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152" r:id="rId4"/>
    <p:sldMasterId id="2147484293" r:id="rId5"/>
  </p:sldMasterIdLst>
  <p:notesMasterIdLst>
    <p:notesMasterId r:id="rId40"/>
  </p:notesMasterIdLst>
  <p:handoutMasterIdLst>
    <p:handoutMasterId r:id="rId41"/>
  </p:handoutMasterIdLst>
  <p:sldIdLst>
    <p:sldId id="560" r:id="rId6"/>
    <p:sldId id="561" r:id="rId7"/>
    <p:sldId id="717" r:id="rId8"/>
    <p:sldId id="722" r:id="rId9"/>
    <p:sldId id="723" r:id="rId10"/>
    <p:sldId id="259" r:id="rId11"/>
    <p:sldId id="724" r:id="rId12"/>
    <p:sldId id="555" r:id="rId13"/>
    <p:sldId id="707" r:id="rId14"/>
    <p:sldId id="708" r:id="rId15"/>
    <p:sldId id="733" r:id="rId16"/>
    <p:sldId id="734" r:id="rId17"/>
    <p:sldId id="701" r:id="rId18"/>
    <p:sldId id="735" r:id="rId19"/>
    <p:sldId id="709" r:id="rId20"/>
    <p:sldId id="716" r:id="rId21"/>
    <p:sldId id="730" r:id="rId22"/>
    <p:sldId id="728" r:id="rId23"/>
    <p:sldId id="1491" r:id="rId24"/>
    <p:sldId id="736" r:id="rId25"/>
    <p:sldId id="737" r:id="rId26"/>
    <p:sldId id="738" r:id="rId27"/>
    <p:sldId id="697" r:id="rId28"/>
    <p:sldId id="739" r:id="rId29"/>
    <p:sldId id="740" r:id="rId30"/>
    <p:sldId id="741" r:id="rId31"/>
    <p:sldId id="742" r:id="rId32"/>
    <p:sldId id="743" r:id="rId33"/>
    <p:sldId id="744" r:id="rId34"/>
    <p:sldId id="750" r:id="rId35"/>
    <p:sldId id="745" r:id="rId36"/>
    <p:sldId id="1493" r:id="rId37"/>
    <p:sldId id="1490" r:id="rId38"/>
    <p:sldId id="544" r:id="rId39"/>
  </p:sldIdLst>
  <p:sldSz cx="11379200" cy="6400800"/>
  <p:notesSz cx="6858000" cy="9144000"/>
  <p:defaultTextStyle>
    <a:defPPr>
      <a:defRPr lang="en-US"/>
    </a:defPPr>
    <a:lvl1pPr marL="0" algn="l" defTabSz="779069" rtl="0" eaLnBrk="1" latinLnBrk="0" hangingPunct="1">
      <a:defRPr sz="1534" kern="1200">
        <a:solidFill>
          <a:schemeClr val="tx1"/>
        </a:solidFill>
        <a:latin typeface="+mn-lt"/>
        <a:ea typeface="+mn-ea"/>
        <a:cs typeface="+mn-cs"/>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amp; Overview" id="{9B36A38D-94B4-40CB-81F3-CD325244AF38}">
          <p14:sldIdLst>
            <p14:sldId id="560"/>
            <p14:sldId id="561"/>
            <p14:sldId id="717"/>
            <p14:sldId id="722"/>
            <p14:sldId id="723"/>
            <p14:sldId id="259"/>
            <p14:sldId id="724"/>
            <p14:sldId id="555"/>
          </p14:sldIdLst>
        </p14:section>
        <p14:section name="Content" id="{86210C6E-04BA-4AD4-B29D-2036A55F3487}">
          <p14:sldIdLst>
            <p14:sldId id="707"/>
            <p14:sldId id="708"/>
            <p14:sldId id="733"/>
            <p14:sldId id="734"/>
            <p14:sldId id="701"/>
            <p14:sldId id="735"/>
            <p14:sldId id="709"/>
            <p14:sldId id="716"/>
            <p14:sldId id="730"/>
            <p14:sldId id="728"/>
            <p14:sldId id="1491"/>
            <p14:sldId id="736"/>
            <p14:sldId id="737"/>
            <p14:sldId id="738"/>
            <p14:sldId id="697"/>
            <p14:sldId id="739"/>
            <p14:sldId id="740"/>
            <p14:sldId id="741"/>
            <p14:sldId id="742"/>
            <p14:sldId id="743"/>
            <p14:sldId id="744"/>
            <p14:sldId id="750"/>
            <p14:sldId id="745"/>
            <p14:sldId id="1493"/>
            <p14:sldId id="1490"/>
          </p14:sldIdLst>
        </p14:section>
        <p14:section name="Core Disclaimer + Thank You" id="{6DEE5386-35D4-46C6-BAD6-CD0D1EA9A0B8}">
          <p14:sldIdLst>
            <p14:sldId id="544"/>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ura Fanning" initials="LF" lastIdx="1" clrIdx="0"/>
  <p:cmAuthor id="2" name="Laura Fanning" initials="LF [2]" lastIdx="1" clrIdx="1"/>
  <p:cmAuthor id="3" name="Laura Fanning" initials="LF [3]" lastIdx="1" clrIdx="2"/>
  <p:cmAuthor id="4" name="Laura Fanning" initials="LF [4]" lastIdx="1" clrIdx="3"/>
  <p:cmAuthor id="5" name="Laura Fanning" initials="LF [5]" lastIdx="1" clrIdx="4"/>
  <p:cmAuthor id="6" name="Laura Fanning" initials="LF [6]" lastIdx="1" clrIdx="5"/>
  <p:cmAuthor id="7" name="Laura Fanning" initials="LF [7]" lastIdx="1" clrIdx="6"/>
  <p:cmAuthor id="8" name="Laura Fanning" initials="LF [8]" lastIdx="1" clrIdx="7"/>
  <p:cmAuthor id="9" name="Laura Fanning" initials="LF [9]" lastIdx="1" clrIdx="8"/>
  <p:cmAuthor id="10" name="Laura Fanning" initials="LF [10]" lastIdx="1" clrIdx="9"/>
  <p:cmAuthor id="11" name="Laura Fanning" initials="LF [11]" lastIdx="1" clrIdx="10"/>
  <p:cmAuthor id="12" name="Laura Fanning" initials="LF [12]" lastIdx="1" clrIdx="11"/>
  <p:cmAuthor id="13" name="Laura Fanning" initials="LF [13]" lastIdx="1" clrIdx="1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07446"/>
    <a:srgbClr val="0E3837"/>
    <a:srgbClr val="008FC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63102" autoAdjust="0"/>
  </p:normalViewPr>
  <p:slideViewPr>
    <p:cSldViewPr snapToGrid="0">
      <p:cViewPr varScale="1">
        <p:scale>
          <a:sx n="77" d="100"/>
          <a:sy n="77" d="100"/>
        </p:scale>
        <p:origin x="2070" y="78"/>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commentAuthors" Target="commentAuthors.xml"/><Relationship Id="rId47" Type="http://schemas.microsoft.com/office/2016/11/relationships/changesInfo" Target="changesInfos/changesInfo1.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notesMaster" Target="notesMasters/notesMaster1.xml"/><Relationship Id="rId45"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presProps" Target="presProps.xml"/><Relationship Id="rId8" Type="http://schemas.openxmlformats.org/officeDocument/2006/relationships/slide" Target="slides/slide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tableStyles" Target="tableStyles.xml"/><Relationship Id="rId20" Type="http://schemas.openxmlformats.org/officeDocument/2006/relationships/slide" Target="slides/slide15.xml"/><Relationship Id="rId41" Type="http://schemas.openxmlformats.org/officeDocument/2006/relationships/handoutMaster" Target="handoutMasters/handout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arol Weber" userId="7d310d62-f14a-4904-912a-99aeebfd34f8" providerId="ADAL" clId="{F9E7047A-E1AE-4F9D-AB52-D931D6167335}"/>
    <pc:docChg chg="modSld">
      <pc:chgData name="Carol Weber" userId="7d310d62-f14a-4904-912a-99aeebfd34f8" providerId="ADAL" clId="{F9E7047A-E1AE-4F9D-AB52-D931D6167335}" dt="2024-01-22T17:02:32.206" v="116" actId="6549"/>
      <pc:docMkLst>
        <pc:docMk/>
      </pc:docMkLst>
      <pc:sldChg chg="modNotesTx">
        <pc:chgData name="Carol Weber" userId="7d310d62-f14a-4904-912a-99aeebfd34f8" providerId="ADAL" clId="{F9E7047A-E1AE-4F9D-AB52-D931D6167335}" dt="2024-01-22T17:02:32.206" v="116" actId="6549"/>
        <pc:sldMkLst>
          <pc:docMk/>
          <pc:sldMk cId="2056213822" sldId="259"/>
        </pc:sldMkLst>
      </pc:sldChg>
      <pc:sldChg chg="modSp mod">
        <pc:chgData name="Carol Weber" userId="7d310d62-f14a-4904-912a-99aeebfd34f8" providerId="ADAL" clId="{F9E7047A-E1AE-4F9D-AB52-D931D6167335}" dt="2024-01-22T16:04:20.197" v="21" actId="1037"/>
        <pc:sldMkLst>
          <pc:docMk/>
          <pc:sldMk cId="1211203997" sldId="1493"/>
        </pc:sldMkLst>
        <pc:picChg chg="mod">
          <ac:chgData name="Carol Weber" userId="7d310d62-f14a-4904-912a-99aeebfd34f8" providerId="ADAL" clId="{F9E7047A-E1AE-4F9D-AB52-D931D6167335}" dt="2024-01-22T16:04:20.197" v="21" actId="1037"/>
          <ac:picMkLst>
            <pc:docMk/>
            <pc:sldMk cId="1211203997" sldId="1493"/>
            <ac:picMk id="10" creationId="{11DFF740-03F0-307F-E183-52E3D3E29B85}"/>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https://mossadams-my.sharepoint.com/personal/pato_mossadams_ma/Documents/Documents/Clients/Baystate%20Health/2.%20Analytics/B.1%20Labor/aa%20Internal%20Trending/Individual%20Departments/BMC%20Inpatient%20Departments/Baystate%20BMC740%20ED%20-%20Updated%20Bill"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mossadams-my.sharepoint.com/personal/pato_mossadams_ma/Documents/Documents/Clients/Baystate%20Health/2.%20Analytics/B.1%20Labor/aa%20Internal%20Trending/Individual%20Departments/BMC%20Inpatient%20Departments/Baystate%20BMC740%20ED%20-%20Updated%20Bill" TargetMode="External"/><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014286039169797"/>
          <c:y val="0.10163754781409247"/>
          <c:w val="0.78888932952597823"/>
          <c:h val="0.63679667945901153"/>
        </c:manualLayout>
      </c:layout>
      <c:barChart>
        <c:barDir val="col"/>
        <c:grouping val="clustered"/>
        <c:varyColors val="0"/>
        <c:ser>
          <c:idx val="2"/>
          <c:order val="1"/>
          <c:tx>
            <c:strRef>
              <c:f>'[Baystate BMC740 ED - Updated Billable Visits and Boarder Hours (04.10.23).xlsx]BMC740 ED'!$C$10</c:f>
              <c:strCache>
                <c:ptCount val="1"/>
                <c:pt idx="0">
                  <c:v>Total Prod + CL FTEs</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'[Baystate BMC740 ED - Updated Billable Visits and Boarder Hours (04.10.23).xlsx]BMC740 ED'!$D$6:$I$6</c:f>
              <c:strCache>
                <c:ptCount val="6"/>
                <c:pt idx="0">
                  <c:v>FY18</c:v>
                </c:pt>
                <c:pt idx="1">
                  <c:v>FY19</c:v>
                </c:pt>
                <c:pt idx="2">
                  <c:v>FY20</c:v>
                </c:pt>
                <c:pt idx="3">
                  <c:v>FY21</c:v>
                </c:pt>
                <c:pt idx="4">
                  <c:v>FY22</c:v>
                </c:pt>
                <c:pt idx="5">
                  <c:v>FY23
Annualized</c:v>
                </c:pt>
              </c:strCache>
            </c:strRef>
          </c:cat>
          <c:val>
            <c:numRef>
              <c:f>'[Baystate BMC740 ED - Updated Billable Visits and Boarder Hours (04.10.23).xlsx]BMC740 ED'!$D$10:$I$10</c:f>
              <c:numCache>
                <c:formatCode>#,##0_);[Red]\(#,##0\)</c:formatCode>
                <c:ptCount val="6"/>
                <c:pt idx="0">
                  <c:v>224.58531730769232</c:v>
                </c:pt>
                <c:pt idx="1">
                  <c:v>241.03257692307682</c:v>
                </c:pt>
                <c:pt idx="2">
                  <c:v>244.51809821428594</c:v>
                </c:pt>
                <c:pt idx="3">
                  <c:v>228.41546153846156</c:v>
                </c:pt>
                <c:pt idx="4">
                  <c:v>289.08439903846153</c:v>
                </c:pt>
                <c:pt idx="5">
                  <c:v>308.70090536162212</c:v>
                </c:pt>
              </c:numCache>
            </c:numRef>
          </c:val>
          <c:extLst>
            <c:ext xmlns:c16="http://schemas.microsoft.com/office/drawing/2014/chart" uri="{C3380CC4-5D6E-409C-BE32-E72D297353CC}">
              <c16:uniqueId val="{00000000-505F-48F2-8DCF-6A04E488634A}"/>
            </c:ext>
          </c:extLst>
        </c:ser>
        <c:ser>
          <c:idx val="3"/>
          <c:order val="2"/>
          <c:tx>
            <c:strRef>
              <c:f>'[Baystate BMC740 ED - Updated Billable Visits and Boarder Hours (04.10.23).xlsx]BMC740 ED'!$C$9</c:f>
              <c:strCache>
                <c:ptCount val="1"/>
                <c:pt idx="0">
                  <c:v>Total CL FTEs</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'[Baystate BMC740 ED - Updated Billable Visits and Boarder Hours (04.10.23).xlsx]BMC740 ED'!$D$9:$I$9</c:f>
              <c:numCache>
                <c:formatCode>#,##0_);[Red]\(#,##0\)</c:formatCode>
                <c:ptCount val="6"/>
                <c:pt idx="0">
                  <c:v>6.8759519230769275</c:v>
                </c:pt>
                <c:pt idx="1">
                  <c:v>9.5349663461538476</c:v>
                </c:pt>
                <c:pt idx="2">
                  <c:v>9.5871586538461546</c:v>
                </c:pt>
                <c:pt idx="3">
                  <c:v>17.432288461538462</c:v>
                </c:pt>
                <c:pt idx="4">
                  <c:v>34.848822115384564</c:v>
                </c:pt>
                <c:pt idx="5">
                  <c:v>36.154474550585313</c:v>
                </c:pt>
              </c:numCache>
            </c:numRef>
          </c:val>
          <c:extLst>
            <c:ext xmlns:c16="http://schemas.microsoft.com/office/drawing/2014/chart" uri="{C3380CC4-5D6E-409C-BE32-E72D297353CC}">
              <c16:uniqueId val="{00000001-505F-48F2-8DCF-6A04E488634A}"/>
            </c:ext>
          </c:extLst>
        </c:ser>
        <c:dLbls>
          <c:showLegendKey val="0"/>
          <c:showVal val="0"/>
          <c:showCatName val="0"/>
          <c:showSerName val="0"/>
          <c:showPercent val="0"/>
          <c:showBubbleSize val="0"/>
        </c:dLbls>
        <c:gapWidth val="66"/>
        <c:axId val="791801535"/>
        <c:axId val="791783231"/>
      </c:barChart>
      <c:lineChart>
        <c:grouping val="standard"/>
        <c:varyColors val="0"/>
        <c:ser>
          <c:idx val="1"/>
          <c:order val="0"/>
          <c:tx>
            <c:v>Client Adjusted Visits</c:v>
          </c:tx>
          <c:spPr>
            <a:ln w="28575" cap="rnd">
              <a:solidFill>
                <a:srgbClr val="0E3837"/>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n-US"/>
              </a:p>
            </c:txPr>
            <c:dLblPos val="t"/>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'[Baystate BMC740 ED - Updated Billable Visits and Boarder Hours (04.10.23).xlsx]BMC740 ED'!$D$6:$I$6</c:f>
              <c:strCache>
                <c:ptCount val="6"/>
                <c:pt idx="0">
                  <c:v>FY18</c:v>
                </c:pt>
                <c:pt idx="1">
                  <c:v>FY19</c:v>
                </c:pt>
                <c:pt idx="2">
                  <c:v>FY20</c:v>
                </c:pt>
                <c:pt idx="3">
                  <c:v>FY21</c:v>
                </c:pt>
                <c:pt idx="4">
                  <c:v>FY22</c:v>
                </c:pt>
                <c:pt idx="5">
                  <c:v>FY23
Annualized</c:v>
                </c:pt>
              </c:strCache>
            </c:strRef>
          </c:cat>
          <c:val>
            <c:numRef>
              <c:f>'[Baystate BMC740 ED - Updated Billable Visits and Boarder Hours (04.10.23).xlsx]BMC740 ED'!$D$21:$I$21</c:f>
              <c:numCache>
                <c:formatCode>#,##0_);[Red]\(#,##0\)</c:formatCode>
                <c:ptCount val="6"/>
                <c:pt idx="0">
                  <c:v>127074.153846154</c:v>
                </c:pt>
                <c:pt idx="1">
                  <c:v>131416.461538462</c:v>
                </c:pt>
                <c:pt idx="2">
                  <c:v>127428.64230769299</c:v>
                </c:pt>
                <c:pt idx="3">
                  <c:v>130891.61871794899</c:v>
                </c:pt>
                <c:pt idx="4">
                  <c:v>137483.702307692</c:v>
                </c:pt>
                <c:pt idx="5">
                  <c:v>154153.81462799432</c:v>
                </c:pt>
              </c:numCache>
            </c:numRef>
          </c:val>
          <c:smooth val="0"/>
          <c:extLst>
            <c:ext xmlns:c16="http://schemas.microsoft.com/office/drawing/2014/chart" uri="{C3380CC4-5D6E-409C-BE32-E72D297353CC}">
              <c16:uniqueId val="{00000002-505F-48F2-8DCF-6A04E488634A}"/>
            </c:ext>
          </c:extLst>
        </c:ser>
        <c:ser>
          <c:idx val="0"/>
          <c:order val="3"/>
          <c:tx>
            <c:strRef>
              <c:f>'[Baystate BMC740 ED - Updated Billable Visits and Boarder Hours (04.10.23).xlsx]BMC740 ED'!$C$63</c:f>
              <c:strCache>
                <c:ptCount val="1"/>
                <c:pt idx="0">
                  <c:v>Billable Visits</c:v>
                </c:pt>
              </c:strCache>
            </c:strRef>
          </c:tx>
          <c:spPr>
            <a:ln w="28575" cap="rnd">
              <a:solidFill>
                <a:srgbClr val="28FAFF"/>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n-US"/>
              </a:p>
            </c:txPr>
            <c:dLblPos val="b"/>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'[Baystate BMC740 ED - Updated Billable Visits and Boarder Hours (04.10.23).xlsx]BMC740 ED'!$D$6:$I$6</c:f>
              <c:strCache>
                <c:ptCount val="6"/>
                <c:pt idx="0">
                  <c:v>FY18</c:v>
                </c:pt>
                <c:pt idx="1">
                  <c:v>FY19</c:v>
                </c:pt>
                <c:pt idx="2">
                  <c:v>FY20</c:v>
                </c:pt>
                <c:pt idx="3">
                  <c:v>FY21</c:v>
                </c:pt>
                <c:pt idx="4">
                  <c:v>FY22</c:v>
                </c:pt>
                <c:pt idx="5">
                  <c:v>FY23
Annualized</c:v>
                </c:pt>
              </c:strCache>
            </c:strRef>
          </c:cat>
          <c:val>
            <c:numRef>
              <c:f>'[Baystate BMC740 ED - Updated Billable Visits and Boarder Hours (04.10.23).xlsx]BMC740 ED'!$D$63:$I$63</c:f>
              <c:numCache>
                <c:formatCode>#,##0_);[Red]\(#,##0\)</c:formatCode>
                <c:ptCount val="6"/>
                <c:pt idx="0">
                  <c:v>85180</c:v>
                </c:pt>
                <c:pt idx="1">
                  <c:v>83330</c:v>
                </c:pt>
                <c:pt idx="2">
                  <c:v>73558</c:v>
                </c:pt>
                <c:pt idx="3">
                  <c:v>72076</c:v>
                </c:pt>
                <c:pt idx="4">
                  <c:v>68577</c:v>
                </c:pt>
                <c:pt idx="5">
                  <c:v>66144.347826086945</c:v>
                </c:pt>
              </c:numCache>
            </c:numRef>
          </c:val>
          <c:smooth val="0"/>
          <c:extLst>
            <c:ext xmlns:c16="http://schemas.microsoft.com/office/drawing/2014/chart" uri="{C3380CC4-5D6E-409C-BE32-E72D297353CC}">
              <c16:uniqueId val="{00000003-505F-48F2-8DCF-6A04E488634A}"/>
            </c:ext>
          </c:extLst>
        </c:ser>
        <c:ser>
          <c:idx val="4"/>
          <c:order val="4"/>
          <c:tx>
            <c:v>ENA Adjusted Visits</c:v>
          </c:tx>
          <c:spPr>
            <a:ln w="28575" cap="rnd">
              <a:solidFill>
                <a:srgbClr val="A2F434"/>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'[Baystate BMC740 ED - Updated Billable Visits and Boarder Hours (04.10.23).xlsx]BMC740 ED'!$D$6:$I$6</c:f>
              <c:strCache>
                <c:ptCount val="6"/>
                <c:pt idx="0">
                  <c:v>FY18</c:v>
                </c:pt>
                <c:pt idx="1">
                  <c:v>FY19</c:v>
                </c:pt>
                <c:pt idx="2">
                  <c:v>FY20</c:v>
                </c:pt>
                <c:pt idx="3">
                  <c:v>FY21</c:v>
                </c:pt>
                <c:pt idx="4">
                  <c:v>FY22</c:v>
                </c:pt>
                <c:pt idx="5">
                  <c:v>FY23
Annualized</c:v>
                </c:pt>
              </c:strCache>
            </c:strRef>
          </c:cat>
          <c:val>
            <c:numRef>
              <c:f>'[Baystate BMC740 ED - Updated Billable Visits and Boarder Hours (04.10.23).xlsx]BMC740 ED'!$D$91:$I$91</c:f>
              <c:numCache>
                <c:formatCode>#,##0_);[Red]\(#,##0\)</c:formatCode>
                <c:ptCount val="6"/>
                <c:pt idx="0">
                  <c:v>96421.549784956762</c:v>
                </c:pt>
                <c:pt idx="1">
                  <c:v>95200.4160302854</c:v>
                </c:pt>
                <c:pt idx="2">
                  <c:v>85304.017609808856</c:v>
                </c:pt>
                <c:pt idx="3">
                  <c:v>85900.251438450476</c:v>
                </c:pt>
                <c:pt idx="4">
                  <c:v>80581.763097918098</c:v>
                </c:pt>
                <c:pt idx="5">
                  <c:v>80485.705178125922</c:v>
                </c:pt>
              </c:numCache>
            </c:numRef>
          </c:val>
          <c:smooth val="0"/>
          <c:extLst>
            <c:ext xmlns:c16="http://schemas.microsoft.com/office/drawing/2014/chart" uri="{C3380CC4-5D6E-409C-BE32-E72D297353CC}">
              <c16:uniqueId val="{00000004-505F-48F2-8DCF-6A04E488634A}"/>
            </c:ext>
          </c:extLst>
        </c:ser>
        <c:dLbls>
          <c:showLegendKey val="0"/>
          <c:showVal val="0"/>
          <c:showCatName val="0"/>
          <c:showSerName val="0"/>
          <c:showPercent val="0"/>
          <c:showBubbleSize val="0"/>
        </c:dLbls>
        <c:marker val="1"/>
        <c:smooth val="0"/>
        <c:axId val="211750927"/>
        <c:axId val="211750095"/>
      </c:lineChart>
      <c:catAx>
        <c:axId val="79180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n-US"/>
          </a:p>
        </c:txPr>
        <c:crossAx val="791783231"/>
        <c:crosses val="autoZero"/>
        <c:auto val="1"/>
        <c:lblAlgn val="ctr"/>
        <c:lblOffset val="100"/>
        <c:noMultiLvlLbl val="0"/>
      </c:catAx>
      <c:valAx>
        <c:axId val="791783231"/>
        <c:scaling>
          <c:orientation val="minMax"/>
          <c:max val="1500"/>
          <c:min val="0"/>
        </c:scaling>
        <c:delete val="0"/>
        <c:axPos val="l"/>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791801535"/>
        <c:crosses val="autoZero"/>
        <c:crossBetween val="between"/>
        <c:majorUnit val="300"/>
      </c:valAx>
      <c:valAx>
        <c:axId val="211750095"/>
        <c:scaling>
          <c:orientation val="minMax"/>
          <c:max val="160000"/>
          <c:min val="0"/>
        </c:scaling>
        <c:delete val="0"/>
        <c:axPos val="r"/>
        <c:numFmt formatCode="#,##0_);[Red]\(#,##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11750927"/>
        <c:crosses val="max"/>
        <c:crossBetween val="between"/>
        <c:majorUnit val="40000"/>
      </c:valAx>
      <c:catAx>
        <c:axId val="211750927"/>
        <c:scaling>
          <c:orientation val="minMax"/>
        </c:scaling>
        <c:delete val="1"/>
        <c:axPos val="b"/>
        <c:numFmt formatCode="General" sourceLinked="1"/>
        <c:majorTickMark val="out"/>
        <c:minorTickMark val="none"/>
        <c:tickLblPos val="nextTo"/>
        <c:crossAx val="211750095"/>
        <c:crosses val="autoZero"/>
        <c:auto val="1"/>
        <c:lblAlgn val="ctr"/>
        <c:lblOffset val="100"/>
        <c:noMultiLvlLbl val="0"/>
      </c:catAx>
      <c:spPr>
        <a:noFill/>
        <a:ln>
          <a:noFill/>
        </a:ln>
        <a:effectLst/>
      </c:spPr>
    </c:plotArea>
    <c:legend>
      <c:legendPos val="b"/>
      <c:layout>
        <c:manualLayout>
          <c:xMode val="edge"/>
          <c:yMode val="edge"/>
          <c:x val="9.705616625558984E-2"/>
          <c:y val="0.86251663828951664"/>
          <c:w val="0.70273701703488856"/>
          <c:h val="0.11706553306693014"/>
        </c:manualLayout>
      </c:layout>
      <c:overlay val="0"/>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tx1"/>
      </a:solidFill>
    </a:ln>
    <a:effectLst/>
  </c:spPr>
  <c:txPr>
    <a:bodyPr/>
    <a:lstStyle/>
    <a:p>
      <a:pPr>
        <a:defRPr>
          <a:solidFill>
            <a:sysClr val="windowText" lastClr="000000"/>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n-US" b="1"/>
              <a:t>Difference in Productivity:</a:t>
            </a:r>
            <a:r>
              <a:rPr lang="en-US" b="1" baseline="0"/>
              <a:t> Client vs. ENA Boarder Hours Adjustment Methodology</a:t>
            </a:r>
            <a:endParaRPr lang="en-US" b="1"/>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n-US"/>
        </a:p>
      </c:txPr>
    </c:title>
    <c:autoTitleDeleted val="0"/>
    <c:plotArea>
      <c:layout/>
      <c:barChart>
        <c:barDir val="col"/>
        <c:grouping val="clustered"/>
        <c:varyColors val="0"/>
        <c:ser>
          <c:idx val="0"/>
          <c:order val="0"/>
          <c:tx>
            <c:v>HPPV - Client Adjusted Visits</c:v>
          </c:tx>
          <c:spPr>
            <a:solidFill>
              <a:srgbClr val="0E383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'[Baystate BMC740 ED - Updated Billable Visits and Boarder Hours (04.10.23).xlsx]BMC740 ED'!$D$6:$I$6</c:f>
              <c:strCache>
                <c:ptCount val="6"/>
                <c:pt idx="0">
                  <c:v>FY18</c:v>
                </c:pt>
                <c:pt idx="1">
                  <c:v>FY19</c:v>
                </c:pt>
                <c:pt idx="2">
                  <c:v>FY20</c:v>
                </c:pt>
                <c:pt idx="3">
                  <c:v>FY21</c:v>
                </c:pt>
                <c:pt idx="4">
                  <c:v>FY22</c:v>
                </c:pt>
                <c:pt idx="5">
                  <c:v>FY23
Annualized</c:v>
                </c:pt>
              </c:strCache>
            </c:strRef>
          </c:cat>
          <c:val>
            <c:numRef>
              <c:f>'[Baystate BMC740 ED - Updated Billable Visits and Boarder Hours (04.10.23).xlsx]BMC740 ED'!$D$81:$I$81</c:f>
              <c:numCache>
                <c:formatCode>0.00</c:formatCode>
                <c:ptCount val="6"/>
                <c:pt idx="0">
                  <c:v>3.6761012830788036</c:v>
                </c:pt>
                <c:pt idx="1">
                  <c:v>3.814954033390018</c:v>
                </c:pt>
                <c:pt idx="2">
                  <c:v>3.9912348988043029</c:v>
                </c:pt>
                <c:pt idx="3">
                  <c:v>3.6297523451350644</c:v>
                </c:pt>
                <c:pt idx="4">
                  <c:v>4.3735769397181734</c:v>
                </c:pt>
                <c:pt idx="5">
                  <c:v>4.1653064810734115</c:v>
                </c:pt>
              </c:numCache>
            </c:numRef>
          </c:val>
          <c:extLst>
            <c:ext xmlns:c16="http://schemas.microsoft.com/office/drawing/2014/chart" uri="{C3380CC4-5D6E-409C-BE32-E72D297353CC}">
              <c16:uniqueId val="{00000000-D434-49EF-8837-B68186C586BB}"/>
            </c:ext>
          </c:extLst>
        </c:ser>
        <c:ser>
          <c:idx val="1"/>
          <c:order val="1"/>
          <c:tx>
            <c:v>HPPV - ENA Adjusted Visits</c:v>
          </c:tx>
          <c:spPr>
            <a:solidFill>
              <a:schemeClr val="accent2"/>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'[Baystate BMC740 ED - Updated Billable Visits and Boarder Hours (04.10.23).xlsx]BMC740 ED'!$D$6:$I$6</c:f>
              <c:strCache>
                <c:ptCount val="6"/>
                <c:pt idx="0">
                  <c:v>FY18</c:v>
                </c:pt>
                <c:pt idx="1">
                  <c:v>FY19</c:v>
                </c:pt>
                <c:pt idx="2">
                  <c:v>FY20</c:v>
                </c:pt>
                <c:pt idx="3">
                  <c:v>FY21</c:v>
                </c:pt>
                <c:pt idx="4">
                  <c:v>FY22</c:v>
                </c:pt>
                <c:pt idx="5">
                  <c:v>FY23
Annualized</c:v>
                </c:pt>
              </c:strCache>
            </c:strRef>
          </c:cat>
          <c:val>
            <c:numRef>
              <c:f>'[Baystate BMC740 ED - Updated Billable Visits and Boarder Hours (04.10.23).xlsx]BMC740 ED'!$D$83:$I$83</c:f>
              <c:numCache>
                <c:formatCode>0.00</c:formatCode>
                <c:ptCount val="6"/>
                <c:pt idx="0">
                  <c:v>4.8447412538154477</c:v>
                </c:pt>
                <c:pt idx="1">
                  <c:v>5.2662349693987656</c:v>
                </c:pt>
                <c:pt idx="2">
                  <c:v>5.9621769119023611</c:v>
                </c:pt>
                <c:pt idx="3">
                  <c:v>5.5308820643024914</c:v>
                </c:pt>
                <c:pt idx="4">
                  <c:v>7.4619309243623997</c:v>
                </c:pt>
                <c:pt idx="5">
                  <c:v>7.9777878783707399</c:v>
                </c:pt>
              </c:numCache>
            </c:numRef>
          </c:val>
          <c:extLst>
            <c:ext xmlns:c16="http://schemas.microsoft.com/office/drawing/2014/chart" uri="{C3380CC4-5D6E-409C-BE32-E72D297353CC}">
              <c16:uniqueId val="{00000001-D434-49EF-8837-B68186C586BB}"/>
            </c:ext>
          </c:extLst>
        </c:ser>
        <c:dLbls>
          <c:showLegendKey val="0"/>
          <c:showVal val="0"/>
          <c:showCatName val="0"/>
          <c:showSerName val="0"/>
          <c:showPercent val="0"/>
          <c:showBubbleSize val="0"/>
        </c:dLbls>
        <c:gapWidth val="219"/>
        <c:axId val="24326416"/>
        <c:axId val="24330992"/>
      </c:barChart>
      <c:lineChart>
        <c:grouping val="standard"/>
        <c:varyColors val="0"/>
        <c:ser>
          <c:idx val="4"/>
          <c:order val="2"/>
          <c:tx>
            <c:strRef>
              <c:f>'[Baystate BMC740 ED - Updated Billable Visits and Boarder Hours (04.10.23).xlsx]BMC740 ED'!$C$72</c:f>
              <c:strCache>
                <c:ptCount val="1"/>
                <c:pt idx="0">
                  <c:v>Boarder Hours</c:v>
                </c:pt>
              </c:strCache>
            </c:strRef>
          </c:tx>
          <c:spPr>
            <a:ln w="28575" cap="rnd">
              <a:solidFill>
                <a:srgbClr val="FFC000"/>
              </a:solidFill>
              <a:round/>
            </a:ln>
            <a:effectLst/>
          </c:spPr>
          <c:marker>
            <c:symbol val="circle"/>
            <c:size val="6"/>
            <c:spPr>
              <a:solidFill>
                <a:srgbClr val="FFC000"/>
              </a:solidFill>
              <a:ln w="12700">
                <a:solidFill>
                  <a:schemeClr val="tx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n-US"/>
              </a:p>
            </c:txPr>
            <c:dLblPos val="t"/>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'[Baystate BMC740 ED - Updated Billable Visits and Boarder Hours (04.10.23).xlsx]BMC740 ED'!$D$72:$I$72</c:f>
              <c:numCache>
                <c:formatCode>#,##0_);[Red]\(#,##0\)</c:formatCode>
                <c:ptCount val="6"/>
                <c:pt idx="0">
                  <c:v>272312.00000000105</c:v>
                </c:pt>
                <c:pt idx="1">
                  <c:v>312562.00000000297</c:v>
                </c:pt>
                <c:pt idx="2">
                  <c:v>350159.17500000447</c:v>
                </c:pt>
                <c:pt idx="3">
                  <c:v>382301.52166666847</c:v>
                </c:pt>
                <c:pt idx="4">
                  <c:v>447893.56499999802</c:v>
                </c:pt>
                <c:pt idx="5">
                  <c:v>572061.53421239788</c:v>
                </c:pt>
              </c:numCache>
            </c:numRef>
          </c:val>
          <c:smooth val="0"/>
          <c:extLst>
            <c:ext xmlns:c16="http://schemas.microsoft.com/office/drawing/2014/chart" uri="{C3380CC4-5D6E-409C-BE32-E72D297353CC}">
              <c16:uniqueId val="{00000002-D434-49EF-8837-B68186C586BB}"/>
            </c:ext>
          </c:extLst>
        </c:ser>
        <c:dLbls>
          <c:showLegendKey val="0"/>
          <c:showVal val="0"/>
          <c:showCatName val="0"/>
          <c:showSerName val="0"/>
          <c:showPercent val="0"/>
          <c:showBubbleSize val="0"/>
        </c:dLbls>
        <c:marker val="1"/>
        <c:smooth val="0"/>
        <c:axId val="859934847"/>
        <c:axId val="859936095"/>
      </c:lineChart>
      <c:catAx>
        <c:axId val="243264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n-US"/>
          </a:p>
        </c:txPr>
        <c:crossAx val="24330992"/>
        <c:crosses val="autoZero"/>
        <c:auto val="1"/>
        <c:lblAlgn val="ctr"/>
        <c:lblOffset val="100"/>
        <c:noMultiLvlLbl val="0"/>
      </c:catAx>
      <c:valAx>
        <c:axId val="24330992"/>
        <c:scaling>
          <c:orientation val="minMax"/>
          <c:max val="14"/>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24326416"/>
        <c:crosses val="autoZero"/>
        <c:crossBetween val="between"/>
      </c:valAx>
      <c:valAx>
        <c:axId val="859936095"/>
        <c:scaling>
          <c:orientation val="minMax"/>
          <c:max val="650000"/>
          <c:min val="0"/>
        </c:scaling>
        <c:delete val="0"/>
        <c:axPos val="r"/>
        <c:numFmt formatCode="#,##0_);[Red]\(#,##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859934847"/>
        <c:crosses val="max"/>
        <c:crossBetween val="between"/>
        <c:majorUnit val="100000"/>
      </c:valAx>
      <c:catAx>
        <c:axId val="859934847"/>
        <c:scaling>
          <c:orientation val="minMax"/>
        </c:scaling>
        <c:delete val="1"/>
        <c:axPos val="b"/>
        <c:majorTickMark val="out"/>
        <c:minorTickMark val="none"/>
        <c:tickLblPos val="nextTo"/>
        <c:crossAx val="859936095"/>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legend>
    <c:plotVisOnly val="1"/>
    <c:dispBlanksAs val="gap"/>
    <c:showDLblsOverMax val="0"/>
  </c:chart>
  <c:spPr>
    <a:noFill/>
    <a:ln>
      <a:solidFill>
        <a:schemeClr val="tx1"/>
      </a:solidFill>
    </a:ln>
    <a:effectLst/>
  </c:spPr>
  <c:txPr>
    <a:bodyPr/>
    <a:lstStyle/>
    <a:p>
      <a:pPr>
        <a:defRPr>
          <a:solidFill>
            <a:sysClr val="windowText" lastClr="000000"/>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5B904FC8-502B-400C-A385-F6E888806DC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95F48F6B-25EB-40DA-B21F-B6BAA64D430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27A249B-9AB7-4DAB-8693-A5B9065F9B74}" type="datetimeFigureOut">
              <a:rPr lang="en-US" smtClean="0"/>
              <a:t>1/22/2024</a:t>
            </a:fld>
            <a:endParaRPr lang="en-US"/>
          </a:p>
        </p:txBody>
      </p:sp>
      <p:sp>
        <p:nvSpPr>
          <p:cNvPr id="4" name="Footer Placeholder 3">
            <a:extLst>
              <a:ext uri="{FF2B5EF4-FFF2-40B4-BE49-F238E27FC236}">
                <a16:creationId xmlns:a16="http://schemas.microsoft.com/office/drawing/2014/main" id="{B8D9AEAC-C1DC-494A-ACA1-B1C8B1212B7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54459397-7E99-4291-8DD9-3E9A25F022C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FF2CE38F-AA7F-479F-AEB6-2F17EE99E44C}" type="slidenum">
              <a:rPr lang="en-US" smtClean="0"/>
              <a:t>‹#›</a:t>
            </a:fld>
            <a:endParaRPr lang="en-US"/>
          </a:p>
        </p:txBody>
      </p:sp>
    </p:spTree>
    <p:extLst>
      <p:ext uri="{BB962C8B-B14F-4D97-AF65-F5344CB8AC3E}">
        <p14:creationId xmlns:p14="http://schemas.microsoft.com/office/powerpoint/2010/main" val="104167213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10E056B-1C69-4D11-B985-03AD67D51E64}" type="datetimeFigureOut">
              <a:rPr lang="en-US" smtClean="0"/>
              <a:t>1/22/2024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C4A30A5-A51C-4509-B8D4-E11AD1E72DF0}" type="slidenum">
              <a:rPr lang="en-US" smtClean="0"/>
              <a:t>‹#›</a:t>
            </a:fld>
            <a:endParaRPr lang="en-US"/>
          </a:p>
        </p:txBody>
      </p:sp>
    </p:spTree>
    <p:extLst>
      <p:ext uri="{BB962C8B-B14F-4D97-AF65-F5344CB8AC3E}">
        <p14:creationId xmlns:p14="http://schemas.microsoft.com/office/powerpoint/2010/main" val="1012504405"/>
      </p:ext>
    </p:extLst>
  </p:cSld>
  <p:clrMap bg1="lt1" tx1="dk1" bg2="lt2" tx2="dk2" accent1="accent1" accent2="accent2" accent3="accent3" accent4="accent4" accent5="accent5" accent6="accent6" hlink="hlink" folHlink="folHlink"/>
  <p:notesStyle>
    <a:lvl1pPr marL="0" algn="l" defTabSz="779069" rtl="0" eaLnBrk="1" latinLnBrk="0" hangingPunct="1">
      <a:defRPr sz="1022" kern="1200">
        <a:solidFill>
          <a:schemeClr val="tx1"/>
        </a:solidFill>
        <a:latin typeface="+mn-lt"/>
        <a:ea typeface="+mn-ea"/>
        <a:cs typeface="+mn-cs"/>
      </a:defRPr>
    </a:lvl1pPr>
    <a:lvl2pPr marL="389534" algn="l" defTabSz="779069" rtl="0" eaLnBrk="1" latinLnBrk="0" hangingPunct="1">
      <a:defRPr sz="1022" kern="1200">
        <a:solidFill>
          <a:schemeClr val="tx1"/>
        </a:solidFill>
        <a:latin typeface="+mn-lt"/>
        <a:ea typeface="+mn-ea"/>
        <a:cs typeface="+mn-cs"/>
      </a:defRPr>
    </a:lvl2pPr>
    <a:lvl3pPr marL="779069" algn="l" defTabSz="779069" rtl="0" eaLnBrk="1" latinLnBrk="0" hangingPunct="1">
      <a:defRPr sz="1022" kern="1200">
        <a:solidFill>
          <a:schemeClr val="tx1"/>
        </a:solidFill>
        <a:latin typeface="+mn-lt"/>
        <a:ea typeface="+mn-ea"/>
        <a:cs typeface="+mn-cs"/>
      </a:defRPr>
    </a:lvl3pPr>
    <a:lvl4pPr marL="1168603" algn="l" defTabSz="779069" rtl="0" eaLnBrk="1" latinLnBrk="0" hangingPunct="1">
      <a:defRPr sz="1022" kern="1200">
        <a:solidFill>
          <a:schemeClr val="tx1"/>
        </a:solidFill>
        <a:latin typeface="+mn-lt"/>
        <a:ea typeface="+mn-ea"/>
        <a:cs typeface="+mn-cs"/>
      </a:defRPr>
    </a:lvl4pPr>
    <a:lvl5pPr marL="1558138" algn="l" defTabSz="779069" rtl="0" eaLnBrk="1" latinLnBrk="0" hangingPunct="1">
      <a:defRPr sz="1022" kern="1200">
        <a:solidFill>
          <a:schemeClr val="tx1"/>
        </a:solidFill>
        <a:latin typeface="+mn-lt"/>
        <a:ea typeface="+mn-ea"/>
        <a:cs typeface="+mn-cs"/>
      </a:defRPr>
    </a:lvl5pPr>
    <a:lvl6pPr marL="1947672" algn="l" defTabSz="779069" rtl="0" eaLnBrk="1" latinLnBrk="0" hangingPunct="1">
      <a:defRPr sz="1022" kern="1200">
        <a:solidFill>
          <a:schemeClr val="tx1"/>
        </a:solidFill>
        <a:latin typeface="+mn-lt"/>
        <a:ea typeface="+mn-ea"/>
        <a:cs typeface="+mn-cs"/>
      </a:defRPr>
    </a:lvl6pPr>
    <a:lvl7pPr marL="2337206" algn="l" defTabSz="779069" rtl="0" eaLnBrk="1" latinLnBrk="0" hangingPunct="1">
      <a:defRPr sz="1022" kern="1200">
        <a:solidFill>
          <a:schemeClr val="tx1"/>
        </a:solidFill>
        <a:latin typeface="+mn-lt"/>
        <a:ea typeface="+mn-ea"/>
        <a:cs typeface="+mn-cs"/>
      </a:defRPr>
    </a:lvl7pPr>
    <a:lvl8pPr marL="2726741" algn="l" defTabSz="779069" rtl="0" eaLnBrk="1" latinLnBrk="0" hangingPunct="1">
      <a:defRPr sz="1022" kern="1200">
        <a:solidFill>
          <a:schemeClr val="tx1"/>
        </a:solidFill>
        <a:latin typeface="+mn-lt"/>
        <a:ea typeface="+mn-ea"/>
        <a:cs typeface="+mn-cs"/>
      </a:defRPr>
    </a:lvl8pPr>
    <a:lvl9pPr marL="3116275" algn="l" defTabSz="779069" rtl="0" eaLnBrk="1" latinLnBrk="0" hangingPunct="1">
      <a:defRPr sz="1022"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lang="en-US"/>
              <a:t>Use for computer-screen presentations.</a:t>
            </a:r>
          </a:p>
          <a:p>
            <a:r>
              <a:rPr lang="en-US"/>
              <a:t> </a:t>
            </a:r>
          </a:p>
        </p:txBody>
      </p:sp>
      <p:sp>
        <p:nvSpPr>
          <p:cNvPr id="4" name="Slide Number Placeholder 3"/>
          <p:cNvSpPr>
            <a:spLocks noGrp="1"/>
          </p:cNvSpPr>
          <p:nvPr>
            <p:ph type="sldNum" sz="quarter" idx="5"/>
          </p:nvPr>
        </p:nvSpPr>
        <p:spPr/>
        <p:txBody>
          <a:bodyPr/>
          <a:lstStyle/>
          <a:p>
            <a:fld id="{6C4A30A5-A51C-4509-B8D4-E11AD1E72DF0}" type="slidenum">
              <a:rPr lang="en-US" smtClean="0"/>
              <a:t>1</a:t>
            </a:fld>
            <a:endParaRPr lang="en-US"/>
          </a:p>
        </p:txBody>
      </p:sp>
    </p:spTree>
    <p:extLst>
      <p:ext uri="{BB962C8B-B14F-4D97-AF65-F5344CB8AC3E}">
        <p14:creationId xmlns:p14="http://schemas.microsoft.com/office/powerpoint/2010/main" val="38616445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Pat</a:t>
            </a:r>
          </a:p>
          <a:p>
            <a:pPr marL="171450" indent="-171450">
              <a:buFontTx/>
              <a:buChar char="-"/>
            </a:pPr>
            <a:r>
              <a:rPr lang="en-US" dirty="0"/>
              <a:t>Typically, daily staffing and throughput optimization are the main opportunities for ED productivity improvement</a:t>
            </a:r>
          </a:p>
          <a:p>
            <a:pPr marL="171450" indent="-171450">
              <a:buFontTx/>
              <a:buChar char="-"/>
            </a:pPr>
            <a:r>
              <a:rPr lang="en-US" dirty="0"/>
              <a:t>As part of our Phase II implementation, we model by each day of the week to identify where opportunities exist to better align staffing to meet demand, </a:t>
            </a:r>
          </a:p>
          <a:p>
            <a:pPr marL="560984" lvl="1" indent="-171450">
              <a:buFontTx/>
              <a:buChar char="-"/>
            </a:pPr>
            <a:r>
              <a:rPr lang="en-US" dirty="0"/>
              <a:t>and determine if there are opportunities to reallocate staff to improve understaffed areas to ensure most efficient use of labor and efficiency in your ED at all hours</a:t>
            </a:r>
          </a:p>
          <a:p>
            <a:pPr marL="560984" lvl="1" indent="-171450">
              <a:buFontTx/>
              <a:buChar char="-"/>
            </a:pPr>
            <a:r>
              <a:rPr lang="en-US" dirty="0"/>
              <a:t>And help to create a plan that takes into account your organization’s current situation and needs</a:t>
            </a:r>
          </a:p>
          <a:p>
            <a:pPr marL="171450" indent="-171450">
              <a:buFontTx/>
              <a:buChar char="-"/>
            </a:pPr>
            <a:r>
              <a:rPr lang="en-US" dirty="0"/>
              <a:t>Serves as a spring board to better understand what is happening in the ED and uncover which areas of the ED require a deeper dive</a:t>
            </a:r>
          </a:p>
          <a:p>
            <a:pPr marL="560984" lvl="1" indent="-171450">
              <a:buFontTx/>
              <a:buChar char="-"/>
            </a:pPr>
            <a:r>
              <a:rPr lang="en-US" dirty="0"/>
              <a:t>What exactly is happening during those areas of mismatched demand and staff? Is it a throughput issue? Staff scheduling issue?</a:t>
            </a:r>
          </a:p>
          <a:p>
            <a:pPr marL="560984" lvl="1" indent="-171450">
              <a:buFontTx/>
              <a:buChar char="-"/>
            </a:pPr>
            <a:r>
              <a:rPr lang="en-US" b="1" dirty="0"/>
              <a:t>Actionable and sustainable plan</a:t>
            </a:r>
          </a:p>
          <a:p>
            <a:pPr marL="171450" indent="-171450">
              <a:buFontTx/>
              <a:buChar char="-"/>
            </a:pPr>
            <a:r>
              <a:rPr lang="en-US" dirty="0"/>
              <a:t>From here, can look further into throughput, door to doc times, etc.</a:t>
            </a:r>
          </a:p>
          <a:p>
            <a:pPr marL="171450" indent="-171450">
              <a:buFontTx/>
              <a:buChar char="-"/>
            </a:pPr>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26</a:t>
            </a:fld>
            <a:endParaRPr lang="en-US"/>
          </a:p>
        </p:txBody>
      </p:sp>
    </p:spTree>
    <p:extLst>
      <p:ext uri="{BB962C8B-B14F-4D97-AF65-F5344CB8AC3E}">
        <p14:creationId xmlns:p14="http://schemas.microsoft.com/office/powerpoint/2010/main" val="10270498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C4A30A5-A51C-4509-B8D4-E11AD1E72DF0}" type="slidenum">
              <a:rPr lang="en-US" smtClean="0"/>
              <a:t>31</a:t>
            </a:fld>
            <a:endParaRPr lang="en-US"/>
          </a:p>
        </p:txBody>
      </p:sp>
    </p:spTree>
    <p:extLst>
      <p:ext uri="{BB962C8B-B14F-4D97-AF65-F5344CB8AC3E}">
        <p14:creationId xmlns:p14="http://schemas.microsoft.com/office/powerpoint/2010/main" val="3889952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89952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NOTE: A version of the content disclaimer is available without the “Thank You” overlay if you prefer to show this at the beginning of your presentation,</a:t>
            </a:r>
          </a:p>
          <a:p>
            <a:endParaRPr lang="en-US"/>
          </a:p>
          <a:p>
            <a:r>
              <a:rPr lang="en-US"/>
              <a:t>-----</a:t>
            </a:r>
          </a:p>
          <a:p>
            <a:endParaRPr lang="en-US"/>
          </a:p>
          <a:p>
            <a:r>
              <a:rPr lang="en-US"/>
              <a:t>Presentation Builder path:</a:t>
            </a:r>
          </a:p>
          <a:p>
            <a:endParaRPr lang="en-US"/>
          </a:p>
          <a:p>
            <a:r>
              <a:rPr lang="en-US"/>
              <a:t>https://</a:t>
            </a:r>
            <a:r>
              <a:rPr lang="en-US" err="1"/>
              <a:t>alliance.mossadams.com</a:t>
            </a:r>
            <a:r>
              <a:rPr lang="en-US"/>
              <a:t>/</a:t>
            </a:r>
            <a:r>
              <a:rPr lang="en-US" err="1"/>
              <a:t>proposalcentral</a:t>
            </a:r>
            <a:r>
              <a:rPr lang="en-US"/>
              <a:t>/</a:t>
            </a:r>
            <a:r>
              <a:rPr lang="en-US" err="1"/>
              <a:t>presentationbuilder</a:t>
            </a:r>
            <a:r>
              <a:rPr lang="en-US"/>
              <a:t>/Forms/</a:t>
            </a:r>
            <a:r>
              <a:rPr lang="en-US" err="1"/>
              <a:t>AllItems.aspx</a:t>
            </a:r>
            <a:endParaRPr lang="en-US"/>
          </a:p>
          <a:p>
            <a:endParaRPr lang="en-US"/>
          </a:p>
        </p:txBody>
      </p:sp>
      <p:sp>
        <p:nvSpPr>
          <p:cNvPr id="4" name="Slide Number Placeholder 3"/>
          <p:cNvSpPr>
            <a:spLocks noGrp="1"/>
          </p:cNvSpPr>
          <p:nvPr>
            <p:ph type="sldNum" sz="quarter" idx="10"/>
          </p:nvPr>
        </p:nvSpPr>
        <p:spPr/>
        <p:txBody>
          <a:bodyPr/>
          <a:lstStyle/>
          <a:p>
            <a:fld id="{6C4A30A5-A51C-4509-B8D4-E11AD1E72DF0}" type="slidenum">
              <a:rPr lang="en-US" smtClean="0"/>
              <a:t>34</a:t>
            </a:fld>
            <a:endParaRPr lang="en-US"/>
          </a:p>
        </p:txBody>
      </p:sp>
    </p:spTree>
    <p:extLst>
      <p:ext uri="{BB962C8B-B14F-4D97-AF65-F5344CB8AC3E}">
        <p14:creationId xmlns:p14="http://schemas.microsoft.com/office/powerpoint/2010/main" val="12699415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2</a:t>
            </a:fld>
            <a:endParaRPr lang="en-US"/>
          </a:p>
        </p:txBody>
      </p:sp>
    </p:spTree>
    <p:extLst>
      <p:ext uri="{BB962C8B-B14F-4D97-AF65-F5344CB8AC3E}">
        <p14:creationId xmlns:p14="http://schemas.microsoft.com/office/powerpoint/2010/main" val="35805754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36041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l" defTabSz="779069" rtl="0" eaLnBrk="1" fontAlgn="auto" latinLnBrk="0" hangingPunct="1">
              <a:lnSpc>
                <a:spcPct val="100000"/>
              </a:lnSpc>
              <a:spcBef>
                <a:spcPts val="0"/>
              </a:spcBef>
              <a:spcAft>
                <a:spcPts val="0"/>
              </a:spcAft>
              <a:buClrTx/>
              <a:buSzTx/>
              <a:buFont typeface="Arial"/>
              <a:buChar char="•"/>
              <a:tabLst/>
              <a:defRPr/>
            </a:pPr>
            <a:r>
              <a:rPr lang="en-US" sz="1000" dirty="0"/>
              <a:t>Moss Adams is one of the </a:t>
            </a:r>
            <a:r>
              <a:rPr lang="en-US" sz="1000" b="1" dirty="0"/>
              <a:t>15 largest US accounting and consulting firms in the US</a:t>
            </a:r>
            <a:r>
              <a:rPr lang="en-US" sz="1000" b="0" dirty="0">
                <a:cs typeface="Calibri"/>
              </a:rPr>
              <a:t> &amp; is a </a:t>
            </a:r>
            <a:r>
              <a:rPr lang="en-US" sz="1000" b="1" dirty="0"/>
              <a:t>fully integrated professional services firm</a:t>
            </a:r>
            <a:r>
              <a:rPr lang="en-US" sz="1000" dirty="0"/>
              <a:t> with over 4,400 professionals across the US serving </a:t>
            </a:r>
            <a:r>
              <a:rPr lang="en-US" sz="1000" b="1" dirty="0"/>
              <a:t>1300+ hospital &amp; health system clients nationwide.</a:t>
            </a:r>
            <a:endParaRPr lang="en-US" b="1" dirty="0"/>
          </a:p>
          <a:p>
            <a:pPr marL="285750" indent="-285750">
              <a:buFont typeface="Arial"/>
              <a:buChar char="•"/>
            </a:pPr>
            <a:r>
              <a:rPr lang="en-US" sz="1000" dirty="0"/>
              <a:t>Through a full spectrum of </a:t>
            </a:r>
            <a:r>
              <a:rPr lang="en-US" sz="1000" b="1" dirty="0"/>
              <a:t>accounting, consulting, and wealth management services</a:t>
            </a:r>
            <a:r>
              <a:rPr lang="en-US" sz="1000" dirty="0"/>
              <a:t>, we bring the deep industry specialization and inspired thinking our mid-market clients seek.</a:t>
            </a:r>
            <a:endParaRPr lang="en-US" dirty="0"/>
          </a:p>
          <a:p>
            <a:pPr marL="285750" indent="-285750">
              <a:buFont typeface="Arial"/>
              <a:buChar char="•"/>
            </a:pPr>
            <a:r>
              <a:rPr lang="en-US" sz="1000" dirty="0"/>
              <a:t>Our full range of services includes accounting (assurance and tax), consulting (IT, strategy &amp; operations, transactions, and specialty) services.</a:t>
            </a:r>
            <a:endParaRPr lang="en-US" sz="1000" dirty="0">
              <a:cs typeface="Calibri"/>
            </a:endParaRPr>
          </a:p>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72149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a:buChar char="•"/>
            </a:pPr>
            <a:r>
              <a:rPr lang="en-US" sz="1000" dirty="0">
                <a:ea typeface="Calibri"/>
                <a:cs typeface="Calibri" panose="020F0502020204030204"/>
              </a:rPr>
              <a:t>We have clients in every state across the nation.</a:t>
            </a:r>
            <a:endParaRPr lang="en-US" sz="1000" dirty="0">
              <a:cs typeface="Calibri" panose="020F0502020204030204"/>
            </a:endParaRPr>
          </a:p>
          <a:p>
            <a:pPr marL="171450" indent="-171450">
              <a:buFont typeface="Arial"/>
              <a:buChar char="•"/>
            </a:pPr>
            <a:r>
              <a:rPr lang="en-US" sz="1000" dirty="0">
                <a:cs typeface="Calibri" panose="020F0502020204030204"/>
              </a:rPr>
              <a:t>We embrace inclusion and diversity &amp; &gt;53% of our workforce are female</a:t>
            </a:r>
            <a:endParaRPr lang="en-US" dirty="0"/>
          </a:p>
          <a:p>
            <a:pPr marL="171450" indent="-171450">
              <a:buFont typeface="Arial"/>
              <a:buChar char="•"/>
            </a:pPr>
            <a:endParaRPr lang="en-US" sz="1000" dirty="0">
              <a:cs typeface="Calibri" panose="020F0502020204030204"/>
            </a:endParaRPr>
          </a:p>
        </p:txBody>
      </p:sp>
      <p:sp>
        <p:nvSpPr>
          <p:cNvPr id="4" name="Slide Number Placeholder 3"/>
          <p:cNvSpPr>
            <a:spLocks noGrp="1"/>
          </p:cNvSpPr>
          <p:nvPr>
            <p:ph type="sldNum" sz="quarter" idx="5"/>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6C4A30A5-A51C-4509-B8D4-E11AD1E72DF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779069"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0942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779069" rtl="0" eaLnBrk="1" fontAlgn="auto" latinLnBrk="0" hangingPunct="1">
              <a:lnSpc>
                <a:spcPct val="100000"/>
              </a:lnSpc>
              <a:spcBef>
                <a:spcPts val="0"/>
              </a:spcBef>
              <a:spcAft>
                <a:spcPts val="0"/>
              </a:spcAft>
              <a:buClrTx/>
              <a:buSzTx/>
              <a:buFont typeface="Arial"/>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Calibri"/>
              </a:rPr>
              <a:t>Several reasons why joined MA, but I’d like to share the top 3:</a:t>
            </a:r>
          </a:p>
          <a:p>
            <a:pPr marL="675005" marR="0" lvl="1" indent="-285750" algn="l" defTabSz="779069" rtl="0" eaLnBrk="1" fontAlgn="auto" latinLnBrk="0" hangingPunct="1">
              <a:lnSpc>
                <a:spcPct val="100000"/>
              </a:lnSpc>
              <a:spcBef>
                <a:spcPts val="0"/>
              </a:spcBef>
              <a:spcAft>
                <a:spcPts val="0"/>
              </a:spcAft>
              <a:buClrTx/>
              <a:buSzTx/>
              <a:buFont typeface="+mj-lt"/>
              <a:buAutoNum type="arabicPeriod"/>
              <a:tabLst/>
              <a:defRPr/>
            </a:pPr>
            <a:r>
              <a:rPr kumimoji="0" lang="en-US" sz="1000" b="1" i="0" u="none" strike="noStrike" kern="1200" cap="none" spc="0" normalizeH="0" baseline="0" noProof="0" dirty="0">
                <a:ln>
                  <a:noFill/>
                </a:ln>
                <a:solidFill>
                  <a:prstClr val="black"/>
                </a:solidFill>
                <a:effectLst/>
                <a:uLnTx/>
                <a:uFillTx/>
                <a:latin typeface="Calibri" panose="020F0502020204030204"/>
                <a:ea typeface="+mn-ea"/>
                <a:cs typeface="Calibri"/>
              </a:rPr>
              <a:t>Stability – 110 </a:t>
            </a:r>
            <a:r>
              <a:rPr kumimoji="0" lang="en-US" sz="1000" b="1" i="0" u="none" strike="noStrike" kern="1200" cap="none" spc="0" normalizeH="0" baseline="0" noProof="0" dirty="0" err="1">
                <a:ln>
                  <a:noFill/>
                </a:ln>
                <a:solidFill>
                  <a:prstClr val="black"/>
                </a:solidFill>
                <a:effectLst/>
                <a:uLnTx/>
                <a:uFillTx/>
                <a:latin typeface="Calibri" panose="020F0502020204030204"/>
                <a:ea typeface="+mn-ea"/>
                <a:cs typeface="Calibri"/>
              </a:rPr>
              <a:t>yrs</a:t>
            </a:r>
            <a:r>
              <a:rPr kumimoji="0" lang="en-US" sz="1000" b="1" i="0" u="none" strike="noStrike" kern="1200" cap="none" spc="0" normalizeH="0" baseline="0" noProof="0" dirty="0">
                <a:ln>
                  <a:noFill/>
                </a:ln>
                <a:solidFill>
                  <a:prstClr val="black"/>
                </a:solidFill>
                <a:effectLst/>
                <a:uLnTx/>
                <a:uFillTx/>
                <a:latin typeface="Calibri" panose="020F0502020204030204"/>
                <a:ea typeface="+mn-ea"/>
                <a:cs typeface="Calibri"/>
              </a:rPr>
              <a:t> in business</a:t>
            </a:r>
          </a:p>
          <a:p>
            <a:pPr marL="675005" marR="0" lvl="1" indent="-285750" algn="l" defTabSz="779069" rtl="0" eaLnBrk="1" fontAlgn="auto" latinLnBrk="0" hangingPunct="1">
              <a:lnSpc>
                <a:spcPct val="100000"/>
              </a:lnSpc>
              <a:spcBef>
                <a:spcPts val="0"/>
              </a:spcBef>
              <a:spcAft>
                <a:spcPts val="0"/>
              </a:spcAft>
              <a:buClrTx/>
              <a:buSzTx/>
              <a:buFont typeface="+mj-lt"/>
              <a:buAutoNum type="arabicPeriod"/>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Calibri"/>
              </a:rPr>
              <a:t>Most of the </a:t>
            </a:r>
            <a:r>
              <a:rPr kumimoji="0" lang="en-US" sz="1000" b="1" i="0" u="none" strike="noStrike" kern="1200" cap="none" spc="0" normalizeH="0" baseline="0" noProof="0" dirty="0">
                <a:ln>
                  <a:noFill/>
                </a:ln>
                <a:solidFill>
                  <a:prstClr val="black"/>
                </a:solidFill>
                <a:effectLst/>
                <a:uLnTx/>
                <a:uFillTx/>
                <a:latin typeface="Calibri" panose="020F0502020204030204"/>
                <a:ea typeface="+mn-ea"/>
                <a:cs typeface="Calibri"/>
              </a:rPr>
              <a:t>Consultants are former healthcare executives like Dawn, </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Calibri"/>
              </a:rPr>
              <a:t>who’ve been in your shoes, understand your perspective and faced similar challenges. </a:t>
            </a:r>
            <a:r>
              <a:rPr kumimoji="0" lang="en-US" sz="1000" b="1" i="0" u="none" strike="noStrike" kern="1200" cap="none" spc="0" normalizeH="0" baseline="0" noProof="0" dirty="0">
                <a:ln>
                  <a:noFill/>
                </a:ln>
                <a:solidFill>
                  <a:prstClr val="black"/>
                </a:solidFill>
                <a:effectLst/>
                <a:uLnTx/>
                <a:uFillTx/>
                <a:latin typeface="Calibri" panose="020F0502020204030204"/>
                <a:ea typeface="+mn-ea"/>
                <a:cs typeface="Calibri"/>
              </a:rPr>
              <a:t>When you partner with Moss Adams, you're partnering with healthcare industry peers</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Calibri"/>
              </a:rPr>
              <a:t>.</a:t>
            </a:r>
          </a:p>
          <a:p>
            <a:pPr marL="675005" marR="0" lvl="1" indent="-285750" algn="l" defTabSz="779069" rtl="0" eaLnBrk="1" fontAlgn="auto" latinLnBrk="0" hangingPunct="1">
              <a:lnSpc>
                <a:spcPct val="100000"/>
              </a:lnSpc>
              <a:spcBef>
                <a:spcPts val="0"/>
              </a:spcBef>
              <a:spcAft>
                <a:spcPts val="0"/>
              </a:spcAft>
              <a:buClrTx/>
              <a:buSzTx/>
              <a:buFont typeface="+mj-lt"/>
              <a:buAutoNum type="arabicPeriod"/>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Calibri"/>
              </a:rPr>
              <a:t>T</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he strategic vision of Moss Adams is to be a </a:t>
            </a:r>
            <a:r>
              <a:rPr kumimoji="0" lang="en-US" sz="1000" b="1" i="0" u="none" strike="noStrike" kern="1200" cap="none" spc="0" normalizeH="0" baseline="0" noProof="0" dirty="0">
                <a:ln>
                  <a:noFill/>
                </a:ln>
                <a:solidFill>
                  <a:prstClr val="black"/>
                </a:solidFill>
                <a:effectLst/>
                <a:uLnTx/>
                <a:uFillTx/>
                <a:latin typeface="Calibri" panose="020F0502020204030204"/>
                <a:ea typeface="+mn-ea"/>
                <a:cs typeface="+mn-cs"/>
              </a:rPr>
              <a:t>CLIENT CENTRIC ADVISORY FIRM</a:t>
            </a: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 which means bringing a </a:t>
            </a:r>
            <a:r>
              <a:rPr kumimoji="0" lang="en-US" sz="1000" b="1" i="0" u="none" strike="noStrike" kern="1200" cap="none" spc="0" normalizeH="0" baseline="0" noProof="0" dirty="0">
                <a:ln>
                  <a:noFill/>
                </a:ln>
                <a:solidFill>
                  <a:prstClr val="black"/>
                </a:solidFill>
                <a:effectLst/>
                <a:uLnTx/>
                <a:uFillTx/>
                <a:latin typeface="Calibri" panose="020F0502020204030204"/>
                <a:ea typeface="+mn-ea"/>
                <a:cs typeface="+mn-cs"/>
              </a:rPr>
              <a:t>holistic point of view to each client, supported by the broad set of business advisory specialties offered by the firm.</a:t>
            </a:r>
            <a:endParaRPr kumimoji="0" lang="en-US" sz="1022"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1064819" marR="0" lvl="2" indent="-285750" algn="l" defTabSz="779069" rtl="0" eaLnBrk="1" fontAlgn="auto" latinLnBrk="0" hangingPunct="1">
              <a:lnSpc>
                <a:spcPct val="100000"/>
              </a:lnSpc>
              <a:spcBef>
                <a:spcPts val="0"/>
              </a:spcBef>
              <a:spcAft>
                <a:spcPts val="0"/>
              </a:spcAft>
              <a:buClrTx/>
              <a:buSzTx/>
              <a:buFont typeface="Arial"/>
              <a:buChar char="•"/>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Calibri" panose="020F0502020204030204"/>
              </a:rPr>
              <a:t>Moss Adams was among the first major accounting firms in the nation to organize by industry. We train our specialists not just in technical audit and tax matters but also in issues specific to our clients' organizations. By diving deep into each industry, we bring more contextual understanding to each engagement.</a:t>
            </a:r>
          </a:p>
          <a:p>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6</a:t>
            </a:fld>
            <a:endParaRPr lang="en-US"/>
          </a:p>
        </p:txBody>
      </p:sp>
    </p:spTree>
    <p:extLst>
      <p:ext uri="{BB962C8B-B14F-4D97-AF65-F5344CB8AC3E}">
        <p14:creationId xmlns:p14="http://schemas.microsoft.com/office/powerpoint/2010/main" val="26231951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C4A30A5-A51C-4509-B8D4-E11AD1E72DF0}" type="slidenum">
              <a:rPr lang="en-US" smtClean="0"/>
              <a:t>20</a:t>
            </a:fld>
            <a:endParaRPr lang="en-US"/>
          </a:p>
        </p:txBody>
      </p:sp>
    </p:spTree>
    <p:extLst>
      <p:ext uri="{BB962C8B-B14F-4D97-AF65-F5344CB8AC3E}">
        <p14:creationId xmlns:p14="http://schemas.microsoft.com/office/powerpoint/2010/main" val="17883439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6C4A30A5-A51C-4509-B8D4-E11AD1E72DF0}" type="slidenum">
              <a:rPr lang="en-US" smtClean="0"/>
              <a:t>21</a:t>
            </a:fld>
            <a:endParaRPr lang="en-US"/>
          </a:p>
        </p:txBody>
      </p:sp>
    </p:spTree>
    <p:extLst>
      <p:ext uri="{BB962C8B-B14F-4D97-AF65-F5344CB8AC3E}">
        <p14:creationId xmlns:p14="http://schemas.microsoft.com/office/powerpoint/2010/main" val="18227163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Pat</a:t>
            </a:r>
          </a:p>
          <a:p>
            <a:pPr marL="171450" indent="-171450">
              <a:buFontTx/>
              <a:buChar char="-"/>
            </a:pPr>
            <a:r>
              <a:rPr lang="en-US" dirty="0"/>
              <a:t>Importance of appropriately accounting for boarders, especially in this environment where we’re seeing more and more boarders and ED holds</a:t>
            </a:r>
          </a:p>
          <a:p>
            <a:pPr marL="171450" indent="-171450">
              <a:buFontTx/>
              <a:buChar char="-"/>
            </a:pPr>
            <a:r>
              <a:rPr lang="en-US" dirty="0"/>
              <a:t>Data is important for making decisions about your ED – either as a CFO or ED Director</a:t>
            </a:r>
          </a:p>
          <a:p>
            <a:pPr marL="560984" lvl="1" indent="-171450">
              <a:buFontTx/>
              <a:buChar char="-"/>
            </a:pPr>
            <a:r>
              <a:rPr lang="en-US" dirty="0"/>
              <a:t>But if you’re not operating with the right information – that hurts more than it helps</a:t>
            </a:r>
          </a:p>
          <a:p>
            <a:pPr marL="171450" lvl="0" indent="-171450">
              <a:buFontTx/>
              <a:buChar char="-"/>
            </a:pPr>
            <a:r>
              <a:rPr lang="en-US" dirty="0"/>
              <a:t>Recently, with an increase in Boarders/ED Holds, we’re seeing hospitals trying to make appropriate adjustments in their productivity – but they’re not always going about it the right way</a:t>
            </a:r>
          </a:p>
          <a:p>
            <a:pPr marL="171450" lvl="0" indent="-171450">
              <a:buFontTx/>
              <a:buChar char="-"/>
            </a:pPr>
            <a:r>
              <a:rPr lang="en-US" dirty="0"/>
              <a:t>Can result in ED visits being over or under-adjusted, leading to even more confusion and murkiness about your ED operations</a:t>
            </a:r>
          </a:p>
          <a:p>
            <a:pPr marL="171450" lvl="0" indent="-171450">
              <a:buFontTx/>
              <a:buChar char="-"/>
            </a:pPr>
            <a:r>
              <a:rPr lang="en-US" dirty="0"/>
              <a:t>Example: client was over-stating ED visits using an outdated boarder adjustment methodology that was vastly overstating their visit count</a:t>
            </a:r>
          </a:p>
        </p:txBody>
      </p:sp>
      <p:sp>
        <p:nvSpPr>
          <p:cNvPr id="4" name="Slide Number Placeholder 3"/>
          <p:cNvSpPr>
            <a:spLocks noGrp="1"/>
          </p:cNvSpPr>
          <p:nvPr>
            <p:ph type="sldNum" sz="quarter" idx="5"/>
          </p:nvPr>
        </p:nvSpPr>
        <p:spPr/>
        <p:txBody>
          <a:bodyPr/>
          <a:lstStyle/>
          <a:p>
            <a:fld id="{A3A77678-A4EB-475C-8058-D8DB2D3157B5}" type="slidenum">
              <a:rPr lang="en-US" smtClean="0"/>
              <a:t>23</a:t>
            </a:fld>
            <a:endParaRPr lang="en-US"/>
          </a:p>
        </p:txBody>
      </p:sp>
    </p:spTree>
    <p:extLst>
      <p:ext uri="{BB962C8B-B14F-4D97-AF65-F5344CB8AC3E}">
        <p14:creationId xmlns:p14="http://schemas.microsoft.com/office/powerpoint/2010/main" val="41262597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3800" baseline="0">
                <a:solidFill>
                  <a:schemeClr val="tx2"/>
                </a:solidFill>
              </a:defRPr>
            </a:lvl1pPr>
          </a:lstStyle>
          <a:p>
            <a:r>
              <a:rPr lang="en-US"/>
              <a:t>Click to add </a:t>
            </a:r>
            <a:br>
              <a:rPr lang="en-US"/>
            </a:br>
            <a:r>
              <a:rPr lang="en-US"/>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ct val="100000"/>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1" name="MathPattern">
            <a:extLst>
              <a:ext uri="{FF2B5EF4-FFF2-40B4-BE49-F238E27FC236}">
                <a16:creationId xmlns:a16="http://schemas.microsoft.com/office/drawing/2014/main" id="{D7A884B7-3BD8-4D62-9F2A-0D2C6061048F}"/>
              </a:ext>
            </a:extLst>
          </p:cNvPr>
          <p:cNvGrpSpPr>
            <a:grpSpLocks noChangeAspect="1"/>
          </p:cNvGrpSpPr>
          <p:nvPr userDrawn="1"/>
        </p:nvGrpSpPr>
        <p:grpSpPr>
          <a:xfrm>
            <a:off x="8658834" y="478631"/>
            <a:ext cx="2059966" cy="5443538"/>
            <a:chOff x="7729234" y="555626"/>
            <a:chExt cx="1820863" cy="5443538"/>
          </a:xfrm>
          <a:solidFill>
            <a:schemeClr val="accent1"/>
          </a:solidFill>
        </p:grpSpPr>
        <p:sp>
          <p:nvSpPr>
            <p:cNvPr id="42" name="Freeform 12">
              <a:extLst>
                <a:ext uri="{FF2B5EF4-FFF2-40B4-BE49-F238E27FC236}">
                  <a16:creationId xmlns:a16="http://schemas.microsoft.com/office/drawing/2014/main" id="{E2ECC85A-CD86-48F9-9A29-EC7BBED2E51B}"/>
                </a:ext>
              </a:extLst>
            </p:cNvPr>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3" name="Freeform 16">
              <a:extLst>
                <a:ext uri="{FF2B5EF4-FFF2-40B4-BE49-F238E27FC236}">
                  <a16:creationId xmlns:a16="http://schemas.microsoft.com/office/drawing/2014/main" id="{33BFB510-0753-4E3B-B66F-B9FACAD24D25}"/>
                </a:ext>
              </a:extLst>
            </p:cNvPr>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4" name="Freeform 17">
              <a:extLst>
                <a:ext uri="{FF2B5EF4-FFF2-40B4-BE49-F238E27FC236}">
                  <a16:creationId xmlns:a16="http://schemas.microsoft.com/office/drawing/2014/main" id="{44281755-4B4C-4674-A740-6068B1C1E4C3}"/>
                </a:ext>
              </a:extLst>
            </p:cNvPr>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5" name="Freeform 18">
              <a:extLst>
                <a:ext uri="{FF2B5EF4-FFF2-40B4-BE49-F238E27FC236}">
                  <a16:creationId xmlns:a16="http://schemas.microsoft.com/office/drawing/2014/main" id="{9C0DF1AE-5996-4182-B851-5C04D5B5348B}"/>
                </a:ext>
              </a:extLst>
            </p:cNvPr>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6" name="Freeform 19">
              <a:extLst>
                <a:ext uri="{FF2B5EF4-FFF2-40B4-BE49-F238E27FC236}">
                  <a16:creationId xmlns:a16="http://schemas.microsoft.com/office/drawing/2014/main" id="{35A86E40-EBE2-48AA-827F-1D8BA5E0C08F}"/>
                </a:ext>
              </a:extLst>
            </p:cNvPr>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7" name="Freeform 20">
              <a:extLst>
                <a:ext uri="{FF2B5EF4-FFF2-40B4-BE49-F238E27FC236}">
                  <a16:creationId xmlns:a16="http://schemas.microsoft.com/office/drawing/2014/main" id="{B83D0D47-95AF-44FB-BB03-9B5FD4E9D08B}"/>
                </a:ext>
              </a:extLst>
            </p:cNvPr>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8" name="Freeform 21">
              <a:extLst>
                <a:ext uri="{FF2B5EF4-FFF2-40B4-BE49-F238E27FC236}">
                  <a16:creationId xmlns:a16="http://schemas.microsoft.com/office/drawing/2014/main" id="{675C1AB9-9FB4-4FFF-A7A6-2F300683105E}"/>
                </a:ext>
              </a:extLst>
            </p:cNvPr>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9" name="Freeform 22">
              <a:extLst>
                <a:ext uri="{FF2B5EF4-FFF2-40B4-BE49-F238E27FC236}">
                  <a16:creationId xmlns:a16="http://schemas.microsoft.com/office/drawing/2014/main" id="{94FD2FB0-9E4B-4750-9058-A0009AF5F24A}"/>
                </a:ext>
              </a:extLst>
            </p:cNvPr>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0" name="Freeform 23">
              <a:extLst>
                <a:ext uri="{FF2B5EF4-FFF2-40B4-BE49-F238E27FC236}">
                  <a16:creationId xmlns:a16="http://schemas.microsoft.com/office/drawing/2014/main" id="{77D5D4E0-3A74-41E3-BE05-F5B12D6851CC}"/>
                </a:ext>
              </a:extLst>
            </p:cNvPr>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1" name="Freeform 24">
              <a:extLst>
                <a:ext uri="{FF2B5EF4-FFF2-40B4-BE49-F238E27FC236}">
                  <a16:creationId xmlns:a16="http://schemas.microsoft.com/office/drawing/2014/main" id="{3DB33AB4-5FCF-4024-BDBE-5C05D0DA1536}"/>
                </a:ext>
              </a:extLst>
            </p:cNvPr>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2" name="Freeform 25">
              <a:extLst>
                <a:ext uri="{FF2B5EF4-FFF2-40B4-BE49-F238E27FC236}">
                  <a16:creationId xmlns:a16="http://schemas.microsoft.com/office/drawing/2014/main" id="{C5FD8DBC-429E-4C71-A45C-01A3B0E6E432}"/>
                </a:ext>
              </a:extLst>
            </p:cNvPr>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3" name="Freeform 26">
              <a:extLst>
                <a:ext uri="{FF2B5EF4-FFF2-40B4-BE49-F238E27FC236}">
                  <a16:creationId xmlns:a16="http://schemas.microsoft.com/office/drawing/2014/main" id="{655D408F-D82D-44D0-ACC8-BD23771F279B}"/>
                </a:ext>
              </a:extLst>
            </p:cNvPr>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4" name="Freeform 27">
              <a:extLst>
                <a:ext uri="{FF2B5EF4-FFF2-40B4-BE49-F238E27FC236}">
                  <a16:creationId xmlns:a16="http://schemas.microsoft.com/office/drawing/2014/main" id="{2AB79ADE-BA67-4149-B61C-78C96E6FD6DF}"/>
                </a:ext>
              </a:extLst>
            </p:cNvPr>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5" name="Freeform 28">
              <a:extLst>
                <a:ext uri="{FF2B5EF4-FFF2-40B4-BE49-F238E27FC236}">
                  <a16:creationId xmlns:a16="http://schemas.microsoft.com/office/drawing/2014/main" id="{5ABB7F25-EAB3-491F-B2E2-C284A727D1D8}"/>
                </a:ext>
              </a:extLst>
            </p:cNvPr>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6" name="Freeform 29">
              <a:extLst>
                <a:ext uri="{FF2B5EF4-FFF2-40B4-BE49-F238E27FC236}">
                  <a16:creationId xmlns:a16="http://schemas.microsoft.com/office/drawing/2014/main" id="{68A3BC22-0B70-4B21-B9B1-BF4DDA32D8A4}"/>
                </a:ext>
              </a:extLst>
            </p:cNvPr>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7" name="Freeform 30">
              <a:extLst>
                <a:ext uri="{FF2B5EF4-FFF2-40B4-BE49-F238E27FC236}">
                  <a16:creationId xmlns:a16="http://schemas.microsoft.com/office/drawing/2014/main" id="{BE9CD57B-CBB1-4BDF-8FFC-CF312715575D}"/>
                </a:ext>
              </a:extLst>
            </p:cNvPr>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8" name="Freeform 31">
              <a:extLst>
                <a:ext uri="{FF2B5EF4-FFF2-40B4-BE49-F238E27FC236}">
                  <a16:creationId xmlns:a16="http://schemas.microsoft.com/office/drawing/2014/main" id="{79051D14-DB9F-4E85-91A7-05D5B46F1F9E}"/>
                </a:ext>
              </a:extLst>
            </p:cNvPr>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9" name="Freeform 32">
              <a:extLst>
                <a:ext uri="{FF2B5EF4-FFF2-40B4-BE49-F238E27FC236}">
                  <a16:creationId xmlns:a16="http://schemas.microsoft.com/office/drawing/2014/main" id="{DBB5A215-72B8-4848-9E6D-632AF90C18CF}"/>
                </a:ext>
              </a:extLst>
            </p:cNvPr>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0" name="Freeform 33">
              <a:extLst>
                <a:ext uri="{FF2B5EF4-FFF2-40B4-BE49-F238E27FC236}">
                  <a16:creationId xmlns:a16="http://schemas.microsoft.com/office/drawing/2014/main" id="{B66FCF56-E3D1-46E7-871E-A1154F77D9A3}"/>
                </a:ext>
              </a:extLst>
            </p:cNvPr>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1" name="Freeform 34">
              <a:extLst>
                <a:ext uri="{FF2B5EF4-FFF2-40B4-BE49-F238E27FC236}">
                  <a16:creationId xmlns:a16="http://schemas.microsoft.com/office/drawing/2014/main" id="{771F5468-665D-4C40-BD46-D8B9A1C2E8B2}"/>
                </a:ext>
              </a:extLst>
            </p:cNvPr>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2" name="Freeform 35">
              <a:extLst>
                <a:ext uri="{FF2B5EF4-FFF2-40B4-BE49-F238E27FC236}">
                  <a16:creationId xmlns:a16="http://schemas.microsoft.com/office/drawing/2014/main" id="{648C5C24-3D3C-4F0B-8F04-08E5B6973F01}"/>
                </a:ext>
              </a:extLst>
            </p:cNvPr>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3" name="Freeform 36">
              <a:extLst>
                <a:ext uri="{FF2B5EF4-FFF2-40B4-BE49-F238E27FC236}">
                  <a16:creationId xmlns:a16="http://schemas.microsoft.com/office/drawing/2014/main" id="{3489F376-71D0-4B7C-B08F-F10434732764}"/>
                </a:ext>
              </a:extLst>
            </p:cNvPr>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4" name="Freeform 37">
              <a:extLst>
                <a:ext uri="{FF2B5EF4-FFF2-40B4-BE49-F238E27FC236}">
                  <a16:creationId xmlns:a16="http://schemas.microsoft.com/office/drawing/2014/main" id="{BE21E946-7225-4D2B-9889-B8157DA36AF2}"/>
                </a:ext>
              </a:extLst>
            </p:cNvPr>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5" name="Freeform 38">
              <a:extLst>
                <a:ext uri="{FF2B5EF4-FFF2-40B4-BE49-F238E27FC236}">
                  <a16:creationId xmlns:a16="http://schemas.microsoft.com/office/drawing/2014/main" id="{1E1BE415-C989-4EB7-BE05-6307C69179EB}"/>
                </a:ext>
              </a:extLst>
            </p:cNvPr>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66" name="MOSS ADAMS Logo">
            <a:extLst>
              <a:ext uri="{FF2B5EF4-FFF2-40B4-BE49-F238E27FC236}">
                <a16:creationId xmlns:a16="http://schemas.microsoft.com/office/drawing/2014/main" id="{804FC722-E4C0-4E46-98CB-21E0E769A174}"/>
              </a:ext>
            </a:extLst>
          </p:cNvPr>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570946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Content A - Center">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lgn="ct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1828798"/>
            <a:ext cx="10058400" cy="4191003"/>
          </a:xfrm>
        </p:spPr>
        <p:txBody>
          <a:bodyPr/>
          <a:lstStyle>
            <a:lvl1pPr>
              <a:defRPr>
                <a:solidFill>
                  <a:schemeClr val="tx2"/>
                </a:solidFill>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cxnSp>
        <p:nvCxnSpPr>
          <p:cNvPr id="8" name="RuleLine - Mid" hidden="1">
            <a:extLst>
              <a:ext uri="{FF2B5EF4-FFF2-40B4-BE49-F238E27FC236}">
                <a16:creationId xmlns:a16="http://schemas.microsoft.com/office/drawing/2014/main" id="{675A5F28-2812-41EA-8F33-E97D0C372BD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a:extLst>
              <a:ext uri="{FF2B5EF4-FFF2-40B4-BE49-F238E27FC236}">
                <a16:creationId xmlns:a16="http://schemas.microsoft.com/office/drawing/2014/main" id="{38ACD7D8-EAB3-4AEC-ADF1-05391409173B}"/>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72896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0"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0"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1"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0"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7" name="Text Placeholder - Stat 2"/>
          <p:cNvSpPr>
            <a:spLocks noGrp="1"/>
          </p:cNvSpPr>
          <p:nvPr>
            <p:ph type="body" sz="quarter" idx="29" hasCustomPrompt="1"/>
          </p:nvPr>
        </p:nvSpPr>
        <p:spPr>
          <a:xfrm>
            <a:off x="7366000"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6" name="Text Placeholder - Stat 1"/>
          <p:cNvSpPr>
            <a:spLocks noGrp="1"/>
          </p:cNvSpPr>
          <p:nvPr>
            <p:ph type="body" sz="quarter" idx="28" hasCustomPrompt="1"/>
          </p:nvPr>
        </p:nvSpPr>
        <p:spPr>
          <a:xfrm>
            <a:off x="7366000"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77" name="DEEP"/>
          <p:cNvGrpSpPr>
            <a:grpSpLocks noChangeAspect="1"/>
          </p:cNvGrpSpPr>
          <p:nvPr/>
        </p:nvGrpSpPr>
        <p:grpSpPr>
          <a:xfrm>
            <a:off x="6070176"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sp>
        <p:nvSpPr>
          <p:cNvPr id="34"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cxnSp>
        <p:nvCxnSpPr>
          <p:cNvPr id="28"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Reach">
            <a:extLst>
              <a:ext uri="{FF2B5EF4-FFF2-40B4-BE49-F238E27FC236}">
                <a16:creationId xmlns:a16="http://schemas.microsoft.com/office/drawing/2014/main" id="{6A77D979-2EE4-4A34-92AC-DCD1F59D704A}"/>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21" name="Text Placeholder 4">
            <a:extLst>
              <a:ext uri="{FF2B5EF4-FFF2-40B4-BE49-F238E27FC236}">
                <a16:creationId xmlns:a16="http://schemas.microsoft.com/office/drawing/2014/main" id="{B11B84D7-6927-47A2-BEB2-6264F36B7A6E}"/>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3" name="Picture - CraterLake">
            <a:extLst>
              <a:ext uri="{FF2B5EF4-FFF2-40B4-BE49-F238E27FC236}">
                <a16:creationId xmlns:a16="http://schemas.microsoft.com/office/drawing/2014/main" id="{FE589776-EFC1-4CCD-B00A-CA5A89099D4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24" name="RuleLine - Top" hidden="1">
            <a:extLst>
              <a:ext uri="{FF2B5EF4-FFF2-40B4-BE49-F238E27FC236}">
                <a16:creationId xmlns:a16="http://schemas.microsoft.com/office/drawing/2014/main" id="{2827385B-6A07-4BDD-AB6D-8D7F5F2E45E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at-Bar">
            <a:extLst>
              <a:ext uri="{FF2B5EF4-FFF2-40B4-BE49-F238E27FC236}">
                <a16:creationId xmlns:a16="http://schemas.microsoft.com/office/drawing/2014/main" id="{3F3414D1-3DDD-431F-9BB8-B3AEBA5EC4F4}"/>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ach">
            <a:extLst>
              <a:ext uri="{FF2B5EF4-FFF2-40B4-BE49-F238E27FC236}">
                <a16:creationId xmlns:a16="http://schemas.microsoft.com/office/drawing/2014/main" id="{B4B636B2-E9E0-42A2-87E9-477E9D4EB3FA}"/>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Tree>
    <p:extLst>
      <p:ext uri="{BB962C8B-B14F-4D97-AF65-F5344CB8AC3E}">
        <p14:creationId xmlns:p14="http://schemas.microsoft.com/office/powerpoint/2010/main" val="1203778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sp>
        <p:nvSpPr>
          <p:cNvPr id="36"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6"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32"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Reach">
            <a:extLst>
              <a:ext uri="{FF2B5EF4-FFF2-40B4-BE49-F238E27FC236}">
                <a16:creationId xmlns:a16="http://schemas.microsoft.com/office/drawing/2014/main" id="{2F4151DF-2FB0-471F-8069-579646ED8F1B}"/>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23" name="Text Placeholder 4">
            <a:extLst>
              <a:ext uri="{FF2B5EF4-FFF2-40B4-BE49-F238E27FC236}">
                <a16:creationId xmlns:a16="http://schemas.microsoft.com/office/drawing/2014/main" id="{7185F2FE-4962-4ADC-871F-9F4F8847ED33}"/>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5" name="Picture-CraterLake">
            <a:extLst>
              <a:ext uri="{FF2B5EF4-FFF2-40B4-BE49-F238E27FC236}">
                <a16:creationId xmlns:a16="http://schemas.microsoft.com/office/drawing/2014/main" id="{7E08A8D0-04EC-44B2-94A5-FD0301AF91D8}"/>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26" name="RuleLine - Top" hidden="1">
            <a:extLst>
              <a:ext uri="{FF2B5EF4-FFF2-40B4-BE49-F238E27FC236}">
                <a16:creationId xmlns:a16="http://schemas.microsoft.com/office/drawing/2014/main" id="{62E83D21-ABC2-40E6-954B-DF956C7ACCA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a:extLst>
              <a:ext uri="{FF2B5EF4-FFF2-40B4-BE49-F238E27FC236}">
                <a16:creationId xmlns:a16="http://schemas.microsoft.com/office/drawing/2014/main" id="{DBB27AEC-AB7B-49F0-9A87-75F53238A477}"/>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Reach">
            <a:extLst>
              <a:ext uri="{FF2B5EF4-FFF2-40B4-BE49-F238E27FC236}">
                <a16:creationId xmlns:a16="http://schemas.microsoft.com/office/drawing/2014/main" id="{B320F6F9-8710-4866-BAE1-7AF4C4B3AAE7}"/>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Tree>
    <p:extLst>
      <p:ext uri="{BB962C8B-B14F-4D97-AF65-F5344CB8AC3E}">
        <p14:creationId xmlns:p14="http://schemas.microsoft.com/office/powerpoint/2010/main" val="28468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a:t>#</a:t>
            </a:r>
            <a:r>
              <a:rPr lang="en-US" err="1"/>
              <a:t>tk</a:t>
            </a:r>
            <a:endParaRPr lang="en-US"/>
          </a:p>
          <a:p>
            <a:pPr lvl="1"/>
            <a:r>
              <a:rPr lang="en-US"/>
              <a:t>description</a:t>
            </a:r>
          </a:p>
        </p:txBody>
      </p:sp>
      <p:grpSp>
        <p:nvGrpSpPr>
          <p:cNvPr id="86" name="WIDE"/>
          <p:cNvGrpSpPr/>
          <p:nvPr/>
        </p:nvGrpSpPr>
        <p:grpSpPr>
          <a:xfrm>
            <a:off x="4842843"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29"/>
          </p:nvPr>
        </p:nvSpPr>
        <p:spPr/>
        <p:txBody>
          <a:bodyPr/>
          <a:lstStyle/>
          <a:p>
            <a:r>
              <a:rPr lang="en-US"/>
              <a:t>[ to edit Footer; go "Insert" (tab) &gt; "Header &amp; Footer" ]</a:t>
            </a:r>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a:p>
        </p:txBody>
      </p:sp>
      <p:sp>
        <p:nvSpPr>
          <p:cNvPr id="22"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19" name="Reach">
            <a:extLst>
              <a:ext uri="{FF2B5EF4-FFF2-40B4-BE49-F238E27FC236}">
                <a16:creationId xmlns:a16="http://schemas.microsoft.com/office/drawing/2014/main" id="{93FCFD6E-C53E-438F-8FD6-61F69C282785}"/>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
        <p:nvSpPr>
          <p:cNvPr id="18" name="Text Placeholder 4">
            <a:extLst>
              <a:ext uri="{FF2B5EF4-FFF2-40B4-BE49-F238E27FC236}">
                <a16:creationId xmlns:a16="http://schemas.microsoft.com/office/drawing/2014/main" id="{4B1B9638-221B-4635-B2DF-C72A5BA2C60C}"/>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0" name="Picture - GrandCanyon">
            <a:extLst>
              <a:ext uri="{FF2B5EF4-FFF2-40B4-BE49-F238E27FC236}">
                <a16:creationId xmlns:a16="http://schemas.microsoft.com/office/drawing/2014/main" id="{A980AEB8-3458-41D9-994B-A60F3B2958F1}"/>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1" name="RuleLine - Top" hidden="1">
            <a:extLst>
              <a:ext uri="{FF2B5EF4-FFF2-40B4-BE49-F238E27FC236}">
                <a16:creationId xmlns:a16="http://schemas.microsoft.com/office/drawing/2014/main" id="{BE009D1F-EE04-4FB9-B84A-AE88BF24108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3" name="StatConnector">
            <a:extLst>
              <a:ext uri="{FF2B5EF4-FFF2-40B4-BE49-F238E27FC236}">
                <a16:creationId xmlns:a16="http://schemas.microsoft.com/office/drawing/2014/main" id="{E59AC06B-1427-44A6-ACB2-95A840E279FE}"/>
              </a:ext>
            </a:extLst>
          </p:cNvPr>
          <p:cNvGrpSpPr/>
          <p:nvPr userDrawn="1"/>
        </p:nvGrpSpPr>
        <p:grpSpPr>
          <a:xfrm>
            <a:off x="4770120" y="3314491"/>
            <a:ext cx="6070600" cy="182880"/>
            <a:chOff x="4545252" y="3114947"/>
            <a:chExt cx="1294296" cy="135459"/>
          </a:xfrm>
        </p:grpSpPr>
        <p:cxnSp>
          <p:nvCxnSpPr>
            <p:cNvPr id="24" name="Stat-Bar">
              <a:extLst>
                <a:ext uri="{FF2B5EF4-FFF2-40B4-BE49-F238E27FC236}">
                  <a16:creationId xmlns:a16="http://schemas.microsoft.com/office/drawing/2014/main" id="{1F8450E5-7AB7-4814-A18C-45F167F975CD}"/>
                </a:ext>
              </a:extLst>
            </p:cNvP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at-Hash">
              <a:extLst>
                <a:ext uri="{FF2B5EF4-FFF2-40B4-BE49-F238E27FC236}">
                  <a16:creationId xmlns:a16="http://schemas.microsoft.com/office/drawing/2014/main" id="{2F4895E1-9B3B-4ACA-9FEB-74DC0A587100}"/>
                </a:ext>
              </a:extLst>
            </p:cNvPr>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6" name="Text Placeholder - Stat1">
            <a:extLst>
              <a:ext uri="{FF2B5EF4-FFF2-40B4-BE49-F238E27FC236}">
                <a16:creationId xmlns:a16="http://schemas.microsoft.com/office/drawing/2014/main" id="{FFBFD2D1-F98F-4993-82E9-F89017BBDA0A}"/>
              </a:ext>
            </a:extLst>
          </p:cNvPr>
          <p:cNvSpPr>
            <a:spLocks noGrp="1"/>
          </p:cNvSpPr>
          <p:nvPr>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a:t>#</a:t>
            </a:r>
            <a:r>
              <a:rPr lang="en-US" err="1"/>
              <a:t>tk</a:t>
            </a:r>
            <a:endParaRPr lang="en-US"/>
          </a:p>
          <a:p>
            <a:pPr lvl="1"/>
            <a:r>
              <a:rPr lang="en-US"/>
              <a:t>description</a:t>
            </a:r>
          </a:p>
        </p:txBody>
      </p:sp>
      <p:grpSp>
        <p:nvGrpSpPr>
          <p:cNvPr id="27" name="WIDE">
            <a:extLst>
              <a:ext uri="{FF2B5EF4-FFF2-40B4-BE49-F238E27FC236}">
                <a16:creationId xmlns:a16="http://schemas.microsoft.com/office/drawing/2014/main" id="{E277A2EA-78C0-49E6-A9CB-3B31ADD4A4C8}"/>
              </a:ext>
            </a:extLst>
          </p:cNvPr>
          <p:cNvGrpSpPr/>
          <p:nvPr userDrawn="1"/>
        </p:nvGrpSpPr>
        <p:grpSpPr>
          <a:xfrm>
            <a:off x="4842843" y="2171078"/>
            <a:ext cx="5813195" cy="795528"/>
            <a:chOff x="4842843" y="2184932"/>
            <a:chExt cx="5813195" cy="795528"/>
          </a:xfrm>
        </p:grpSpPr>
        <p:sp>
          <p:nvSpPr>
            <p:cNvPr id="28" name="E">
              <a:extLst>
                <a:ext uri="{FF2B5EF4-FFF2-40B4-BE49-F238E27FC236}">
                  <a16:creationId xmlns:a16="http://schemas.microsoft.com/office/drawing/2014/main" id="{FD6E78B0-313A-47E8-A9AA-DF70766D20B7}"/>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D">
              <a:extLst>
                <a:ext uri="{FF2B5EF4-FFF2-40B4-BE49-F238E27FC236}">
                  <a16:creationId xmlns:a16="http://schemas.microsoft.com/office/drawing/2014/main" id="{0F14DC77-518B-4A3D-9B5B-841B15DE804F}"/>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I">
              <a:extLst>
                <a:ext uri="{FF2B5EF4-FFF2-40B4-BE49-F238E27FC236}">
                  <a16:creationId xmlns:a16="http://schemas.microsoft.com/office/drawing/2014/main" id="{A5A2811B-5EF3-458F-A8EF-F695DD597D85}"/>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W">
              <a:extLst>
                <a:ext uri="{FF2B5EF4-FFF2-40B4-BE49-F238E27FC236}">
                  <a16:creationId xmlns:a16="http://schemas.microsoft.com/office/drawing/2014/main" id="{E5979C30-99A1-4CC5-8FEB-0F6FF839B516}"/>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Text - GrandCanyon">
            <a:extLst>
              <a:ext uri="{FF2B5EF4-FFF2-40B4-BE49-F238E27FC236}">
                <a16:creationId xmlns:a16="http://schemas.microsoft.com/office/drawing/2014/main" id="{E0E082E5-C56E-455E-8BDB-D8546B78C5F0}"/>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33" name="Reach">
            <a:extLst>
              <a:ext uri="{FF2B5EF4-FFF2-40B4-BE49-F238E27FC236}">
                <a16:creationId xmlns:a16="http://schemas.microsoft.com/office/drawing/2014/main" id="{5D337F48-1394-489D-A1C6-DB022E192F00}"/>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Tree>
    <p:extLst>
      <p:ext uri="{BB962C8B-B14F-4D97-AF65-F5344CB8AC3E}">
        <p14:creationId xmlns:p14="http://schemas.microsoft.com/office/powerpoint/2010/main" val="3038170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0"/>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5" name="Text Placeholder - Stat1"/>
          <p:cNvSpPr>
            <a:spLocks noGrp="1"/>
          </p:cNvSpPr>
          <p:nvPr>
            <p:ph type="body" sz="quarter" idx="28" hasCustomPrompt="1"/>
          </p:nvPr>
        </p:nvSpPr>
        <p:spPr>
          <a:xfrm>
            <a:off x="4775199" y="370839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6"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p:nvGrpSpPr>
        <p:grpSpPr>
          <a:xfrm>
            <a:off x="4842843"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0"/>
          </p:nvPr>
        </p:nvSpPr>
        <p:spPr/>
        <p:txBody>
          <a:bodyPr/>
          <a:lstStyle/>
          <a:p>
            <a:r>
              <a:rPr lang="en-US"/>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a:p>
        </p:txBody>
      </p:sp>
      <p:sp>
        <p:nvSpPr>
          <p:cNvPr id="2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21" name="Reach">
            <a:extLst>
              <a:ext uri="{FF2B5EF4-FFF2-40B4-BE49-F238E27FC236}">
                <a16:creationId xmlns:a16="http://schemas.microsoft.com/office/drawing/2014/main" id="{E8ABE894-EB8C-4728-A949-A9ACE46C0F2D}"/>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
        <p:nvSpPr>
          <p:cNvPr id="20" name="Text Placeholder 4">
            <a:extLst>
              <a:ext uri="{FF2B5EF4-FFF2-40B4-BE49-F238E27FC236}">
                <a16:creationId xmlns:a16="http://schemas.microsoft.com/office/drawing/2014/main" id="{0ECF22F4-AB59-47B1-B063-85BC20D38469}"/>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2" name="Picture - GrandCanyon">
            <a:extLst>
              <a:ext uri="{FF2B5EF4-FFF2-40B4-BE49-F238E27FC236}">
                <a16:creationId xmlns:a16="http://schemas.microsoft.com/office/drawing/2014/main" id="{579F4AC2-5461-4C00-8C26-370EE6061ED7}"/>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3" name="RuleLine - Top" hidden="1">
            <a:extLst>
              <a:ext uri="{FF2B5EF4-FFF2-40B4-BE49-F238E27FC236}">
                <a16:creationId xmlns:a16="http://schemas.microsoft.com/office/drawing/2014/main" id="{4A296017-9592-4D2A-9E5A-A0F9E5A8BC5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4" name="WIDE">
            <a:extLst>
              <a:ext uri="{FF2B5EF4-FFF2-40B4-BE49-F238E27FC236}">
                <a16:creationId xmlns:a16="http://schemas.microsoft.com/office/drawing/2014/main" id="{B152D25A-398E-450D-AD28-501E686589A8}"/>
              </a:ext>
            </a:extLst>
          </p:cNvPr>
          <p:cNvGrpSpPr/>
          <p:nvPr userDrawn="1"/>
        </p:nvGrpSpPr>
        <p:grpSpPr>
          <a:xfrm>
            <a:off x="4842843" y="2171078"/>
            <a:ext cx="5813195" cy="795528"/>
            <a:chOff x="4842843" y="2184932"/>
            <a:chExt cx="5813195" cy="795528"/>
          </a:xfrm>
        </p:grpSpPr>
        <p:sp>
          <p:nvSpPr>
            <p:cNvPr id="26" name="E">
              <a:extLst>
                <a:ext uri="{FF2B5EF4-FFF2-40B4-BE49-F238E27FC236}">
                  <a16:creationId xmlns:a16="http://schemas.microsoft.com/office/drawing/2014/main" id="{4696A861-7C18-4782-A740-0C6B9507F02A}"/>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D">
              <a:extLst>
                <a:ext uri="{FF2B5EF4-FFF2-40B4-BE49-F238E27FC236}">
                  <a16:creationId xmlns:a16="http://schemas.microsoft.com/office/drawing/2014/main" id="{DA5EB013-BD48-4FED-94E5-80ABF1E1915F}"/>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I">
              <a:extLst>
                <a:ext uri="{FF2B5EF4-FFF2-40B4-BE49-F238E27FC236}">
                  <a16:creationId xmlns:a16="http://schemas.microsoft.com/office/drawing/2014/main" id="{9CFC2E37-5BEB-48C4-AFCA-A59E18C0DB39}"/>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W">
              <a:extLst>
                <a:ext uri="{FF2B5EF4-FFF2-40B4-BE49-F238E27FC236}">
                  <a16:creationId xmlns:a16="http://schemas.microsoft.com/office/drawing/2014/main" id="{13D8E852-3A6B-4C92-AB9D-F0BDD0E422C8}"/>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Text - GrandCanyon">
            <a:extLst>
              <a:ext uri="{FF2B5EF4-FFF2-40B4-BE49-F238E27FC236}">
                <a16:creationId xmlns:a16="http://schemas.microsoft.com/office/drawing/2014/main" id="{1951BEAC-2DCC-459D-AEA6-071246942D0A}"/>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31" name="Reach">
            <a:extLst>
              <a:ext uri="{FF2B5EF4-FFF2-40B4-BE49-F238E27FC236}">
                <a16:creationId xmlns:a16="http://schemas.microsoft.com/office/drawing/2014/main" id="{F4AFE329-8171-46D9-BA13-4F8A52F3B8E4}"/>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Tree>
    <p:extLst>
      <p:ext uri="{BB962C8B-B14F-4D97-AF65-F5344CB8AC3E}">
        <p14:creationId xmlns:p14="http://schemas.microsoft.com/office/powerpoint/2010/main" val="2155918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STATS (G) - Wide Reach 3">
    <p:bg>
      <p:bgPr>
        <a:solidFill>
          <a:schemeClr val="accent1"/>
        </a:solidFill>
        <a:effectLst/>
      </p:bgPr>
    </p:bg>
    <p:spTree>
      <p:nvGrpSpPr>
        <p:cNvPr id="1" name=""/>
        <p:cNvGrpSpPr/>
        <p:nvPr/>
      </p:nvGrpSpPr>
      <p:grpSpPr>
        <a:xfrm>
          <a:off x="0" y="0"/>
          <a:ext cx="0" cy="0"/>
          <a:chOff x="0" y="0"/>
          <a:chExt cx="0" cy="0"/>
        </a:xfrm>
      </p:grpSpPr>
      <p:pic>
        <p:nvPicPr>
          <p:cNvPr id="78"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4"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7"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0"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75" name="Text Placeholder - Stat2"/>
          <p:cNvSpPr>
            <a:spLocks noGrp="1"/>
          </p:cNvSpPr>
          <p:nvPr>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4" name="Text Placeholder - Stat1"/>
          <p:cNvSpPr>
            <a:spLocks noGrp="1"/>
          </p:cNvSpPr>
          <p:nvPr>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8" name="WIDE"/>
          <p:cNvGrpSpPr/>
          <p:nvPr/>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sp>
        <p:nvSpPr>
          <p:cNvPr id="3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24" name="Reach">
            <a:extLst>
              <a:ext uri="{FF2B5EF4-FFF2-40B4-BE49-F238E27FC236}">
                <a16:creationId xmlns:a16="http://schemas.microsoft.com/office/drawing/2014/main" id="{553EC28B-39DE-4E69-889C-056F3670A55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
        <p:nvSpPr>
          <p:cNvPr id="23" name="Text Placeholder 4">
            <a:extLst>
              <a:ext uri="{FF2B5EF4-FFF2-40B4-BE49-F238E27FC236}">
                <a16:creationId xmlns:a16="http://schemas.microsoft.com/office/drawing/2014/main" id="{F63A3BBC-D55D-4BD4-B2CA-376B0442CF89}"/>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5" name="Picture - GrandCanyon">
            <a:extLst>
              <a:ext uri="{FF2B5EF4-FFF2-40B4-BE49-F238E27FC236}">
                <a16:creationId xmlns:a16="http://schemas.microsoft.com/office/drawing/2014/main" id="{C32AA1AC-0585-4857-B181-5D5D29FAD53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6" name="RuleLine - Top" hidden="1">
            <a:extLst>
              <a:ext uri="{FF2B5EF4-FFF2-40B4-BE49-F238E27FC236}">
                <a16:creationId xmlns:a16="http://schemas.microsoft.com/office/drawing/2014/main" id="{30094A74-6B27-4799-BD95-69F30A35FD5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3">
            <a:extLst>
              <a:ext uri="{FF2B5EF4-FFF2-40B4-BE49-F238E27FC236}">
                <a16:creationId xmlns:a16="http://schemas.microsoft.com/office/drawing/2014/main" id="{BCAD9FA6-9FAB-4543-A512-7F1C83316EDA}"/>
              </a:ext>
            </a:extLst>
          </p:cNvPr>
          <p:cNvSpPr>
            <a:spLocks noGrp="1"/>
          </p:cNvSpPr>
          <p:nvPr>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28" name="Text Placeholder - Stat2">
            <a:extLst>
              <a:ext uri="{FF2B5EF4-FFF2-40B4-BE49-F238E27FC236}">
                <a16:creationId xmlns:a16="http://schemas.microsoft.com/office/drawing/2014/main" id="{13A9ECA9-3903-43D1-A737-74A4CD4CF2AE}"/>
              </a:ext>
            </a:extLst>
          </p:cNvPr>
          <p:cNvSpPr>
            <a:spLocks noGrp="1"/>
          </p:cNvSpPr>
          <p:nvPr>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29" name="Text Placeholder - Stat1">
            <a:extLst>
              <a:ext uri="{FF2B5EF4-FFF2-40B4-BE49-F238E27FC236}">
                <a16:creationId xmlns:a16="http://schemas.microsoft.com/office/drawing/2014/main" id="{F003368D-4211-4C5B-93BA-C0DC25BE0CE0}"/>
              </a:ext>
            </a:extLst>
          </p:cNvPr>
          <p:cNvSpPr>
            <a:spLocks noGrp="1"/>
          </p:cNvSpPr>
          <p:nvPr>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30" name="WIDE">
            <a:extLst>
              <a:ext uri="{FF2B5EF4-FFF2-40B4-BE49-F238E27FC236}">
                <a16:creationId xmlns:a16="http://schemas.microsoft.com/office/drawing/2014/main" id="{461CFF07-59D5-4344-B4FE-7DB862A63175}"/>
              </a:ext>
            </a:extLst>
          </p:cNvPr>
          <p:cNvGrpSpPr/>
          <p:nvPr userDrawn="1"/>
        </p:nvGrpSpPr>
        <p:grpSpPr>
          <a:xfrm>
            <a:off x="4842843" y="2171078"/>
            <a:ext cx="5813195" cy="795528"/>
            <a:chOff x="4842843" y="2184932"/>
            <a:chExt cx="5813195" cy="795528"/>
          </a:xfrm>
        </p:grpSpPr>
        <p:sp>
          <p:nvSpPr>
            <p:cNvPr id="31" name="E">
              <a:extLst>
                <a:ext uri="{FF2B5EF4-FFF2-40B4-BE49-F238E27FC236}">
                  <a16:creationId xmlns:a16="http://schemas.microsoft.com/office/drawing/2014/main" id="{39DB6FAF-E6E2-4F26-94A5-87D8C21ECCE4}"/>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D">
              <a:extLst>
                <a:ext uri="{FF2B5EF4-FFF2-40B4-BE49-F238E27FC236}">
                  <a16:creationId xmlns:a16="http://schemas.microsoft.com/office/drawing/2014/main" id="{27823B5C-4447-4737-965D-80789BCD1B96}"/>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I">
              <a:extLst>
                <a:ext uri="{FF2B5EF4-FFF2-40B4-BE49-F238E27FC236}">
                  <a16:creationId xmlns:a16="http://schemas.microsoft.com/office/drawing/2014/main" id="{C9B1FE73-9BF0-4BF0-AC66-6AFBB58063E2}"/>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W">
              <a:extLst>
                <a:ext uri="{FF2B5EF4-FFF2-40B4-BE49-F238E27FC236}">
                  <a16:creationId xmlns:a16="http://schemas.microsoft.com/office/drawing/2014/main" id="{4AAEB231-ECA1-4EBA-BCD0-32C237BA3591}"/>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ooter Placeholder 1">
            <a:extLst>
              <a:ext uri="{FF2B5EF4-FFF2-40B4-BE49-F238E27FC236}">
                <a16:creationId xmlns:a16="http://schemas.microsoft.com/office/drawing/2014/main" id="{EA25EBEC-1962-486D-8B48-09E8A51EA433}"/>
              </a:ext>
            </a:extLst>
          </p:cNvPr>
          <p:cNvSpPr>
            <a:spLocks noGrp="1"/>
          </p:cNvSpPr>
          <p:nvPr>
            <p:ph type="ftr" sz="quarter" idx="31"/>
          </p:nvPr>
        </p:nvSpPr>
        <p:spPr>
          <a:xfrm rot="5400000">
            <a:off x="2050430" y="4438031"/>
            <a:ext cx="380998" cy="3544539"/>
          </a:xfrm>
        </p:spPr>
        <p:txBody>
          <a:bodyPr/>
          <a:lstStyle/>
          <a:p>
            <a:r>
              <a:rPr lang="en-US"/>
              <a:t>[ to edit Footer; go "Insert" (tab) &gt; "Header &amp; Footer" ]</a:t>
            </a:r>
          </a:p>
        </p:txBody>
      </p:sp>
      <p:sp>
        <p:nvSpPr>
          <p:cNvPr id="37" name="Slide Number Placeholder 2">
            <a:extLst>
              <a:ext uri="{FF2B5EF4-FFF2-40B4-BE49-F238E27FC236}">
                <a16:creationId xmlns:a16="http://schemas.microsoft.com/office/drawing/2014/main" id="{863450CF-0904-486D-B0C6-32B239E5950A}"/>
              </a:ext>
            </a:extLst>
          </p:cNvPr>
          <p:cNvSpPr>
            <a:spLocks noGrp="1"/>
          </p:cNvSpPr>
          <p:nvPr>
            <p:ph type="sldNum" sz="quarter" idx="32"/>
          </p:nvPr>
        </p:nvSpPr>
        <p:spPr>
          <a:xfrm>
            <a:off x="0" y="6019801"/>
            <a:ext cx="385536" cy="381000"/>
          </a:xfrm>
        </p:spPr>
        <p:txBody>
          <a:bodyPr/>
          <a:lstStyle/>
          <a:p>
            <a:fld id="{D80659BF-CB79-4A8E-8A5E-9707540CF6F7}" type="slidenum">
              <a:rPr lang="en-US" smtClean="0"/>
              <a:pPr/>
              <a:t>‹#›</a:t>
            </a:fld>
            <a:endParaRPr lang="en-US"/>
          </a:p>
        </p:txBody>
      </p:sp>
      <p:sp>
        <p:nvSpPr>
          <p:cNvPr id="38" name="Text - GrandCanyon">
            <a:extLst>
              <a:ext uri="{FF2B5EF4-FFF2-40B4-BE49-F238E27FC236}">
                <a16:creationId xmlns:a16="http://schemas.microsoft.com/office/drawing/2014/main" id="{16EE473E-F6C5-42BB-81F2-FAEB58C6439C}"/>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39" name="Reach">
            <a:extLst>
              <a:ext uri="{FF2B5EF4-FFF2-40B4-BE49-F238E27FC236}">
                <a16:creationId xmlns:a16="http://schemas.microsoft.com/office/drawing/2014/main" id="{E1DF2434-D286-4714-BDC8-D767A8798C7D}"/>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Tree>
    <p:extLst>
      <p:ext uri="{BB962C8B-B14F-4D97-AF65-F5344CB8AC3E}">
        <p14:creationId xmlns:p14="http://schemas.microsoft.com/office/powerpoint/2010/main" val="39625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STATS (G) - Wide Reach 4">
    <p:bg>
      <p:bgPr>
        <a:solidFill>
          <a:schemeClr val="accent1"/>
        </a:solidFill>
        <a:effectLst/>
      </p:bgPr>
    </p:bg>
    <p:spTree>
      <p:nvGrpSpPr>
        <p:cNvPr id="1" name=""/>
        <p:cNvGrpSpPr/>
        <p:nvPr/>
      </p:nvGrpSpPr>
      <p:grpSpPr>
        <a:xfrm>
          <a:off x="0" y="0"/>
          <a:ext cx="0" cy="0"/>
          <a:chOff x="0" y="0"/>
          <a:chExt cx="0" cy="0"/>
        </a:xfrm>
      </p:grpSpPr>
      <p:pic>
        <p:nvPicPr>
          <p:cNvPr id="78"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75" name="Text Placeholder - Stat2"/>
          <p:cNvSpPr>
            <a:spLocks noGrp="1"/>
          </p:cNvSpPr>
          <p:nvPr>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4" name="Text Placeholder - Stat1"/>
          <p:cNvSpPr>
            <a:spLocks noGrp="1"/>
          </p:cNvSpPr>
          <p:nvPr>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8" name="WIDE"/>
          <p:cNvGrpSpPr/>
          <p:nvPr/>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sp>
        <p:nvSpPr>
          <p:cNvPr id="3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29" name="Text Placeholder - Stat3"/>
          <p:cNvSpPr>
            <a:spLocks noGrp="1"/>
          </p:cNvSpPr>
          <p:nvPr>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8"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ach">
            <a:extLst>
              <a:ext uri="{FF2B5EF4-FFF2-40B4-BE49-F238E27FC236}">
                <a16:creationId xmlns:a16="http://schemas.microsoft.com/office/drawing/2014/main" id="{0C9E024E-09D6-4F6E-9806-C923C5AC3FA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
        <p:nvSpPr>
          <p:cNvPr id="25" name="Text Placeholder 4">
            <a:extLst>
              <a:ext uri="{FF2B5EF4-FFF2-40B4-BE49-F238E27FC236}">
                <a16:creationId xmlns:a16="http://schemas.microsoft.com/office/drawing/2014/main" id="{DCEFD70D-48A8-4E87-91A0-346002A563ED}"/>
              </a:ext>
            </a:extLst>
          </p:cNvPr>
          <p:cNvSpPr>
            <a:spLocks noGrp="1"/>
          </p:cNvSpPr>
          <p:nvPr>
            <p:ph type="body" sz="quarter" idx="34"/>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7" name="Picture - GrandCanyon">
            <a:extLst>
              <a:ext uri="{FF2B5EF4-FFF2-40B4-BE49-F238E27FC236}">
                <a16:creationId xmlns:a16="http://schemas.microsoft.com/office/drawing/2014/main" id="{DDACAB02-04E1-48E9-A6FF-9D5B7A9C9D75}"/>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8" name="RuleLine - Top" hidden="1">
            <a:extLst>
              <a:ext uri="{FF2B5EF4-FFF2-40B4-BE49-F238E27FC236}">
                <a16:creationId xmlns:a16="http://schemas.microsoft.com/office/drawing/2014/main" id="{AD817862-8259-412D-82C7-85C59028816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Stat3">
            <a:extLst>
              <a:ext uri="{FF2B5EF4-FFF2-40B4-BE49-F238E27FC236}">
                <a16:creationId xmlns:a16="http://schemas.microsoft.com/office/drawing/2014/main" id="{41540ADE-D53C-4153-A8D9-60B873838D06}"/>
              </a:ext>
            </a:extLst>
          </p:cNvPr>
          <p:cNvSpPr>
            <a:spLocks noGrp="1"/>
          </p:cNvSpPr>
          <p:nvPr>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32" name="Text Placeholder - Stat2">
            <a:extLst>
              <a:ext uri="{FF2B5EF4-FFF2-40B4-BE49-F238E27FC236}">
                <a16:creationId xmlns:a16="http://schemas.microsoft.com/office/drawing/2014/main" id="{36B4B73F-8881-4DB4-86CF-9DFF3ED885B2}"/>
              </a:ext>
            </a:extLst>
          </p:cNvPr>
          <p:cNvSpPr>
            <a:spLocks noGrp="1"/>
          </p:cNvSpPr>
          <p:nvPr>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33" name="Text Placeholder - Stat1">
            <a:extLst>
              <a:ext uri="{FF2B5EF4-FFF2-40B4-BE49-F238E27FC236}">
                <a16:creationId xmlns:a16="http://schemas.microsoft.com/office/drawing/2014/main" id="{D748B559-5BF5-4B3D-8610-981791F982B9}"/>
              </a:ext>
            </a:extLst>
          </p:cNvPr>
          <p:cNvSpPr>
            <a:spLocks noGrp="1"/>
          </p:cNvSpPr>
          <p:nvPr>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34" name="WIDE">
            <a:extLst>
              <a:ext uri="{FF2B5EF4-FFF2-40B4-BE49-F238E27FC236}">
                <a16:creationId xmlns:a16="http://schemas.microsoft.com/office/drawing/2014/main" id="{9FE8BA5F-0075-4CCF-92CF-6BF533117B50}"/>
              </a:ext>
            </a:extLst>
          </p:cNvPr>
          <p:cNvGrpSpPr/>
          <p:nvPr userDrawn="1"/>
        </p:nvGrpSpPr>
        <p:grpSpPr>
          <a:xfrm>
            <a:off x="4842843" y="2171078"/>
            <a:ext cx="5813195" cy="795528"/>
            <a:chOff x="4842843" y="2184932"/>
            <a:chExt cx="5813195" cy="795528"/>
          </a:xfrm>
        </p:grpSpPr>
        <p:sp>
          <p:nvSpPr>
            <p:cNvPr id="36" name="E">
              <a:extLst>
                <a:ext uri="{FF2B5EF4-FFF2-40B4-BE49-F238E27FC236}">
                  <a16:creationId xmlns:a16="http://schemas.microsoft.com/office/drawing/2014/main" id="{7D813634-DBE9-43FF-BB06-8DE027DE2D73}"/>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D">
              <a:extLst>
                <a:ext uri="{FF2B5EF4-FFF2-40B4-BE49-F238E27FC236}">
                  <a16:creationId xmlns:a16="http://schemas.microsoft.com/office/drawing/2014/main" id="{AA89E72E-7E65-4B03-89A3-77CCAD9F3EA8}"/>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I">
              <a:extLst>
                <a:ext uri="{FF2B5EF4-FFF2-40B4-BE49-F238E27FC236}">
                  <a16:creationId xmlns:a16="http://schemas.microsoft.com/office/drawing/2014/main" id="{3D61C116-732A-4D5B-B89E-8EC2C96BDA49}"/>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W">
              <a:extLst>
                <a:ext uri="{FF2B5EF4-FFF2-40B4-BE49-F238E27FC236}">
                  <a16:creationId xmlns:a16="http://schemas.microsoft.com/office/drawing/2014/main" id="{ADCC52A2-43A9-4206-850B-A9849E704966}"/>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ooter Placeholder 1">
            <a:extLst>
              <a:ext uri="{FF2B5EF4-FFF2-40B4-BE49-F238E27FC236}">
                <a16:creationId xmlns:a16="http://schemas.microsoft.com/office/drawing/2014/main" id="{A09DDACF-1A59-492A-86C6-DA804D5616E9}"/>
              </a:ext>
            </a:extLst>
          </p:cNvPr>
          <p:cNvSpPr>
            <a:spLocks noGrp="1"/>
          </p:cNvSpPr>
          <p:nvPr>
            <p:ph type="ftr" sz="quarter" idx="31"/>
          </p:nvPr>
        </p:nvSpPr>
        <p:spPr>
          <a:xfrm rot="5400000">
            <a:off x="2050430" y="4438031"/>
            <a:ext cx="380998" cy="3544539"/>
          </a:xfrm>
        </p:spPr>
        <p:txBody>
          <a:bodyPr/>
          <a:lstStyle/>
          <a:p>
            <a:r>
              <a:rPr lang="en-US"/>
              <a:t>[ to edit Footer; go "Insert" (tab) &gt; "Header &amp; Footer" ]</a:t>
            </a:r>
          </a:p>
        </p:txBody>
      </p:sp>
      <p:sp>
        <p:nvSpPr>
          <p:cNvPr id="41" name="Slide Number Placeholder 2">
            <a:extLst>
              <a:ext uri="{FF2B5EF4-FFF2-40B4-BE49-F238E27FC236}">
                <a16:creationId xmlns:a16="http://schemas.microsoft.com/office/drawing/2014/main" id="{76DFAB2D-CA41-46D2-9C9E-BDC22ACE9378}"/>
              </a:ext>
            </a:extLst>
          </p:cNvPr>
          <p:cNvSpPr>
            <a:spLocks noGrp="1"/>
          </p:cNvSpPr>
          <p:nvPr>
            <p:ph type="sldNum" sz="quarter" idx="32"/>
          </p:nvPr>
        </p:nvSpPr>
        <p:spPr>
          <a:xfrm>
            <a:off x="0" y="6019801"/>
            <a:ext cx="385536" cy="381000"/>
          </a:xfrm>
        </p:spPr>
        <p:txBody>
          <a:bodyPr/>
          <a:lstStyle/>
          <a:p>
            <a:fld id="{D80659BF-CB79-4A8E-8A5E-9707540CF6F7}" type="slidenum">
              <a:rPr lang="en-US" smtClean="0"/>
              <a:pPr/>
              <a:t>‹#›</a:t>
            </a:fld>
            <a:endParaRPr lang="en-US"/>
          </a:p>
        </p:txBody>
      </p:sp>
      <p:sp>
        <p:nvSpPr>
          <p:cNvPr id="42" name="Text - GrandCanyon">
            <a:extLst>
              <a:ext uri="{FF2B5EF4-FFF2-40B4-BE49-F238E27FC236}">
                <a16:creationId xmlns:a16="http://schemas.microsoft.com/office/drawing/2014/main" id="{328F4CF6-B13E-440A-92AF-1E822ED0A2C4}"/>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43" name="Text Placeholder - Stat3">
            <a:extLst>
              <a:ext uri="{FF2B5EF4-FFF2-40B4-BE49-F238E27FC236}">
                <a16:creationId xmlns:a16="http://schemas.microsoft.com/office/drawing/2014/main" id="{32237A85-6D6C-4A7F-A75D-EEC2C0CB7092}"/>
              </a:ext>
            </a:extLst>
          </p:cNvPr>
          <p:cNvSpPr>
            <a:spLocks noGrp="1"/>
          </p:cNvSpPr>
          <p:nvPr>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cxnSp>
        <p:nvCxnSpPr>
          <p:cNvPr id="44" name="Stat-Bar">
            <a:extLst>
              <a:ext uri="{FF2B5EF4-FFF2-40B4-BE49-F238E27FC236}">
                <a16:creationId xmlns:a16="http://schemas.microsoft.com/office/drawing/2014/main" id="{E638B336-C48C-4C6F-A531-A8D2262F9414}"/>
              </a:ext>
            </a:extLst>
          </p:cNvP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at-Hash">
            <a:extLst>
              <a:ext uri="{FF2B5EF4-FFF2-40B4-BE49-F238E27FC236}">
                <a16:creationId xmlns:a16="http://schemas.microsoft.com/office/drawing/2014/main" id="{D8EE220F-E738-4FE8-A3B4-0C581F115D96}"/>
              </a:ext>
            </a:extLst>
          </p:cNvPr>
          <p:cNvCxnSpPr/>
          <p:nvPr userDrawn="1"/>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at-Bar">
            <a:extLst>
              <a:ext uri="{FF2B5EF4-FFF2-40B4-BE49-F238E27FC236}">
                <a16:creationId xmlns:a16="http://schemas.microsoft.com/office/drawing/2014/main" id="{F560655E-98B9-456D-8418-E24854AE41AC}"/>
              </a:ext>
            </a:extLst>
          </p:cNvP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Stat-Hash">
            <a:extLst>
              <a:ext uri="{FF2B5EF4-FFF2-40B4-BE49-F238E27FC236}">
                <a16:creationId xmlns:a16="http://schemas.microsoft.com/office/drawing/2014/main" id="{376006C1-7784-46B4-B572-7B36C399D9C6}"/>
              </a:ext>
            </a:extLst>
          </p:cNvPr>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at-Hash">
            <a:extLst>
              <a:ext uri="{FF2B5EF4-FFF2-40B4-BE49-F238E27FC236}">
                <a16:creationId xmlns:a16="http://schemas.microsoft.com/office/drawing/2014/main" id="{A7D10F47-718F-4623-B882-BBFDF2E26B73}"/>
              </a:ext>
            </a:extLst>
          </p:cNvPr>
          <p:cNvCxnSpPr/>
          <p:nvPr userDrawn="1"/>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ach">
            <a:extLst>
              <a:ext uri="{FF2B5EF4-FFF2-40B4-BE49-F238E27FC236}">
                <a16:creationId xmlns:a16="http://schemas.microsoft.com/office/drawing/2014/main" id="{2E064343-AA84-485E-A6E6-90177FF8E40E}"/>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Tree>
    <p:extLst>
      <p:ext uri="{BB962C8B-B14F-4D97-AF65-F5344CB8AC3E}">
        <p14:creationId xmlns:p14="http://schemas.microsoft.com/office/powerpoint/2010/main" val="2301856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MAP- Region 2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a:t>Add Slide Title</a:t>
            </a:r>
          </a:p>
        </p:txBody>
      </p:sp>
      <p:sp>
        <p:nvSpPr>
          <p:cNvPr id="27"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29"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p:nvGrpSpPr>
        <p:grpSpPr>
          <a:xfrm>
            <a:off x="6908800" y="781413"/>
            <a:ext cx="4470400" cy="4837976"/>
            <a:chOff x="6054726" y="1828800"/>
            <a:chExt cx="3340100" cy="3614738"/>
          </a:xfrm>
          <a:solidFill>
            <a:schemeClr val="accent1"/>
          </a:solidFill>
        </p:grpSpPr>
        <p:grpSp>
          <p:nvGrpSpPr>
            <p:cNvPr id="38" name="Eastern snippets"/>
            <p:cNvGrpSpPr/>
            <p:nvPr/>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baseline="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cxnSp>
        <p:nvCxnSpPr>
          <p:cNvPr id="63" name="RuleLine - Mid" hidden="1">
            <a:extLst>
              <a:ext uri="{FF2B5EF4-FFF2-40B4-BE49-F238E27FC236}">
                <a16:creationId xmlns:a16="http://schemas.microsoft.com/office/drawing/2014/main" id="{289BC673-C4D2-4C45-9885-C516641D0185}"/>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4" name="RuleLine - Top" hidden="1">
            <a:extLst>
              <a:ext uri="{FF2B5EF4-FFF2-40B4-BE49-F238E27FC236}">
                <a16:creationId xmlns:a16="http://schemas.microsoft.com/office/drawing/2014/main" id="{DB01CC48-E7D2-414D-A8C5-ADE1779140E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Bar">
            <a:extLst>
              <a:ext uri="{FF2B5EF4-FFF2-40B4-BE49-F238E27FC236}">
                <a16:creationId xmlns:a16="http://schemas.microsoft.com/office/drawing/2014/main" id="{DE07D481-2443-46B1-A815-B527F5E91C4E}"/>
              </a:ext>
            </a:extLst>
          </p:cNvP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6" name="MAP - States">
            <a:extLst>
              <a:ext uri="{FF2B5EF4-FFF2-40B4-BE49-F238E27FC236}">
                <a16:creationId xmlns:a16="http://schemas.microsoft.com/office/drawing/2014/main" id="{BE844884-476A-4F7F-BD16-049AC65A7BE6}"/>
              </a:ext>
            </a:extLst>
          </p:cNvPr>
          <p:cNvGrpSpPr/>
          <p:nvPr userDrawn="1"/>
        </p:nvGrpSpPr>
        <p:grpSpPr>
          <a:xfrm>
            <a:off x="6908800" y="781413"/>
            <a:ext cx="4470400" cy="4837976"/>
            <a:chOff x="6054726" y="1828800"/>
            <a:chExt cx="3340100" cy="3614738"/>
          </a:xfrm>
          <a:solidFill>
            <a:schemeClr val="accent1"/>
          </a:solidFill>
        </p:grpSpPr>
        <p:grpSp>
          <p:nvGrpSpPr>
            <p:cNvPr id="67" name="Eastern snippets">
              <a:extLst>
                <a:ext uri="{FF2B5EF4-FFF2-40B4-BE49-F238E27FC236}">
                  <a16:creationId xmlns:a16="http://schemas.microsoft.com/office/drawing/2014/main" id="{A2134C91-358B-4C79-A281-45535ACFAAA6}"/>
                </a:ext>
              </a:extLst>
            </p:cNvPr>
            <p:cNvGrpSpPr/>
            <p:nvPr userDrawn="1"/>
          </p:nvGrpSpPr>
          <p:grpSpPr>
            <a:xfrm>
              <a:off x="8924926" y="2095500"/>
              <a:ext cx="469900" cy="2797176"/>
              <a:chOff x="8924926" y="2095500"/>
              <a:chExt cx="469900" cy="2797176"/>
            </a:xfrm>
            <a:grpFill/>
          </p:grpSpPr>
          <p:sp>
            <p:nvSpPr>
              <p:cNvPr id="85" name="Louisiana" title="Louisiana">
                <a:extLst>
                  <a:ext uri="{FF2B5EF4-FFF2-40B4-BE49-F238E27FC236}">
                    <a16:creationId xmlns:a16="http://schemas.microsoft.com/office/drawing/2014/main" id="{31F9BB1A-63A8-4F64-B073-9D47E1C4079A}"/>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Arkansas" title="Arkansas">
                <a:extLst>
                  <a:ext uri="{FF2B5EF4-FFF2-40B4-BE49-F238E27FC236}">
                    <a16:creationId xmlns:a16="http://schemas.microsoft.com/office/drawing/2014/main" id="{D326E007-1E30-4488-9F6B-F0CFCD3BE799}"/>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Missouri" title="Missouri">
                <a:extLst>
                  <a:ext uri="{FF2B5EF4-FFF2-40B4-BE49-F238E27FC236}">
                    <a16:creationId xmlns:a16="http://schemas.microsoft.com/office/drawing/2014/main" id="{67DFD09A-042C-475D-AF58-F99115560EBE}"/>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Iowa" title="Iowa">
                <a:extLst>
                  <a:ext uri="{FF2B5EF4-FFF2-40B4-BE49-F238E27FC236}">
                    <a16:creationId xmlns:a16="http://schemas.microsoft.com/office/drawing/2014/main" id="{9DC90129-328E-467A-9E76-522E280627DA}"/>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9" name="Minnesota" title="Minnesota">
                <a:extLst>
                  <a:ext uri="{FF2B5EF4-FFF2-40B4-BE49-F238E27FC236}">
                    <a16:creationId xmlns:a16="http://schemas.microsoft.com/office/drawing/2014/main" id="{1DF115B8-A6B1-471E-8230-1009CEB1916B}"/>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0" name="Wisconsin">
                <a:extLst>
                  <a:ext uri="{FF2B5EF4-FFF2-40B4-BE49-F238E27FC236}">
                    <a16:creationId xmlns:a16="http://schemas.microsoft.com/office/drawing/2014/main" id="{959F424B-B867-4743-99E1-1078BFA856FB}"/>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8" name="Wyoming" title="Wyoming">
              <a:extLst>
                <a:ext uri="{FF2B5EF4-FFF2-40B4-BE49-F238E27FC236}">
                  <a16:creationId xmlns:a16="http://schemas.microsoft.com/office/drawing/2014/main" id="{6B8F0169-24F4-453C-9D76-C3CD80C48330}"/>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Washington" title="Washington">
              <a:extLst>
                <a:ext uri="{FF2B5EF4-FFF2-40B4-BE49-F238E27FC236}">
                  <a16:creationId xmlns:a16="http://schemas.microsoft.com/office/drawing/2014/main" id="{9D9C6821-E1CB-40ED-B331-77CE5930AF36}"/>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Utah" title="Utah">
              <a:extLst>
                <a:ext uri="{FF2B5EF4-FFF2-40B4-BE49-F238E27FC236}">
                  <a16:creationId xmlns:a16="http://schemas.microsoft.com/office/drawing/2014/main" id="{E9D77B25-CE5F-40C2-B71D-C00870C650AD}"/>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Texas" title="Texas">
              <a:extLst>
                <a:ext uri="{FF2B5EF4-FFF2-40B4-BE49-F238E27FC236}">
                  <a16:creationId xmlns:a16="http://schemas.microsoft.com/office/drawing/2014/main" id="{5E6CB88D-4803-437D-B6EF-32F9191983F0}"/>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South Dakota" title="South Dakota">
              <a:extLst>
                <a:ext uri="{FF2B5EF4-FFF2-40B4-BE49-F238E27FC236}">
                  <a16:creationId xmlns:a16="http://schemas.microsoft.com/office/drawing/2014/main" id="{41C07B84-7C06-4F43-90E8-19B21BE42E1F}"/>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Oregon" title="Oregon">
              <a:extLst>
                <a:ext uri="{FF2B5EF4-FFF2-40B4-BE49-F238E27FC236}">
                  <a16:creationId xmlns:a16="http://schemas.microsoft.com/office/drawing/2014/main" id="{26BF15AA-57FE-458B-9020-68E05C4CCD84}"/>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Oklahoma" title="Oklahoma">
              <a:extLst>
                <a:ext uri="{FF2B5EF4-FFF2-40B4-BE49-F238E27FC236}">
                  <a16:creationId xmlns:a16="http://schemas.microsoft.com/office/drawing/2014/main" id="{228144E6-F2DC-4A2E-BA9E-8A44293EFC2D}"/>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North Dakota" title="North Dakota">
              <a:extLst>
                <a:ext uri="{FF2B5EF4-FFF2-40B4-BE49-F238E27FC236}">
                  <a16:creationId xmlns:a16="http://schemas.microsoft.com/office/drawing/2014/main" id="{3936A0B5-49E0-4940-8D43-979B06D7A604}"/>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New Mexico" title="New Mexico">
              <a:extLst>
                <a:ext uri="{FF2B5EF4-FFF2-40B4-BE49-F238E27FC236}">
                  <a16:creationId xmlns:a16="http://schemas.microsoft.com/office/drawing/2014/main" id="{0229ACB7-786B-4A53-A183-7D470BEF00B2}"/>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Nevada" title="Nevada">
              <a:extLst>
                <a:ext uri="{FF2B5EF4-FFF2-40B4-BE49-F238E27FC236}">
                  <a16:creationId xmlns:a16="http://schemas.microsoft.com/office/drawing/2014/main" id="{52D3E7A8-3ECB-49D8-8217-2CF6BB3B74E3}"/>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Nebraska" title="Nebraska">
              <a:extLst>
                <a:ext uri="{FF2B5EF4-FFF2-40B4-BE49-F238E27FC236}">
                  <a16:creationId xmlns:a16="http://schemas.microsoft.com/office/drawing/2014/main" id="{F2094400-C351-45C5-BF6D-C2670877D71C}"/>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Montana" title="Montana">
              <a:extLst>
                <a:ext uri="{FF2B5EF4-FFF2-40B4-BE49-F238E27FC236}">
                  <a16:creationId xmlns:a16="http://schemas.microsoft.com/office/drawing/2014/main" id="{62A5D764-2413-428B-AC63-44AF5901E387}"/>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Kansas" title="Kansas">
              <a:extLst>
                <a:ext uri="{FF2B5EF4-FFF2-40B4-BE49-F238E27FC236}">
                  <a16:creationId xmlns:a16="http://schemas.microsoft.com/office/drawing/2014/main" id="{3B0B36BF-E783-4F73-AF9E-3A8F3753340F}"/>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Idaho" title="Idaho">
              <a:extLst>
                <a:ext uri="{FF2B5EF4-FFF2-40B4-BE49-F238E27FC236}">
                  <a16:creationId xmlns:a16="http://schemas.microsoft.com/office/drawing/2014/main" id="{9F9BFDF8-37BA-426F-83D9-ADE70F46ADD7}"/>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2" name="Colorado" title="Colorado">
              <a:extLst>
                <a:ext uri="{FF2B5EF4-FFF2-40B4-BE49-F238E27FC236}">
                  <a16:creationId xmlns:a16="http://schemas.microsoft.com/office/drawing/2014/main" id="{452FAF93-F779-44F9-B8ED-E806C73D9AA3}"/>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California" title="California">
              <a:extLst>
                <a:ext uri="{FF2B5EF4-FFF2-40B4-BE49-F238E27FC236}">
                  <a16:creationId xmlns:a16="http://schemas.microsoft.com/office/drawing/2014/main" id="{34FA9DD7-2028-4B1B-BB11-5A8C437B9C03}"/>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Arizona" title="Arizona">
              <a:extLst>
                <a:ext uri="{FF2B5EF4-FFF2-40B4-BE49-F238E27FC236}">
                  <a16:creationId xmlns:a16="http://schemas.microsoft.com/office/drawing/2014/main" id="{0516A837-C963-4D0D-BFCE-A0351EEA2DEB}"/>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91" name="Text Placeholder - Left, Mid">
            <a:extLst>
              <a:ext uri="{FF2B5EF4-FFF2-40B4-BE49-F238E27FC236}">
                <a16:creationId xmlns:a16="http://schemas.microsoft.com/office/drawing/2014/main" id="{326BCFAB-7BB6-47F9-A35F-F3437CC40EFA}"/>
              </a:ext>
            </a:extLst>
          </p:cNvPr>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baseline="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Tree>
    <p:extLst>
      <p:ext uri="{BB962C8B-B14F-4D97-AF65-F5344CB8AC3E}">
        <p14:creationId xmlns:p14="http://schemas.microsoft.com/office/powerpoint/2010/main" val="1675774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MAP - Region 2">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199" cy="2057400"/>
          </a:xfrm>
        </p:spPr>
        <p:txBody>
          <a:bodyPr anchor="b"/>
          <a:lstStyle/>
          <a:p>
            <a:r>
              <a:rPr lang="en-US"/>
              <a:t>Add Slide Title</a:t>
            </a:r>
          </a:p>
        </p:txBody>
      </p:sp>
      <p:grpSp>
        <p:nvGrpSpPr>
          <p:cNvPr id="57" name="MAP - States"/>
          <p:cNvGrpSpPr/>
          <p:nvPr/>
        </p:nvGrpSpPr>
        <p:grpSpPr>
          <a:xfrm>
            <a:off x="6908800" y="781413"/>
            <a:ext cx="4470400" cy="4837976"/>
            <a:chOff x="6054726" y="1828800"/>
            <a:chExt cx="3340100" cy="3614738"/>
          </a:xfrm>
        </p:grpSpPr>
        <p:grpSp>
          <p:nvGrpSpPr>
            <p:cNvPr id="58" name="Eastern snippets"/>
            <p:cNvGrpSpPr/>
            <p:nvPr/>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4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tx1"/>
                </a:solidFill>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41"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50"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54" name="Stat-Bar"/>
          <p:cNvCxnSpPr/>
          <p:nvPr/>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cxnSp>
        <p:nvCxnSpPr>
          <p:cNvPr id="39" name="RuleLine - Mid" hidden="1">
            <a:extLst>
              <a:ext uri="{FF2B5EF4-FFF2-40B4-BE49-F238E27FC236}">
                <a16:creationId xmlns:a16="http://schemas.microsoft.com/office/drawing/2014/main" id="{F4E3BFC1-F5FC-4182-8CC9-7F8FE44A905D}"/>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RuleLine - Top" hidden="1">
            <a:extLst>
              <a:ext uri="{FF2B5EF4-FFF2-40B4-BE49-F238E27FC236}">
                <a16:creationId xmlns:a16="http://schemas.microsoft.com/office/drawing/2014/main" id="{F44A1BFB-4057-4766-ACAE-888646DAD5B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MAP - States">
            <a:extLst>
              <a:ext uri="{FF2B5EF4-FFF2-40B4-BE49-F238E27FC236}">
                <a16:creationId xmlns:a16="http://schemas.microsoft.com/office/drawing/2014/main" id="{D63B2B7B-829A-4F9C-A96A-4ED8B473F3AA}"/>
              </a:ext>
            </a:extLst>
          </p:cNvPr>
          <p:cNvGrpSpPr/>
          <p:nvPr userDrawn="1"/>
        </p:nvGrpSpPr>
        <p:grpSpPr>
          <a:xfrm>
            <a:off x="6908800" y="781413"/>
            <a:ext cx="4470400" cy="4837976"/>
            <a:chOff x="6054726" y="1828800"/>
            <a:chExt cx="3340100" cy="3614738"/>
          </a:xfrm>
        </p:grpSpPr>
        <p:grpSp>
          <p:nvGrpSpPr>
            <p:cNvPr id="44" name="Eastern snippets">
              <a:extLst>
                <a:ext uri="{FF2B5EF4-FFF2-40B4-BE49-F238E27FC236}">
                  <a16:creationId xmlns:a16="http://schemas.microsoft.com/office/drawing/2014/main" id="{A6C5A727-F1FC-467C-98A3-C791AAECFC3D}"/>
                </a:ext>
              </a:extLst>
            </p:cNvPr>
            <p:cNvGrpSpPr/>
            <p:nvPr userDrawn="1"/>
          </p:nvGrpSpPr>
          <p:grpSpPr>
            <a:xfrm>
              <a:off x="8924926" y="2095500"/>
              <a:ext cx="469900" cy="2797176"/>
              <a:chOff x="8924926" y="2095500"/>
              <a:chExt cx="469900" cy="2797176"/>
            </a:xfrm>
          </p:grpSpPr>
          <p:sp>
            <p:nvSpPr>
              <p:cNvPr id="92" name="Louisiana" title="Louisiana">
                <a:extLst>
                  <a:ext uri="{FF2B5EF4-FFF2-40B4-BE49-F238E27FC236}">
                    <a16:creationId xmlns:a16="http://schemas.microsoft.com/office/drawing/2014/main" id="{77546737-EDAC-41C0-BD82-350A9B6841AB}"/>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3" name="Arkansas" title="Arkansas">
                <a:extLst>
                  <a:ext uri="{FF2B5EF4-FFF2-40B4-BE49-F238E27FC236}">
                    <a16:creationId xmlns:a16="http://schemas.microsoft.com/office/drawing/2014/main" id="{A155087E-E522-4F10-A858-B6762B2A1F0B}"/>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4" name="Missouri" title="Missouri">
                <a:extLst>
                  <a:ext uri="{FF2B5EF4-FFF2-40B4-BE49-F238E27FC236}">
                    <a16:creationId xmlns:a16="http://schemas.microsoft.com/office/drawing/2014/main" id="{922BA34F-6E48-4CD6-BD47-3112BD94D3C2}"/>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5" name="Iowa" title="Iowa">
                <a:extLst>
                  <a:ext uri="{FF2B5EF4-FFF2-40B4-BE49-F238E27FC236}">
                    <a16:creationId xmlns:a16="http://schemas.microsoft.com/office/drawing/2014/main" id="{874FD52E-8F7A-4507-9956-7100721F2C29}"/>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6" name="Minnesota" title="Minnesota">
                <a:extLst>
                  <a:ext uri="{FF2B5EF4-FFF2-40B4-BE49-F238E27FC236}">
                    <a16:creationId xmlns:a16="http://schemas.microsoft.com/office/drawing/2014/main" id="{A68185CD-9D97-4724-B7B2-4B1F0C02D2EA}"/>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7" name="Wisconsin">
                <a:extLst>
                  <a:ext uri="{FF2B5EF4-FFF2-40B4-BE49-F238E27FC236}">
                    <a16:creationId xmlns:a16="http://schemas.microsoft.com/office/drawing/2014/main" id="{683C4253-8890-4937-B17F-2E7CF1CED624}"/>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45" name="Wyoming" title="Wyoming">
              <a:extLst>
                <a:ext uri="{FF2B5EF4-FFF2-40B4-BE49-F238E27FC236}">
                  <a16:creationId xmlns:a16="http://schemas.microsoft.com/office/drawing/2014/main" id="{B6BDA998-FC71-4C70-971F-94C544A06266}"/>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Washington" title="Washington">
              <a:extLst>
                <a:ext uri="{FF2B5EF4-FFF2-40B4-BE49-F238E27FC236}">
                  <a16:creationId xmlns:a16="http://schemas.microsoft.com/office/drawing/2014/main" id="{9801DE11-D2DA-45A3-BBF8-4F276CAA682B}"/>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Utah" title="Utah">
              <a:extLst>
                <a:ext uri="{FF2B5EF4-FFF2-40B4-BE49-F238E27FC236}">
                  <a16:creationId xmlns:a16="http://schemas.microsoft.com/office/drawing/2014/main" id="{8B23CF78-C52F-4026-9F69-66E79CD1FCC2}"/>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Texas" title="Texas">
              <a:extLst>
                <a:ext uri="{FF2B5EF4-FFF2-40B4-BE49-F238E27FC236}">
                  <a16:creationId xmlns:a16="http://schemas.microsoft.com/office/drawing/2014/main" id="{65CE3C09-D4A9-4266-AA48-DBCEDC12630F}"/>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South Dakota" title="South Dakota">
              <a:extLst>
                <a:ext uri="{FF2B5EF4-FFF2-40B4-BE49-F238E27FC236}">
                  <a16:creationId xmlns:a16="http://schemas.microsoft.com/office/drawing/2014/main" id="{2A922D99-AFD9-4911-A391-5CC65D9632AD}"/>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Oregon" title="Oregon">
              <a:extLst>
                <a:ext uri="{FF2B5EF4-FFF2-40B4-BE49-F238E27FC236}">
                  <a16:creationId xmlns:a16="http://schemas.microsoft.com/office/drawing/2014/main" id="{6448C4AB-42AB-4403-940E-E984689FCB6A}"/>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Oklahoma" title="Oklahoma">
              <a:extLst>
                <a:ext uri="{FF2B5EF4-FFF2-40B4-BE49-F238E27FC236}">
                  <a16:creationId xmlns:a16="http://schemas.microsoft.com/office/drawing/2014/main" id="{D87FB28C-A0A9-4C4F-9B26-A802923AA65E}"/>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North Dakota" title="North Dakota">
              <a:extLst>
                <a:ext uri="{FF2B5EF4-FFF2-40B4-BE49-F238E27FC236}">
                  <a16:creationId xmlns:a16="http://schemas.microsoft.com/office/drawing/2014/main" id="{57622FB9-CB20-4294-A5B2-6D1B19F62CA6}"/>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6" name="New Mexico" title="New Mexico">
              <a:extLst>
                <a:ext uri="{FF2B5EF4-FFF2-40B4-BE49-F238E27FC236}">
                  <a16:creationId xmlns:a16="http://schemas.microsoft.com/office/drawing/2014/main" id="{D07D7FD7-8125-4E85-828B-A29B88D8EAF5}"/>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Nevada" title="Nevada">
              <a:extLst>
                <a:ext uri="{FF2B5EF4-FFF2-40B4-BE49-F238E27FC236}">
                  <a16:creationId xmlns:a16="http://schemas.microsoft.com/office/drawing/2014/main" id="{2A224D21-EA46-4A2A-8CBE-DC49E699A883}"/>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Nebraska" title="Nebraska">
              <a:extLst>
                <a:ext uri="{FF2B5EF4-FFF2-40B4-BE49-F238E27FC236}">
                  <a16:creationId xmlns:a16="http://schemas.microsoft.com/office/drawing/2014/main" id="{097493AC-72F8-413B-AB2F-53A63F8B86EA}"/>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Montana" title="Montana">
              <a:extLst>
                <a:ext uri="{FF2B5EF4-FFF2-40B4-BE49-F238E27FC236}">
                  <a16:creationId xmlns:a16="http://schemas.microsoft.com/office/drawing/2014/main" id="{DE3C435A-4A97-469A-A4E0-CFD8097BCA3E}"/>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Kansas" title="Kansas">
              <a:extLst>
                <a:ext uri="{FF2B5EF4-FFF2-40B4-BE49-F238E27FC236}">
                  <a16:creationId xmlns:a16="http://schemas.microsoft.com/office/drawing/2014/main" id="{6DCFAA72-FAE3-4EC7-8B63-E36949461BEB}"/>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Idaho" title="Idaho">
              <a:extLst>
                <a:ext uri="{FF2B5EF4-FFF2-40B4-BE49-F238E27FC236}">
                  <a16:creationId xmlns:a16="http://schemas.microsoft.com/office/drawing/2014/main" id="{2AFA2A7E-DE33-4D7D-833E-6153F647F4C7}"/>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9" name="Colorado" title="Colorado">
              <a:extLst>
                <a:ext uri="{FF2B5EF4-FFF2-40B4-BE49-F238E27FC236}">
                  <a16:creationId xmlns:a16="http://schemas.microsoft.com/office/drawing/2014/main" id="{035C8817-64DA-4935-91D6-F62F1A7B52D6}"/>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0" name="California" title="California">
              <a:extLst>
                <a:ext uri="{FF2B5EF4-FFF2-40B4-BE49-F238E27FC236}">
                  <a16:creationId xmlns:a16="http://schemas.microsoft.com/office/drawing/2014/main" id="{699F2612-CBB3-4A73-A808-6C5F657C2D90}"/>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1" name="Arizona" title="Arizona">
              <a:extLst>
                <a:ext uri="{FF2B5EF4-FFF2-40B4-BE49-F238E27FC236}">
                  <a16:creationId xmlns:a16="http://schemas.microsoft.com/office/drawing/2014/main" id="{D7B2AFB0-897C-496E-BF2C-68661BD41F3C}"/>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98" name="Stat-Bar">
            <a:extLst>
              <a:ext uri="{FF2B5EF4-FFF2-40B4-BE49-F238E27FC236}">
                <a16:creationId xmlns:a16="http://schemas.microsoft.com/office/drawing/2014/main" id="{300AECBF-9890-4E65-AD37-AFF122DAF621}"/>
              </a:ext>
            </a:extLst>
          </p:cNvP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9" name="Stat-Hash">
            <a:extLst>
              <a:ext uri="{FF2B5EF4-FFF2-40B4-BE49-F238E27FC236}">
                <a16:creationId xmlns:a16="http://schemas.microsoft.com/office/drawing/2014/main" id="{6ADB5B1A-DCE2-4BD7-BC43-2688D2B2BCC0}"/>
              </a:ext>
            </a:extLst>
          </p:cNvPr>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0" name="Stat-Bar">
            <a:extLst>
              <a:ext uri="{FF2B5EF4-FFF2-40B4-BE49-F238E27FC236}">
                <a16:creationId xmlns:a16="http://schemas.microsoft.com/office/drawing/2014/main" id="{3BCF69CB-A414-466C-A122-09BEE16D93DC}"/>
              </a:ext>
            </a:extLst>
          </p:cNvP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1" name="Stat-Hash">
            <a:extLst>
              <a:ext uri="{FF2B5EF4-FFF2-40B4-BE49-F238E27FC236}">
                <a16:creationId xmlns:a16="http://schemas.microsoft.com/office/drawing/2014/main" id="{5D3994B1-14A1-4310-9DDC-FB36EF50BB92}"/>
              </a:ext>
            </a:extLst>
          </p:cNvPr>
          <p:cNvCxnSpPr/>
          <p:nvPr userDrawn="1"/>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2087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MAP- Region 3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184166" cy="1600200"/>
          </a:xfrm>
        </p:spPr>
        <p:txBody>
          <a:bodyPr anchor="b"/>
          <a:lstStyle>
            <a:lvl1pPr>
              <a:defRPr>
                <a:solidFill>
                  <a:schemeClr val="bg2"/>
                </a:solidFill>
              </a:defRPr>
            </a:lvl1pPr>
          </a:lstStyle>
          <a:p>
            <a:r>
              <a:rPr lang="en-US"/>
              <a:t>Add Slide Title</a:t>
            </a:r>
          </a:p>
        </p:txBody>
      </p:sp>
      <p:sp>
        <p:nvSpPr>
          <p:cNvPr id="13"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14"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16"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p:nvGrpSpPr>
        <p:grpSpPr>
          <a:xfrm>
            <a:off x="6908800" y="781413"/>
            <a:ext cx="4470400" cy="4837976"/>
            <a:chOff x="6054726" y="1828800"/>
            <a:chExt cx="3340100" cy="3614738"/>
          </a:xfrm>
          <a:solidFill>
            <a:schemeClr val="accent1"/>
          </a:solidFill>
        </p:grpSpPr>
        <p:grpSp>
          <p:nvGrpSpPr>
            <p:cNvPr id="30" name="Eastern snippets"/>
            <p:cNvGrpSpPr/>
            <p:nvPr/>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4"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55" name="RuleLine - Mid" hidden="1">
            <a:extLst>
              <a:ext uri="{FF2B5EF4-FFF2-40B4-BE49-F238E27FC236}">
                <a16:creationId xmlns:a16="http://schemas.microsoft.com/office/drawing/2014/main" id="{3475928A-F0BB-40CA-A22A-FA24CD12A22E}"/>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RuleLine - Top" hidden="1">
            <a:extLst>
              <a:ext uri="{FF2B5EF4-FFF2-40B4-BE49-F238E27FC236}">
                <a16:creationId xmlns:a16="http://schemas.microsoft.com/office/drawing/2014/main" id="{995B9EC7-0C48-47D4-8D50-7E1DD645436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Bar">
            <a:extLst>
              <a:ext uri="{FF2B5EF4-FFF2-40B4-BE49-F238E27FC236}">
                <a16:creationId xmlns:a16="http://schemas.microsoft.com/office/drawing/2014/main" id="{C08DEBF0-FABC-41DE-963E-FF6C4AE1AB60}"/>
              </a:ext>
            </a:extLst>
          </p:cNvPr>
          <p:cNvCxnSpPr/>
          <p:nvPr userDrawn="1"/>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at-Hash">
            <a:extLst>
              <a:ext uri="{FF2B5EF4-FFF2-40B4-BE49-F238E27FC236}">
                <a16:creationId xmlns:a16="http://schemas.microsoft.com/office/drawing/2014/main" id="{F975F4D0-7886-4257-9C60-230C54BCEB4B}"/>
              </a:ext>
            </a:extLst>
          </p:cNvPr>
          <p:cNvCxnSpPr>
            <a:endCxn id="14"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9" name="Stat-Bar">
            <a:extLst>
              <a:ext uri="{FF2B5EF4-FFF2-40B4-BE49-F238E27FC236}">
                <a16:creationId xmlns:a16="http://schemas.microsoft.com/office/drawing/2014/main" id="{82B82AAF-B454-44FD-BB32-454DD81437AC}"/>
              </a:ext>
            </a:extLst>
          </p:cNvP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Hash">
            <a:extLst>
              <a:ext uri="{FF2B5EF4-FFF2-40B4-BE49-F238E27FC236}">
                <a16:creationId xmlns:a16="http://schemas.microsoft.com/office/drawing/2014/main" id="{67034A9B-7B6A-45C1-8860-BF2C0BB3FA77}"/>
              </a:ext>
            </a:extLst>
          </p:cNvPr>
          <p:cNvCxnSpPr>
            <a:endCxn id="16"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MAP - States">
            <a:extLst>
              <a:ext uri="{FF2B5EF4-FFF2-40B4-BE49-F238E27FC236}">
                <a16:creationId xmlns:a16="http://schemas.microsoft.com/office/drawing/2014/main" id="{48B902EB-92FB-4D3B-A4D8-09E0D584FB45}"/>
              </a:ext>
            </a:extLst>
          </p:cNvPr>
          <p:cNvGrpSpPr/>
          <p:nvPr userDrawn="1"/>
        </p:nvGrpSpPr>
        <p:grpSpPr>
          <a:xfrm>
            <a:off x="6908800" y="781413"/>
            <a:ext cx="4470400" cy="4837976"/>
            <a:chOff x="6054726" y="1828800"/>
            <a:chExt cx="3340100" cy="3614738"/>
          </a:xfrm>
          <a:solidFill>
            <a:schemeClr val="accent1"/>
          </a:solidFill>
        </p:grpSpPr>
        <p:grpSp>
          <p:nvGrpSpPr>
            <p:cNvPr id="62" name="Eastern snippets">
              <a:extLst>
                <a:ext uri="{FF2B5EF4-FFF2-40B4-BE49-F238E27FC236}">
                  <a16:creationId xmlns:a16="http://schemas.microsoft.com/office/drawing/2014/main" id="{1A7ED745-6A94-4624-AD82-EF606AE4FBA8}"/>
                </a:ext>
              </a:extLst>
            </p:cNvPr>
            <p:cNvGrpSpPr/>
            <p:nvPr userDrawn="1"/>
          </p:nvGrpSpPr>
          <p:grpSpPr>
            <a:xfrm>
              <a:off x="8924926" y="2095500"/>
              <a:ext cx="469900" cy="2797176"/>
              <a:chOff x="8924926" y="2095500"/>
              <a:chExt cx="469900" cy="2797176"/>
            </a:xfrm>
            <a:grpFill/>
          </p:grpSpPr>
          <p:sp>
            <p:nvSpPr>
              <p:cNvPr id="80" name="Louisiana" title="Louisiana">
                <a:extLst>
                  <a:ext uri="{FF2B5EF4-FFF2-40B4-BE49-F238E27FC236}">
                    <a16:creationId xmlns:a16="http://schemas.microsoft.com/office/drawing/2014/main" id="{441BFBD7-E36E-4117-BC99-BA839B718E6F}"/>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Arkansas" title="Arkansas">
                <a:extLst>
                  <a:ext uri="{FF2B5EF4-FFF2-40B4-BE49-F238E27FC236}">
                    <a16:creationId xmlns:a16="http://schemas.microsoft.com/office/drawing/2014/main" id="{507812A2-4A88-4610-8504-8EAE0C2AD40D}"/>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2" name="Missouri" title="Missouri">
                <a:extLst>
                  <a:ext uri="{FF2B5EF4-FFF2-40B4-BE49-F238E27FC236}">
                    <a16:creationId xmlns:a16="http://schemas.microsoft.com/office/drawing/2014/main" id="{9413DC9C-D587-4A3E-82FE-5FF87040B9E5}"/>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Iowa" title="Iowa">
                <a:extLst>
                  <a:ext uri="{FF2B5EF4-FFF2-40B4-BE49-F238E27FC236}">
                    <a16:creationId xmlns:a16="http://schemas.microsoft.com/office/drawing/2014/main" id="{CA6D6884-47FF-476F-B86F-EF8256FECE10}"/>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Minnesota" title="Minnesota">
                <a:extLst>
                  <a:ext uri="{FF2B5EF4-FFF2-40B4-BE49-F238E27FC236}">
                    <a16:creationId xmlns:a16="http://schemas.microsoft.com/office/drawing/2014/main" id="{24130C67-C3CC-4FD1-884B-32D2DF7530E1}"/>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Wisconsin">
                <a:extLst>
                  <a:ext uri="{FF2B5EF4-FFF2-40B4-BE49-F238E27FC236}">
                    <a16:creationId xmlns:a16="http://schemas.microsoft.com/office/drawing/2014/main" id="{89985147-C4DF-4A77-BFE9-30107AFF896C}"/>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3" name="Wyoming" title="Wyoming">
              <a:extLst>
                <a:ext uri="{FF2B5EF4-FFF2-40B4-BE49-F238E27FC236}">
                  <a16:creationId xmlns:a16="http://schemas.microsoft.com/office/drawing/2014/main" id="{970FE804-FF82-4AD5-87B2-861F37647C0D}"/>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Washington" title="Washington">
              <a:extLst>
                <a:ext uri="{FF2B5EF4-FFF2-40B4-BE49-F238E27FC236}">
                  <a16:creationId xmlns:a16="http://schemas.microsoft.com/office/drawing/2014/main" id="{7AC90977-A2E5-4A21-A32E-C3380F0380A1}"/>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Utah" title="Utah">
              <a:extLst>
                <a:ext uri="{FF2B5EF4-FFF2-40B4-BE49-F238E27FC236}">
                  <a16:creationId xmlns:a16="http://schemas.microsoft.com/office/drawing/2014/main" id="{83BE84C5-9FE8-411E-8F16-176431CBBDEB}"/>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Texas" title="Texas">
              <a:extLst>
                <a:ext uri="{FF2B5EF4-FFF2-40B4-BE49-F238E27FC236}">
                  <a16:creationId xmlns:a16="http://schemas.microsoft.com/office/drawing/2014/main" id="{E9F381A7-2D49-4D6E-B41D-3B3D96E1579A}"/>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South Dakota" title="South Dakota">
              <a:extLst>
                <a:ext uri="{FF2B5EF4-FFF2-40B4-BE49-F238E27FC236}">
                  <a16:creationId xmlns:a16="http://schemas.microsoft.com/office/drawing/2014/main" id="{C0297E49-9FA1-417E-84EC-83257B9E64E7}"/>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Oregon" title="Oregon">
              <a:extLst>
                <a:ext uri="{FF2B5EF4-FFF2-40B4-BE49-F238E27FC236}">
                  <a16:creationId xmlns:a16="http://schemas.microsoft.com/office/drawing/2014/main" id="{E8777629-EB52-45B5-911E-E73F94323078}"/>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Oklahoma" title="Oklahoma">
              <a:extLst>
                <a:ext uri="{FF2B5EF4-FFF2-40B4-BE49-F238E27FC236}">
                  <a16:creationId xmlns:a16="http://schemas.microsoft.com/office/drawing/2014/main" id="{E7148BC2-38BC-4242-A8D7-9BBB242DFC60}"/>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North Dakota" title="North Dakota">
              <a:extLst>
                <a:ext uri="{FF2B5EF4-FFF2-40B4-BE49-F238E27FC236}">
                  <a16:creationId xmlns:a16="http://schemas.microsoft.com/office/drawing/2014/main" id="{D2DF7AB7-671A-49FC-AE8F-F852AD84D590}"/>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New Mexico" title="New Mexico">
              <a:extLst>
                <a:ext uri="{FF2B5EF4-FFF2-40B4-BE49-F238E27FC236}">
                  <a16:creationId xmlns:a16="http://schemas.microsoft.com/office/drawing/2014/main" id="{4D21C3AC-A917-4F52-B37F-0933E83F99BF}"/>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Nevada" title="Nevada">
              <a:extLst>
                <a:ext uri="{FF2B5EF4-FFF2-40B4-BE49-F238E27FC236}">
                  <a16:creationId xmlns:a16="http://schemas.microsoft.com/office/drawing/2014/main" id="{3ACF923E-EA60-490B-84E8-275C0640800A}"/>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Nebraska" title="Nebraska">
              <a:extLst>
                <a:ext uri="{FF2B5EF4-FFF2-40B4-BE49-F238E27FC236}">
                  <a16:creationId xmlns:a16="http://schemas.microsoft.com/office/drawing/2014/main" id="{C53B962F-AFB7-4161-A8BC-4C398054140D}"/>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Montana" title="Montana">
              <a:extLst>
                <a:ext uri="{FF2B5EF4-FFF2-40B4-BE49-F238E27FC236}">
                  <a16:creationId xmlns:a16="http://schemas.microsoft.com/office/drawing/2014/main" id="{8D09CB5B-7BE8-40D5-B9B8-BB2BDFD1C2F4}"/>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Kansas" title="Kansas">
              <a:extLst>
                <a:ext uri="{FF2B5EF4-FFF2-40B4-BE49-F238E27FC236}">
                  <a16:creationId xmlns:a16="http://schemas.microsoft.com/office/drawing/2014/main" id="{6B5B90E5-C551-431D-90C1-406156803F34}"/>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Idaho" title="Idaho">
              <a:extLst>
                <a:ext uri="{FF2B5EF4-FFF2-40B4-BE49-F238E27FC236}">
                  <a16:creationId xmlns:a16="http://schemas.microsoft.com/office/drawing/2014/main" id="{86AE4F59-8A17-47A8-976F-A0BDDAB550B5}"/>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Colorado" title="Colorado">
              <a:extLst>
                <a:ext uri="{FF2B5EF4-FFF2-40B4-BE49-F238E27FC236}">
                  <a16:creationId xmlns:a16="http://schemas.microsoft.com/office/drawing/2014/main" id="{78AC4C9B-6F33-42C5-9502-BFF4B85B1C92}"/>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California" title="California">
              <a:extLst>
                <a:ext uri="{FF2B5EF4-FFF2-40B4-BE49-F238E27FC236}">
                  <a16:creationId xmlns:a16="http://schemas.microsoft.com/office/drawing/2014/main" id="{80E67365-1B16-4D5C-850D-2B09FC4EA58B}"/>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Arizona" title="Arizona">
              <a:extLst>
                <a:ext uri="{FF2B5EF4-FFF2-40B4-BE49-F238E27FC236}">
                  <a16:creationId xmlns:a16="http://schemas.microsoft.com/office/drawing/2014/main" id="{EC320657-A28E-4B84-9D80-65FEF1050DBB}"/>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86" name="Text Placeholder - Left, Mid">
            <a:extLst>
              <a:ext uri="{FF2B5EF4-FFF2-40B4-BE49-F238E27FC236}">
                <a16:creationId xmlns:a16="http://schemas.microsoft.com/office/drawing/2014/main" id="{73E9E5A1-87FC-45A7-B73C-98D1A2455CA3}"/>
              </a:ext>
            </a:extLst>
          </p:cNvPr>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Tree>
    <p:extLst>
      <p:ext uri="{BB962C8B-B14F-4D97-AF65-F5344CB8AC3E}">
        <p14:creationId xmlns:p14="http://schemas.microsoft.com/office/powerpoint/2010/main" val="39470293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MAP - Region 3">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457200"/>
            <a:ext cx="5022335" cy="2057400"/>
          </a:xfrm>
        </p:spPr>
        <p:txBody>
          <a:bodyPr anchor="b"/>
          <a:lstStyle/>
          <a:p>
            <a:r>
              <a:rPr lang="en-US"/>
              <a:t>Add Slide Title</a:t>
            </a:r>
          </a:p>
        </p:txBody>
      </p:sp>
      <p:grpSp>
        <p:nvGrpSpPr>
          <p:cNvPr id="21" name="MAP - States"/>
          <p:cNvGrpSpPr/>
          <p:nvPr/>
        </p:nvGrpSpPr>
        <p:grpSpPr>
          <a:xfrm>
            <a:off x="6908800" y="781413"/>
            <a:ext cx="4470400" cy="4837976"/>
            <a:chOff x="6054726" y="1828800"/>
            <a:chExt cx="3340100" cy="3614738"/>
          </a:xfrm>
        </p:grpSpPr>
        <p:grpSp>
          <p:nvGrpSpPr>
            <p:cNvPr id="22" name="Eastern snippets"/>
            <p:cNvGrpSpPr/>
            <p:nvPr/>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Text Placeholder - Left, Mid"/>
          <p:cNvSpPr>
            <a:spLocks noGrp="1"/>
          </p:cNvSpPr>
          <p:nvPr>
            <p:ph type="body" sz="quarter" idx="12" hasCustomPrompt="1"/>
          </p:nvPr>
        </p:nvSpPr>
        <p:spPr>
          <a:xfrm>
            <a:off x="667265" y="4444034"/>
            <a:ext cx="6698735" cy="1575765"/>
          </a:xfrm>
        </p:spPr>
        <p:txBody>
          <a:bodyPr numCol="2" spcCol="274320"/>
          <a:lstStyle>
            <a:lvl1pPr>
              <a:lnSpc>
                <a:spcPct val="100000"/>
              </a:lnSpc>
              <a:spcBef>
                <a:spcPts val="0"/>
              </a:spcBef>
              <a:spcAft>
                <a:spcPts val="1000"/>
              </a:spcAft>
              <a:defRPr sz="1400" baseline="0">
                <a:solidFill>
                  <a:schemeClr val="tx1"/>
                </a:solidFill>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61"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62"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63"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64" name="Stat-Bar"/>
          <p:cNvCxnSpPr/>
          <p:nvPr/>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60" name="RuleLine - Mid" hidden="1">
            <a:extLst>
              <a:ext uri="{FF2B5EF4-FFF2-40B4-BE49-F238E27FC236}">
                <a16:creationId xmlns:a16="http://schemas.microsoft.com/office/drawing/2014/main" id="{5A297EE7-DC5A-479E-B8C1-F375D6D1BAE6}"/>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RuleLine - Top" hidden="1">
            <a:extLst>
              <a:ext uri="{FF2B5EF4-FFF2-40B4-BE49-F238E27FC236}">
                <a16:creationId xmlns:a16="http://schemas.microsoft.com/office/drawing/2014/main" id="{A1C66209-2670-4B33-B831-006CD70C6E33}"/>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1" name="MAP - States">
            <a:extLst>
              <a:ext uri="{FF2B5EF4-FFF2-40B4-BE49-F238E27FC236}">
                <a16:creationId xmlns:a16="http://schemas.microsoft.com/office/drawing/2014/main" id="{D82D1E4D-C7EC-4DE7-B1C4-130C7DC568CD}"/>
              </a:ext>
            </a:extLst>
          </p:cNvPr>
          <p:cNvGrpSpPr/>
          <p:nvPr userDrawn="1"/>
        </p:nvGrpSpPr>
        <p:grpSpPr>
          <a:xfrm>
            <a:off x="6908800" y="781413"/>
            <a:ext cx="4470400" cy="4837976"/>
            <a:chOff x="6054726" y="1828800"/>
            <a:chExt cx="3340100" cy="3614738"/>
          </a:xfrm>
        </p:grpSpPr>
        <p:grpSp>
          <p:nvGrpSpPr>
            <p:cNvPr id="72" name="Eastern snippets">
              <a:extLst>
                <a:ext uri="{FF2B5EF4-FFF2-40B4-BE49-F238E27FC236}">
                  <a16:creationId xmlns:a16="http://schemas.microsoft.com/office/drawing/2014/main" id="{FCF6FC0E-F1BD-47C4-99B7-12346DED3A4D}"/>
                </a:ext>
              </a:extLst>
            </p:cNvPr>
            <p:cNvGrpSpPr/>
            <p:nvPr userDrawn="1"/>
          </p:nvGrpSpPr>
          <p:grpSpPr>
            <a:xfrm>
              <a:off x="8924926" y="2095500"/>
              <a:ext cx="469900" cy="2797176"/>
              <a:chOff x="8924926" y="2095500"/>
              <a:chExt cx="469900" cy="2797176"/>
            </a:xfrm>
          </p:grpSpPr>
          <p:sp>
            <p:nvSpPr>
              <p:cNvPr id="90" name="Louisiana" title="Louisiana">
                <a:extLst>
                  <a:ext uri="{FF2B5EF4-FFF2-40B4-BE49-F238E27FC236}">
                    <a16:creationId xmlns:a16="http://schemas.microsoft.com/office/drawing/2014/main" id="{CC06C9EA-7A27-412C-8AC0-55CE92B84596}"/>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1" name="Arkansas" title="Arkansas">
                <a:extLst>
                  <a:ext uri="{FF2B5EF4-FFF2-40B4-BE49-F238E27FC236}">
                    <a16:creationId xmlns:a16="http://schemas.microsoft.com/office/drawing/2014/main" id="{F622A70A-D1F5-462F-B5ED-58CEEAF15D98}"/>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2" name="Missouri" title="Missouri">
                <a:extLst>
                  <a:ext uri="{FF2B5EF4-FFF2-40B4-BE49-F238E27FC236}">
                    <a16:creationId xmlns:a16="http://schemas.microsoft.com/office/drawing/2014/main" id="{DFCD7A2E-E0D3-4BB2-8A9C-3EFF20CE2B7D}"/>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3" name="Iowa" title="Iowa">
                <a:extLst>
                  <a:ext uri="{FF2B5EF4-FFF2-40B4-BE49-F238E27FC236}">
                    <a16:creationId xmlns:a16="http://schemas.microsoft.com/office/drawing/2014/main" id="{29FE9D00-681B-485E-B506-E6B68F288418}"/>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4" name="Minnesota" title="Minnesota">
                <a:extLst>
                  <a:ext uri="{FF2B5EF4-FFF2-40B4-BE49-F238E27FC236}">
                    <a16:creationId xmlns:a16="http://schemas.microsoft.com/office/drawing/2014/main" id="{21EBCDEB-4170-4540-81AD-8429F7199BFD}"/>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5" name="Wisconsin">
                <a:extLst>
                  <a:ext uri="{FF2B5EF4-FFF2-40B4-BE49-F238E27FC236}">
                    <a16:creationId xmlns:a16="http://schemas.microsoft.com/office/drawing/2014/main" id="{290A9A93-CAD0-4655-9D1F-2975AE1791F5}"/>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73" name="Wyoming" title="Wyoming">
              <a:extLst>
                <a:ext uri="{FF2B5EF4-FFF2-40B4-BE49-F238E27FC236}">
                  <a16:creationId xmlns:a16="http://schemas.microsoft.com/office/drawing/2014/main" id="{8326A973-E9D3-463B-A804-C4A8BCB18F96}"/>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Washington" title="Washington">
              <a:extLst>
                <a:ext uri="{FF2B5EF4-FFF2-40B4-BE49-F238E27FC236}">
                  <a16:creationId xmlns:a16="http://schemas.microsoft.com/office/drawing/2014/main" id="{0F1B0444-0D8C-4194-A09A-668D83CE35DE}"/>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Utah" title="Utah">
              <a:extLst>
                <a:ext uri="{FF2B5EF4-FFF2-40B4-BE49-F238E27FC236}">
                  <a16:creationId xmlns:a16="http://schemas.microsoft.com/office/drawing/2014/main" id="{00D71807-EA95-482B-9066-3F6CA364CB2D}"/>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Texas" title="Texas">
              <a:extLst>
                <a:ext uri="{FF2B5EF4-FFF2-40B4-BE49-F238E27FC236}">
                  <a16:creationId xmlns:a16="http://schemas.microsoft.com/office/drawing/2014/main" id="{1AF29427-63B8-4271-9381-E67E5EFBC254}"/>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South Dakota" title="South Dakota">
              <a:extLst>
                <a:ext uri="{FF2B5EF4-FFF2-40B4-BE49-F238E27FC236}">
                  <a16:creationId xmlns:a16="http://schemas.microsoft.com/office/drawing/2014/main" id="{E636C6E7-A478-46DD-8738-CC87E94590D3}"/>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Oregon" title="Oregon">
              <a:extLst>
                <a:ext uri="{FF2B5EF4-FFF2-40B4-BE49-F238E27FC236}">
                  <a16:creationId xmlns:a16="http://schemas.microsoft.com/office/drawing/2014/main" id="{90AAA92C-AB14-4CF4-912E-C8D92C778A2D}"/>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Oklahoma" title="Oklahoma">
              <a:extLst>
                <a:ext uri="{FF2B5EF4-FFF2-40B4-BE49-F238E27FC236}">
                  <a16:creationId xmlns:a16="http://schemas.microsoft.com/office/drawing/2014/main" id="{AB417B48-2797-4532-81E0-2204ABDE324E}"/>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North Dakota" title="North Dakota">
              <a:extLst>
                <a:ext uri="{FF2B5EF4-FFF2-40B4-BE49-F238E27FC236}">
                  <a16:creationId xmlns:a16="http://schemas.microsoft.com/office/drawing/2014/main" id="{B7DAFB4B-DCDD-4AC8-9269-F60181A5B91D}"/>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New Mexico" title="New Mexico">
              <a:extLst>
                <a:ext uri="{FF2B5EF4-FFF2-40B4-BE49-F238E27FC236}">
                  <a16:creationId xmlns:a16="http://schemas.microsoft.com/office/drawing/2014/main" id="{B2B43703-55F7-4F81-B986-5F58E5173F2F}"/>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2" name="Nevada" title="Nevada">
              <a:extLst>
                <a:ext uri="{FF2B5EF4-FFF2-40B4-BE49-F238E27FC236}">
                  <a16:creationId xmlns:a16="http://schemas.microsoft.com/office/drawing/2014/main" id="{63463EEB-C8F7-497A-8A7E-F55F4BCAA084}"/>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Nebraska" title="Nebraska">
              <a:extLst>
                <a:ext uri="{FF2B5EF4-FFF2-40B4-BE49-F238E27FC236}">
                  <a16:creationId xmlns:a16="http://schemas.microsoft.com/office/drawing/2014/main" id="{56F7E19F-ABC5-4EBA-93BF-6E6FFDB78345}"/>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Montana" title="Montana">
              <a:extLst>
                <a:ext uri="{FF2B5EF4-FFF2-40B4-BE49-F238E27FC236}">
                  <a16:creationId xmlns:a16="http://schemas.microsoft.com/office/drawing/2014/main" id="{3080CFD7-B42C-4A02-B288-1089A3AAA890}"/>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Kansas" title="Kansas">
              <a:extLst>
                <a:ext uri="{FF2B5EF4-FFF2-40B4-BE49-F238E27FC236}">
                  <a16:creationId xmlns:a16="http://schemas.microsoft.com/office/drawing/2014/main" id="{BDCE5809-2E47-4C08-A5EA-BB2D2DD2AE9F}"/>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Idaho" title="Idaho">
              <a:extLst>
                <a:ext uri="{FF2B5EF4-FFF2-40B4-BE49-F238E27FC236}">
                  <a16:creationId xmlns:a16="http://schemas.microsoft.com/office/drawing/2014/main" id="{868A1A78-9EF4-4A04-BE3A-B25B29835A5F}"/>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Colorado" title="Colorado">
              <a:extLst>
                <a:ext uri="{FF2B5EF4-FFF2-40B4-BE49-F238E27FC236}">
                  <a16:creationId xmlns:a16="http://schemas.microsoft.com/office/drawing/2014/main" id="{0D89E7D9-2334-4FFF-A807-5EF57A90C81A}"/>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California" title="California">
              <a:extLst>
                <a:ext uri="{FF2B5EF4-FFF2-40B4-BE49-F238E27FC236}">
                  <a16:creationId xmlns:a16="http://schemas.microsoft.com/office/drawing/2014/main" id="{DB778EF5-BBAF-44BF-94CD-B0F433266C19}"/>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9" name="Arizona" title="Arizona">
              <a:extLst>
                <a:ext uri="{FF2B5EF4-FFF2-40B4-BE49-F238E27FC236}">
                  <a16:creationId xmlns:a16="http://schemas.microsoft.com/office/drawing/2014/main" id="{928B5287-E45C-419E-9070-D596BF2B1366}"/>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96" name="Stat-Bar">
            <a:extLst>
              <a:ext uri="{FF2B5EF4-FFF2-40B4-BE49-F238E27FC236}">
                <a16:creationId xmlns:a16="http://schemas.microsoft.com/office/drawing/2014/main" id="{15DD6FDA-9085-44EE-A309-5E8D390122A0}"/>
              </a:ext>
            </a:extLst>
          </p:cNvP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at-Hash">
            <a:extLst>
              <a:ext uri="{FF2B5EF4-FFF2-40B4-BE49-F238E27FC236}">
                <a16:creationId xmlns:a16="http://schemas.microsoft.com/office/drawing/2014/main" id="{81DD85CB-92A9-40FE-AB3F-81B1CDBD33A2}"/>
              </a:ext>
            </a:extLst>
          </p:cNvPr>
          <p:cNvCxnSpPr>
            <a:endCxn id="61" idx="0"/>
          </p:cNvCxnSpPr>
          <p:nvPr userDrawn="1"/>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8" name="Stat-Bar">
            <a:extLst>
              <a:ext uri="{FF2B5EF4-FFF2-40B4-BE49-F238E27FC236}">
                <a16:creationId xmlns:a16="http://schemas.microsoft.com/office/drawing/2014/main" id="{93052317-0037-465F-9B8D-EE42553D91D5}"/>
              </a:ext>
            </a:extLst>
          </p:cNvPr>
          <p:cNvCxnSpPr/>
          <p:nvPr userDrawn="1"/>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9" name="Stat-Hash">
            <a:extLst>
              <a:ext uri="{FF2B5EF4-FFF2-40B4-BE49-F238E27FC236}">
                <a16:creationId xmlns:a16="http://schemas.microsoft.com/office/drawing/2014/main" id="{22A2CE1C-6674-4D81-8199-ACD79F74980A}"/>
              </a:ext>
            </a:extLst>
          </p:cNvPr>
          <p:cNvCxnSpPr>
            <a:endCxn id="62"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0" name="Stat-Bar">
            <a:extLst>
              <a:ext uri="{FF2B5EF4-FFF2-40B4-BE49-F238E27FC236}">
                <a16:creationId xmlns:a16="http://schemas.microsoft.com/office/drawing/2014/main" id="{CB2D61EB-418A-465C-8859-88983B9D7281}"/>
              </a:ext>
            </a:extLst>
          </p:cNvP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1" name="Stat-Hash">
            <a:extLst>
              <a:ext uri="{FF2B5EF4-FFF2-40B4-BE49-F238E27FC236}">
                <a16:creationId xmlns:a16="http://schemas.microsoft.com/office/drawing/2014/main" id="{FEDCC090-C2D6-490D-B73A-F21B0D75A23C}"/>
              </a:ext>
            </a:extLst>
          </p:cNvPr>
          <p:cNvCxnSpPr>
            <a:endCxn id="63"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7688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Content A - Center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1828800"/>
            <a:ext cx="10058401" cy="419100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a:extLst>
              <a:ext uri="{FF2B5EF4-FFF2-40B4-BE49-F238E27FC236}">
                <a16:creationId xmlns:a16="http://schemas.microsoft.com/office/drawing/2014/main" id="{BCB30535-5E92-4DFE-90AE-B43F65464F9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a:extLst>
              <a:ext uri="{FF2B5EF4-FFF2-40B4-BE49-F238E27FC236}">
                <a16:creationId xmlns:a16="http://schemas.microsoft.com/office/drawing/2014/main" id="{ABA7AFD1-E628-4F6E-84A3-74DCCF834966}"/>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715707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MAP- Region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a:t>Add Slide Title</a:t>
            </a:r>
          </a:p>
        </p:txBody>
      </p:sp>
      <p:grpSp>
        <p:nvGrpSpPr>
          <p:cNvPr id="37" name="MAP - States"/>
          <p:cNvGrpSpPr/>
          <p:nvPr/>
        </p:nvGrpSpPr>
        <p:grpSpPr>
          <a:xfrm>
            <a:off x="6908800" y="781413"/>
            <a:ext cx="4470400" cy="4837976"/>
            <a:chOff x="6054726" y="1828800"/>
            <a:chExt cx="3340100" cy="3614738"/>
          </a:xfrm>
          <a:solidFill>
            <a:schemeClr val="accent1"/>
          </a:solidFill>
        </p:grpSpPr>
        <p:grpSp>
          <p:nvGrpSpPr>
            <p:cNvPr id="38" name="Eastern snippets"/>
            <p:cNvGrpSpPr/>
            <p:nvPr/>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4" name="Text Placeholder - Left, Mid"/>
          <p:cNvSpPr>
            <a:spLocks noGrp="1"/>
          </p:cNvSpPr>
          <p:nvPr>
            <p:ph type="body" sz="quarter" idx="12" hasCustomPrompt="1"/>
          </p:nvPr>
        </p:nvSpPr>
        <p:spPr>
          <a:xfrm>
            <a:off x="660400" y="3200400"/>
            <a:ext cx="5029199" cy="2819399"/>
          </a:xfrm>
        </p:spPr>
        <p:txBody>
          <a:bodyPr/>
          <a:lstStyle>
            <a:lvl1pPr>
              <a:lnSpc>
                <a:spcPct val="100000"/>
              </a:lnSpc>
              <a:spcBef>
                <a:spcPts val="0"/>
              </a:spcBef>
              <a:spcAft>
                <a:spcPts val="1000"/>
              </a:spcAft>
              <a:defRPr sz="1800" baseline="0">
                <a:solidFill>
                  <a:schemeClr val="bg2"/>
                </a:solidFill>
                <a:latin typeface="+mn-lt"/>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vl6pPr>
              <a:buClr>
                <a:schemeClr val="accent3"/>
              </a:buCl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2" name="Footer Placeholder 1"/>
          <p:cNvSpPr>
            <a:spLocks noGrp="1"/>
          </p:cNvSpPr>
          <p:nvPr>
            <p:ph type="ftr" sz="quarter" idx="13"/>
          </p:nvPr>
        </p:nvSpPr>
        <p:spPr/>
        <p:txBody>
          <a:bodyPr/>
          <a:lstStyle/>
          <a:p>
            <a:r>
              <a:rPr lang="en-US"/>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a:p>
        </p:txBody>
      </p:sp>
      <p:cxnSp>
        <p:nvCxnSpPr>
          <p:cNvPr id="35" name="RuleLine - Mid">
            <a:extLst>
              <a:ext uri="{FF2B5EF4-FFF2-40B4-BE49-F238E27FC236}">
                <a16:creationId xmlns:a16="http://schemas.microsoft.com/office/drawing/2014/main" id="{10CE11C1-DB78-4448-9291-507713790A3E}"/>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Mid" hidden="1">
            <a:extLst>
              <a:ext uri="{FF2B5EF4-FFF2-40B4-BE49-F238E27FC236}">
                <a16:creationId xmlns:a16="http://schemas.microsoft.com/office/drawing/2014/main" id="{35A07714-A303-4D0C-8723-52E9D301772A}"/>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uleLine - Top" hidden="1">
            <a:extLst>
              <a:ext uri="{FF2B5EF4-FFF2-40B4-BE49-F238E27FC236}">
                <a16:creationId xmlns:a16="http://schemas.microsoft.com/office/drawing/2014/main" id="{1C8B1E8A-F8FE-4CCC-A79C-33F47FCFDF0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2" name="MAP - States">
            <a:extLst>
              <a:ext uri="{FF2B5EF4-FFF2-40B4-BE49-F238E27FC236}">
                <a16:creationId xmlns:a16="http://schemas.microsoft.com/office/drawing/2014/main" id="{CCAC4708-D74E-4A8C-8ED9-D2C4D88D7B12}"/>
              </a:ext>
            </a:extLst>
          </p:cNvPr>
          <p:cNvGrpSpPr/>
          <p:nvPr userDrawn="1"/>
        </p:nvGrpSpPr>
        <p:grpSpPr>
          <a:xfrm>
            <a:off x="6908800" y="781413"/>
            <a:ext cx="4470400" cy="4837976"/>
            <a:chOff x="6054726" y="1828800"/>
            <a:chExt cx="3340100" cy="3614738"/>
          </a:xfrm>
          <a:solidFill>
            <a:schemeClr val="accent1"/>
          </a:solidFill>
        </p:grpSpPr>
        <p:grpSp>
          <p:nvGrpSpPr>
            <p:cNvPr id="63" name="Eastern snippets">
              <a:extLst>
                <a:ext uri="{FF2B5EF4-FFF2-40B4-BE49-F238E27FC236}">
                  <a16:creationId xmlns:a16="http://schemas.microsoft.com/office/drawing/2014/main" id="{6116DB5D-DA62-446C-818B-AB26C3A23382}"/>
                </a:ext>
              </a:extLst>
            </p:cNvPr>
            <p:cNvGrpSpPr/>
            <p:nvPr userDrawn="1"/>
          </p:nvGrpSpPr>
          <p:grpSpPr>
            <a:xfrm>
              <a:off x="8924926" y="2095500"/>
              <a:ext cx="469900" cy="2797176"/>
              <a:chOff x="8924926" y="2095500"/>
              <a:chExt cx="469900" cy="2797176"/>
            </a:xfrm>
            <a:grpFill/>
          </p:grpSpPr>
          <p:sp>
            <p:nvSpPr>
              <p:cNvPr id="82" name="Louisiana" title="Louisiana">
                <a:extLst>
                  <a:ext uri="{FF2B5EF4-FFF2-40B4-BE49-F238E27FC236}">
                    <a16:creationId xmlns:a16="http://schemas.microsoft.com/office/drawing/2014/main" id="{E9F02362-92C3-4606-8D8C-CC77E593EBDA}"/>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Arkansas" title="Arkansas">
                <a:extLst>
                  <a:ext uri="{FF2B5EF4-FFF2-40B4-BE49-F238E27FC236}">
                    <a16:creationId xmlns:a16="http://schemas.microsoft.com/office/drawing/2014/main" id="{993AA242-2CCA-4F33-A2DE-810226645517}"/>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Missouri" title="Missouri">
                <a:extLst>
                  <a:ext uri="{FF2B5EF4-FFF2-40B4-BE49-F238E27FC236}">
                    <a16:creationId xmlns:a16="http://schemas.microsoft.com/office/drawing/2014/main" id="{9C44582A-262D-4CC3-BBD1-9271FE20A0D0}"/>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Iowa" title="Iowa">
                <a:extLst>
                  <a:ext uri="{FF2B5EF4-FFF2-40B4-BE49-F238E27FC236}">
                    <a16:creationId xmlns:a16="http://schemas.microsoft.com/office/drawing/2014/main" id="{79B21D77-43CD-4FBC-8C13-C5AA0111E155}"/>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Minnesota" title="Minnesota">
                <a:extLst>
                  <a:ext uri="{FF2B5EF4-FFF2-40B4-BE49-F238E27FC236}">
                    <a16:creationId xmlns:a16="http://schemas.microsoft.com/office/drawing/2014/main" id="{C44BB991-D606-4BC8-B3A3-05595D94ABF9}"/>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Wisconsin">
                <a:extLst>
                  <a:ext uri="{FF2B5EF4-FFF2-40B4-BE49-F238E27FC236}">
                    <a16:creationId xmlns:a16="http://schemas.microsoft.com/office/drawing/2014/main" id="{6524F5DD-705E-4241-8A2E-75123D831794}"/>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5" name="Wyoming" title="Wyoming">
              <a:extLst>
                <a:ext uri="{FF2B5EF4-FFF2-40B4-BE49-F238E27FC236}">
                  <a16:creationId xmlns:a16="http://schemas.microsoft.com/office/drawing/2014/main" id="{A914553B-DA64-4543-BA71-6EECFED1AF03}"/>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Washington" title="Washington">
              <a:extLst>
                <a:ext uri="{FF2B5EF4-FFF2-40B4-BE49-F238E27FC236}">
                  <a16:creationId xmlns:a16="http://schemas.microsoft.com/office/drawing/2014/main" id="{FEE2F0C7-77BE-4DAF-B148-F8A1E6656E28}"/>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Utah" title="Utah">
              <a:extLst>
                <a:ext uri="{FF2B5EF4-FFF2-40B4-BE49-F238E27FC236}">
                  <a16:creationId xmlns:a16="http://schemas.microsoft.com/office/drawing/2014/main" id="{5A3AC926-D39D-499F-821A-F099DA2CD3B0}"/>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Texas" title="Texas">
              <a:extLst>
                <a:ext uri="{FF2B5EF4-FFF2-40B4-BE49-F238E27FC236}">
                  <a16:creationId xmlns:a16="http://schemas.microsoft.com/office/drawing/2014/main" id="{78B2FC61-9B2E-4F2E-AE22-614C03B6D63E}"/>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South Dakota" title="South Dakota">
              <a:extLst>
                <a:ext uri="{FF2B5EF4-FFF2-40B4-BE49-F238E27FC236}">
                  <a16:creationId xmlns:a16="http://schemas.microsoft.com/office/drawing/2014/main" id="{F79C8C4A-D56C-4391-B527-6B2237CB9491}"/>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Oregon" title="Oregon">
              <a:extLst>
                <a:ext uri="{FF2B5EF4-FFF2-40B4-BE49-F238E27FC236}">
                  <a16:creationId xmlns:a16="http://schemas.microsoft.com/office/drawing/2014/main" id="{04170C6F-302B-40B1-B02A-35858B8B3721}"/>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Oklahoma" title="Oklahoma">
              <a:extLst>
                <a:ext uri="{FF2B5EF4-FFF2-40B4-BE49-F238E27FC236}">
                  <a16:creationId xmlns:a16="http://schemas.microsoft.com/office/drawing/2014/main" id="{54E687CB-20E2-4699-BFFB-80693EB7F841}"/>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North Dakota" title="North Dakota">
              <a:extLst>
                <a:ext uri="{FF2B5EF4-FFF2-40B4-BE49-F238E27FC236}">
                  <a16:creationId xmlns:a16="http://schemas.microsoft.com/office/drawing/2014/main" id="{00BAB449-3F05-4E43-B996-6ED9E9BAEABD}"/>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New Mexico" title="New Mexico">
              <a:extLst>
                <a:ext uri="{FF2B5EF4-FFF2-40B4-BE49-F238E27FC236}">
                  <a16:creationId xmlns:a16="http://schemas.microsoft.com/office/drawing/2014/main" id="{5764A70E-BCB8-45A1-9755-9744FF0BE8A6}"/>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Nevada" title="Nevada">
              <a:extLst>
                <a:ext uri="{FF2B5EF4-FFF2-40B4-BE49-F238E27FC236}">
                  <a16:creationId xmlns:a16="http://schemas.microsoft.com/office/drawing/2014/main" id="{5BE22F34-6B2D-4584-9422-94D50238A920}"/>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Nebraska" title="Nebraska">
              <a:extLst>
                <a:ext uri="{FF2B5EF4-FFF2-40B4-BE49-F238E27FC236}">
                  <a16:creationId xmlns:a16="http://schemas.microsoft.com/office/drawing/2014/main" id="{51217608-EDB0-4F07-8071-DF4D810F670C}"/>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Montana" title="Montana">
              <a:extLst>
                <a:ext uri="{FF2B5EF4-FFF2-40B4-BE49-F238E27FC236}">
                  <a16:creationId xmlns:a16="http://schemas.microsoft.com/office/drawing/2014/main" id="{D9D9C1A9-645A-4EDA-A3D3-6F7135E40B4C}"/>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Kansas" title="Kansas">
              <a:extLst>
                <a:ext uri="{FF2B5EF4-FFF2-40B4-BE49-F238E27FC236}">
                  <a16:creationId xmlns:a16="http://schemas.microsoft.com/office/drawing/2014/main" id="{408BC9F8-0002-4864-A3E8-DAFFC5018F07}"/>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Idaho" title="Idaho">
              <a:extLst>
                <a:ext uri="{FF2B5EF4-FFF2-40B4-BE49-F238E27FC236}">
                  <a16:creationId xmlns:a16="http://schemas.microsoft.com/office/drawing/2014/main" id="{8BD3F862-3EA0-491A-95CE-455970755A28}"/>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Colorado" title="Colorado">
              <a:extLst>
                <a:ext uri="{FF2B5EF4-FFF2-40B4-BE49-F238E27FC236}">
                  <a16:creationId xmlns:a16="http://schemas.microsoft.com/office/drawing/2014/main" id="{A73EF480-21FB-4790-828C-D8B8DD7AAAE9}"/>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California" title="California">
              <a:extLst>
                <a:ext uri="{FF2B5EF4-FFF2-40B4-BE49-F238E27FC236}">
                  <a16:creationId xmlns:a16="http://schemas.microsoft.com/office/drawing/2014/main" id="{EEE934E2-FA31-478B-B1FD-3852AD5EC4BE}"/>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Arizona" title="Arizona">
              <a:extLst>
                <a:ext uri="{FF2B5EF4-FFF2-40B4-BE49-F238E27FC236}">
                  <a16:creationId xmlns:a16="http://schemas.microsoft.com/office/drawing/2014/main" id="{6515B712-A6DF-4FF2-BB41-3733D31B06DF}"/>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88" name="RuleLine - Mid">
            <a:extLst>
              <a:ext uri="{FF2B5EF4-FFF2-40B4-BE49-F238E27FC236}">
                <a16:creationId xmlns:a16="http://schemas.microsoft.com/office/drawing/2014/main" id="{4D7984A2-BC6B-46D5-9B50-43C3B35C03BE}"/>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1696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MAP - Region">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p:nvGrpSpPr>
        <p:grpSpPr>
          <a:xfrm>
            <a:off x="6908800" y="781413"/>
            <a:ext cx="4470400" cy="4837976"/>
            <a:chOff x="6054726" y="1828800"/>
            <a:chExt cx="3340100" cy="3614738"/>
          </a:xfrm>
        </p:grpSpPr>
        <p:grpSp>
          <p:nvGrpSpPr>
            <p:cNvPr id="58" name="Eastern snippets"/>
            <p:cNvGrpSpPr/>
            <p:nvPr/>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82" name="Title Placeholder - Mid"/>
          <p:cNvSpPr>
            <a:spLocks noGrp="1"/>
          </p:cNvSpPr>
          <p:nvPr>
            <p:ph type="title" hasCustomPrompt="1"/>
          </p:nvPr>
        </p:nvSpPr>
        <p:spPr>
          <a:xfrm>
            <a:off x="660400" y="457200"/>
            <a:ext cx="5029199" cy="2057400"/>
          </a:xfrm>
        </p:spPr>
        <p:txBody>
          <a:bodyPr anchor="b"/>
          <a:lstStyle>
            <a:lvl1pPr>
              <a:defRPr>
                <a:solidFill>
                  <a:schemeClr val="accent1"/>
                </a:solidFill>
              </a:defRPr>
            </a:lvl1pPr>
          </a:lstStyle>
          <a:p>
            <a:r>
              <a:rPr lang="en-US"/>
              <a:t>Add Slide Title</a:t>
            </a:r>
          </a:p>
        </p:txBody>
      </p:sp>
      <p:sp>
        <p:nvSpPr>
          <p:cNvPr id="8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a:t>Click to edit Master text styles</a:t>
            </a:r>
          </a:p>
        </p:txBody>
      </p:sp>
      <p:sp>
        <p:nvSpPr>
          <p:cNvPr id="2" name="Footer Placeholder 1"/>
          <p:cNvSpPr>
            <a:spLocks noGrp="1"/>
          </p:cNvSpPr>
          <p:nvPr>
            <p:ph type="ftr" sz="quarter" idx="13"/>
          </p:nvPr>
        </p:nvSpPr>
        <p:spPr/>
        <p:txBody>
          <a:bodyPr/>
          <a:lstStyle/>
          <a:p>
            <a:r>
              <a:rPr lang="en-US"/>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a:p>
        </p:txBody>
      </p:sp>
      <p:cxnSp>
        <p:nvCxnSpPr>
          <p:cNvPr id="34" name="RuleLine - Mid">
            <a:extLst>
              <a:ext uri="{FF2B5EF4-FFF2-40B4-BE49-F238E27FC236}">
                <a16:creationId xmlns:a16="http://schemas.microsoft.com/office/drawing/2014/main" id="{AFB0DF67-0EA2-4057-B184-E74CBEF42A30}"/>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RuleLine - Mid" hidden="1">
            <a:extLst>
              <a:ext uri="{FF2B5EF4-FFF2-40B4-BE49-F238E27FC236}">
                <a16:creationId xmlns:a16="http://schemas.microsoft.com/office/drawing/2014/main" id="{02DB2E9D-7A5E-4D90-B98F-CB04D10E2230}"/>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uleLine - Top" hidden="1">
            <a:extLst>
              <a:ext uri="{FF2B5EF4-FFF2-40B4-BE49-F238E27FC236}">
                <a16:creationId xmlns:a16="http://schemas.microsoft.com/office/drawing/2014/main" id="{7D5E2ACA-CB26-43BA-9D47-0F1F1FE7A56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a:extLst>
              <a:ext uri="{FF2B5EF4-FFF2-40B4-BE49-F238E27FC236}">
                <a16:creationId xmlns:a16="http://schemas.microsoft.com/office/drawing/2014/main" id="{F66C1FF4-EB89-4C7D-8162-7C32BAF72946}"/>
              </a:ext>
            </a:extLst>
          </p:cNvPr>
          <p:cNvGrpSpPr/>
          <p:nvPr userDrawn="1"/>
        </p:nvGrpSpPr>
        <p:grpSpPr>
          <a:xfrm>
            <a:off x="6908800" y="781413"/>
            <a:ext cx="4470400" cy="4837976"/>
            <a:chOff x="6054726" y="1828800"/>
            <a:chExt cx="3340100" cy="3614738"/>
          </a:xfrm>
        </p:grpSpPr>
        <p:grpSp>
          <p:nvGrpSpPr>
            <p:cNvPr id="38" name="Eastern snippets">
              <a:extLst>
                <a:ext uri="{FF2B5EF4-FFF2-40B4-BE49-F238E27FC236}">
                  <a16:creationId xmlns:a16="http://schemas.microsoft.com/office/drawing/2014/main" id="{96F4A0F5-E745-4774-BAF8-005F01CB9754}"/>
                </a:ext>
              </a:extLst>
            </p:cNvPr>
            <p:cNvGrpSpPr/>
            <p:nvPr userDrawn="1"/>
          </p:nvGrpSpPr>
          <p:grpSpPr>
            <a:xfrm>
              <a:off x="8924926" y="2095500"/>
              <a:ext cx="469900" cy="2797176"/>
              <a:chOff x="8924926" y="2095500"/>
              <a:chExt cx="469900" cy="2797176"/>
            </a:xfrm>
          </p:grpSpPr>
          <p:sp>
            <p:nvSpPr>
              <p:cNvPr id="56" name="Louisiana" title="Louisiana">
                <a:extLst>
                  <a:ext uri="{FF2B5EF4-FFF2-40B4-BE49-F238E27FC236}">
                    <a16:creationId xmlns:a16="http://schemas.microsoft.com/office/drawing/2014/main" id="{2C02A366-EE40-4148-A801-CE33E24E1B69}"/>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Arkansas" title="Arkansas">
                <a:extLst>
                  <a:ext uri="{FF2B5EF4-FFF2-40B4-BE49-F238E27FC236}">
                    <a16:creationId xmlns:a16="http://schemas.microsoft.com/office/drawing/2014/main" id="{813C447E-F297-4529-9A68-502FB5A54F73}"/>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Missouri" title="Missouri">
                <a:extLst>
                  <a:ext uri="{FF2B5EF4-FFF2-40B4-BE49-F238E27FC236}">
                    <a16:creationId xmlns:a16="http://schemas.microsoft.com/office/drawing/2014/main" id="{D34BD1AD-B586-437D-B0A4-6C04903AC06D}"/>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Iowa" title="Iowa">
                <a:extLst>
                  <a:ext uri="{FF2B5EF4-FFF2-40B4-BE49-F238E27FC236}">
                    <a16:creationId xmlns:a16="http://schemas.microsoft.com/office/drawing/2014/main" id="{F281405A-5CE3-4CC6-8857-FD2204AF264F}"/>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Minnesota" title="Minnesota">
                <a:extLst>
                  <a:ext uri="{FF2B5EF4-FFF2-40B4-BE49-F238E27FC236}">
                    <a16:creationId xmlns:a16="http://schemas.microsoft.com/office/drawing/2014/main" id="{C809418E-D1F2-4E46-8E1E-7802768D98F3}"/>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Wisconsin">
                <a:extLst>
                  <a:ext uri="{FF2B5EF4-FFF2-40B4-BE49-F238E27FC236}">
                    <a16:creationId xmlns:a16="http://schemas.microsoft.com/office/drawing/2014/main" id="{7132A489-6AC0-4E53-8AD7-2560DB5E0759}"/>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a:extLst>
                <a:ext uri="{FF2B5EF4-FFF2-40B4-BE49-F238E27FC236}">
                  <a16:creationId xmlns:a16="http://schemas.microsoft.com/office/drawing/2014/main" id="{E34FF3CD-7477-453A-A279-F38464020807}"/>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a:extLst>
                <a:ext uri="{FF2B5EF4-FFF2-40B4-BE49-F238E27FC236}">
                  <a16:creationId xmlns:a16="http://schemas.microsoft.com/office/drawing/2014/main" id="{D0A6565F-CD6B-4FB2-B0D2-215748A8FAB8}"/>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a:extLst>
                <a:ext uri="{FF2B5EF4-FFF2-40B4-BE49-F238E27FC236}">
                  <a16:creationId xmlns:a16="http://schemas.microsoft.com/office/drawing/2014/main" id="{87A5F90D-6B6B-4FE2-95EE-4EAB2821A5FA}"/>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a:extLst>
                <a:ext uri="{FF2B5EF4-FFF2-40B4-BE49-F238E27FC236}">
                  <a16:creationId xmlns:a16="http://schemas.microsoft.com/office/drawing/2014/main" id="{292816E5-D18C-4F2E-A673-C6923F3DD0C3}"/>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a:extLst>
                <a:ext uri="{FF2B5EF4-FFF2-40B4-BE49-F238E27FC236}">
                  <a16:creationId xmlns:a16="http://schemas.microsoft.com/office/drawing/2014/main" id="{DB0ED342-FDC9-4722-B653-9935DF843F97}"/>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a:extLst>
                <a:ext uri="{FF2B5EF4-FFF2-40B4-BE49-F238E27FC236}">
                  <a16:creationId xmlns:a16="http://schemas.microsoft.com/office/drawing/2014/main" id="{1ECB516E-7473-46FB-8440-ED1CDD6BDDC7}"/>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a:extLst>
                <a:ext uri="{FF2B5EF4-FFF2-40B4-BE49-F238E27FC236}">
                  <a16:creationId xmlns:a16="http://schemas.microsoft.com/office/drawing/2014/main" id="{1159BFDC-B466-48AE-B64F-E4E516144334}"/>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a:extLst>
                <a:ext uri="{FF2B5EF4-FFF2-40B4-BE49-F238E27FC236}">
                  <a16:creationId xmlns:a16="http://schemas.microsoft.com/office/drawing/2014/main" id="{C28428F4-B19E-4C75-A5F2-DE875C29592C}"/>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a:extLst>
                <a:ext uri="{FF2B5EF4-FFF2-40B4-BE49-F238E27FC236}">
                  <a16:creationId xmlns:a16="http://schemas.microsoft.com/office/drawing/2014/main" id="{A27A2423-DE46-4F1E-9E00-E28EA40787BE}"/>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a:extLst>
                <a:ext uri="{FF2B5EF4-FFF2-40B4-BE49-F238E27FC236}">
                  <a16:creationId xmlns:a16="http://schemas.microsoft.com/office/drawing/2014/main" id="{9A29F20B-D63D-441E-8D3F-91B73923BD2D}"/>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a:extLst>
                <a:ext uri="{FF2B5EF4-FFF2-40B4-BE49-F238E27FC236}">
                  <a16:creationId xmlns:a16="http://schemas.microsoft.com/office/drawing/2014/main" id="{68FAFD39-5923-4563-9316-755CDF27EE9A}"/>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a:extLst>
                <a:ext uri="{FF2B5EF4-FFF2-40B4-BE49-F238E27FC236}">
                  <a16:creationId xmlns:a16="http://schemas.microsoft.com/office/drawing/2014/main" id="{591E8081-2FC4-4AFD-A97A-F1DC38EF46A7}"/>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a:extLst>
                <a:ext uri="{FF2B5EF4-FFF2-40B4-BE49-F238E27FC236}">
                  <a16:creationId xmlns:a16="http://schemas.microsoft.com/office/drawing/2014/main" id="{4F72669F-0939-4B0A-ACC8-A9EE53BE1FDC}"/>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a:extLst>
                <a:ext uri="{FF2B5EF4-FFF2-40B4-BE49-F238E27FC236}">
                  <a16:creationId xmlns:a16="http://schemas.microsoft.com/office/drawing/2014/main" id="{85BA5CEA-126B-41A6-A19B-38BAF28C9E69}"/>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a:extLst>
                <a:ext uri="{FF2B5EF4-FFF2-40B4-BE49-F238E27FC236}">
                  <a16:creationId xmlns:a16="http://schemas.microsoft.com/office/drawing/2014/main" id="{6B7B117D-BB70-479D-9E63-31E6494BBED1}"/>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a:extLst>
                <a:ext uri="{FF2B5EF4-FFF2-40B4-BE49-F238E27FC236}">
                  <a16:creationId xmlns:a16="http://schemas.microsoft.com/office/drawing/2014/main" id="{B09AEC27-2C56-4D7B-8CB4-537534E77095}"/>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a:extLst>
                <a:ext uri="{FF2B5EF4-FFF2-40B4-BE49-F238E27FC236}">
                  <a16:creationId xmlns:a16="http://schemas.microsoft.com/office/drawing/2014/main" id="{62E9575B-A448-44AD-BA46-B5CFFD0ADDC2}"/>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89" name="RuleLine - Mid">
            <a:extLst>
              <a:ext uri="{FF2B5EF4-FFF2-40B4-BE49-F238E27FC236}">
                <a16:creationId xmlns:a16="http://schemas.microsoft.com/office/drawing/2014/main" id="{C65105FB-B364-4FC2-8787-CAEC79AA3C45}"/>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6993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MAP B- Regional 3_Dark">
    <p:bg>
      <p:bgPr>
        <a:solidFill>
          <a:schemeClr val="accent1"/>
        </a:solidFill>
        <a:effectLst/>
      </p:bgPr>
    </p:bg>
    <p:spTree>
      <p:nvGrpSpPr>
        <p:cNvPr id="1" name=""/>
        <p:cNvGrpSpPr/>
        <p:nvPr/>
      </p:nvGrpSpPr>
      <p:grpSpPr>
        <a:xfrm>
          <a:off x="0" y="0"/>
          <a:ext cx="0" cy="0"/>
          <a:chOff x="0" y="0"/>
          <a:chExt cx="0" cy="0"/>
        </a:xfrm>
      </p:grpSpPr>
      <p:sp>
        <p:nvSpPr>
          <p:cNvPr id="98" name="Title Placeholder - Top"/>
          <p:cNvSpPr>
            <a:spLocks noGrp="1"/>
          </p:cNvSpPr>
          <p:nvPr>
            <p:ph type="title" hasCustomPrompt="1"/>
          </p:nvPr>
        </p:nvSpPr>
        <p:spPr>
          <a:xfrm>
            <a:off x="660400" y="457201"/>
            <a:ext cx="10058400" cy="685802"/>
          </a:xfrm>
        </p:spPr>
        <p:txBody>
          <a:bodyPr/>
          <a:lstStyle>
            <a:lvl1pPr>
              <a:defRPr>
                <a:solidFill>
                  <a:schemeClr val="bg2"/>
                </a:solidFill>
              </a:defRPr>
            </a:lvl1pPr>
          </a:lstStyle>
          <a:p>
            <a:r>
              <a:rPr lang="en-US"/>
              <a:t>Click to add Region/State</a:t>
            </a:r>
          </a:p>
        </p:txBody>
      </p:sp>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3"/>
                </a:solidFill>
              </a:defRPr>
            </a:lvl3pPr>
          </a:lstStyle>
          <a:p>
            <a:pPr lvl="0"/>
            <a:r>
              <a:rPr lang="en-US"/>
              <a:t>List header</a:t>
            </a:r>
          </a:p>
          <a:p>
            <a:pPr lvl="1"/>
            <a:r>
              <a:rPr lang="en-US"/>
              <a:t>List item</a:t>
            </a:r>
          </a:p>
          <a:p>
            <a:pPr lvl="2"/>
            <a:r>
              <a:rPr lang="en-US"/>
              <a:t>List item (sub)</a:t>
            </a:r>
          </a:p>
        </p:txBody>
      </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cxnSp>
        <p:nvCxnSpPr>
          <p:cNvPr id="18" name="RuleLine - Top">
            <a:extLst>
              <a:ext uri="{FF2B5EF4-FFF2-40B4-BE49-F238E27FC236}">
                <a16:creationId xmlns:a16="http://schemas.microsoft.com/office/drawing/2014/main" id="{B5982C0C-78D6-4757-968E-5BF95D2B58C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Mid" hidden="1">
            <a:extLst>
              <a:ext uri="{FF2B5EF4-FFF2-40B4-BE49-F238E27FC236}">
                <a16:creationId xmlns:a16="http://schemas.microsoft.com/office/drawing/2014/main" id="{3CECDFB1-282D-4E03-B0C7-F318F76D5CA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 (Locations)">
            <a:extLst>
              <a:ext uri="{FF2B5EF4-FFF2-40B4-BE49-F238E27FC236}">
                <a16:creationId xmlns:a16="http://schemas.microsoft.com/office/drawing/2014/main" id="{340D4AE3-1ACF-44D0-ADB0-BFA29F894300}"/>
              </a:ext>
            </a:extLst>
          </p:cNvPr>
          <p:cNvSpPr>
            <a:spLocks noGrp="1"/>
          </p:cNvSpPr>
          <p:nvPr>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3"/>
                </a:solidFill>
              </a:defRPr>
            </a:lvl3pPr>
          </a:lstStyle>
          <a:p>
            <a:pPr lvl="0"/>
            <a:r>
              <a:rPr lang="en-US"/>
              <a:t>List header</a:t>
            </a:r>
          </a:p>
          <a:p>
            <a:pPr lvl="1"/>
            <a:r>
              <a:rPr lang="en-US"/>
              <a:t>List item</a:t>
            </a:r>
          </a:p>
          <a:p>
            <a:pPr lvl="2"/>
            <a:r>
              <a:rPr lang="en-US"/>
              <a:t>List item (sub)</a:t>
            </a:r>
          </a:p>
        </p:txBody>
      </p:sp>
      <p:cxnSp>
        <p:nvCxnSpPr>
          <p:cNvPr id="20" name="RuleLine - Top">
            <a:extLst>
              <a:ext uri="{FF2B5EF4-FFF2-40B4-BE49-F238E27FC236}">
                <a16:creationId xmlns:a16="http://schemas.microsoft.com/office/drawing/2014/main" id="{2BAC4C56-B715-4C70-961F-EB90A0A8F97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1782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MAP B - Regional 3">
    <p:spTree>
      <p:nvGrpSpPr>
        <p:cNvPr id="1" name=""/>
        <p:cNvGrpSpPr/>
        <p:nvPr/>
      </p:nvGrpSpPr>
      <p:grpSpPr>
        <a:xfrm>
          <a:off x="0" y="0"/>
          <a:ext cx="0" cy="0"/>
          <a:chOff x="0" y="0"/>
          <a:chExt cx="0" cy="0"/>
        </a:xfrm>
      </p:grpSpPr>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1"/>
            <a:ext cx="9936080" cy="685801"/>
          </a:xfrm>
        </p:spPr>
        <p:txBody>
          <a:bodyPr/>
          <a:lstStyle>
            <a:lvl1pPr>
              <a:defRPr/>
            </a:lvl1pPr>
          </a:lstStyle>
          <a:p>
            <a:r>
              <a:rPr lang="en-US"/>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16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6">
                    <a:lumMod val="75000"/>
                  </a:schemeClr>
                </a:solidFill>
              </a:defRPr>
            </a:lvl3pPr>
          </a:lstStyle>
          <a:p>
            <a:pPr lvl="0"/>
            <a:r>
              <a:rPr lang="en-US"/>
              <a:t>List header</a:t>
            </a:r>
          </a:p>
          <a:p>
            <a:pPr lvl="1"/>
            <a:r>
              <a:rPr lang="en-US"/>
              <a:t>List item</a:t>
            </a:r>
          </a:p>
          <a:p>
            <a:pPr lvl="2"/>
            <a:r>
              <a:rPr lang="en-US"/>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25"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32"/>
          </p:nvPr>
        </p:nvSpPr>
        <p:spPr/>
        <p:txBody>
          <a:bodyPr/>
          <a:lstStyle/>
          <a:p>
            <a:r>
              <a:rPr lang="en-US"/>
              <a:t>[ to edit Footer; go "Insert" (tab) &gt; "Header &amp; Footer" ]</a:t>
            </a:r>
          </a:p>
        </p:txBody>
      </p: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a:p>
        </p:txBody>
      </p:sp>
      <p:cxnSp>
        <p:nvCxnSpPr>
          <p:cNvPr id="17" name="Stat-Bar">
            <a:extLst>
              <a:ext uri="{FF2B5EF4-FFF2-40B4-BE49-F238E27FC236}">
                <a16:creationId xmlns:a16="http://schemas.microsoft.com/office/drawing/2014/main" id="{43CE990D-0A87-4647-A98C-235A5FEF7D97}"/>
              </a:ext>
            </a:extLst>
          </p:cNvP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at-Hash">
            <a:extLst>
              <a:ext uri="{FF2B5EF4-FFF2-40B4-BE49-F238E27FC236}">
                <a16:creationId xmlns:a16="http://schemas.microsoft.com/office/drawing/2014/main" id="{E8437957-586C-48C5-AA27-29E08BFBEC13}"/>
              </a:ext>
            </a:extLst>
          </p:cNvPr>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at-Hash">
            <a:extLst>
              <a:ext uri="{FF2B5EF4-FFF2-40B4-BE49-F238E27FC236}">
                <a16:creationId xmlns:a16="http://schemas.microsoft.com/office/drawing/2014/main" id="{2CACF425-5FD0-4081-B582-B3BF209CAB10}"/>
              </a:ext>
            </a:extLst>
          </p:cNvPr>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a:extLst>
              <a:ext uri="{FF2B5EF4-FFF2-40B4-BE49-F238E27FC236}">
                <a16:creationId xmlns:a16="http://schemas.microsoft.com/office/drawing/2014/main" id="{98575868-F0E5-45A6-8363-670CE4D41ECC}"/>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Mid" hidden="1">
            <a:extLst>
              <a:ext uri="{FF2B5EF4-FFF2-40B4-BE49-F238E27FC236}">
                <a16:creationId xmlns:a16="http://schemas.microsoft.com/office/drawing/2014/main" id="{3690F861-9080-45BD-8888-DD1767D86BF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a:extLst>
              <a:ext uri="{FF2B5EF4-FFF2-40B4-BE49-F238E27FC236}">
                <a16:creationId xmlns:a16="http://schemas.microsoft.com/office/drawing/2014/main" id="{2875DF56-77AB-4BCC-B39C-15F1CA9FDF9D}"/>
              </a:ext>
            </a:extLst>
          </p:cNvP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a:extLst>
              <a:ext uri="{FF2B5EF4-FFF2-40B4-BE49-F238E27FC236}">
                <a16:creationId xmlns:a16="http://schemas.microsoft.com/office/drawing/2014/main" id="{7B936E65-ABF5-414F-BC52-9065EC26B210}"/>
              </a:ext>
            </a:extLst>
          </p:cNvPr>
          <p:cNvCxnSpPr/>
          <p:nvPr userDrawn="1"/>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a:extLst>
              <a:ext uri="{FF2B5EF4-FFF2-40B4-BE49-F238E27FC236}">
                <a16:creationId xmlns:a16="http://schemas.microsoft.com/office/drawing/2014/main" id="{7B549FF8-D061-47C1-89F1-0D9871A50701}"/>
              </a:ext>
            </a:extLst>
          </p:cNvP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Bar">
            <a:extLst>
              <a:ext uri="{FF2B5EF4-FFF2-40B4-BE49-F238E27FC236}">
                <a16:creationId xmlns:a16="http://schemas.microsoft.com/office/drawing/2014/main" id="{C0BC6B92-A589-4092-A392-3930BD2E89E0}"/>
              </a:ext>
            </a:extLst>
          </p:cNvPr>
          <p:cNvCxnSpPr/>
          <p:nvPr userDrawn="1"/>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a:extLst>
              <a:ext uri="{FF2B5EF4-FFF2-40B4-BE49-F238E27FC236}">
                <a16:creationId xmlns:a16="http://schemas.microsoft.com/office/drawing/2014/main" id="{B42004DA-6AAF-49A5-B062-4D6D5B967A72}"/>
              </a:ext>
            </a:extLst>
          </p:cNvPr>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Hash">
            <a:extLst>
              <a:ext uri="{FF2B5EF4-FFF2-40B4-BE49-F238E27FC236}">
                <a16:creationId xmlns:a16="http://schemas.microsoft.com/office/drawing/2014/main" id="{81718A2B-069C-4643-8C98-A894392CD95A}"/>
              </a:ext>
            </a:extLst>
          </p:cNvPr>
          <p:cNvCxnSpPr/>
          <p:nvPr userDrawn="1"/>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a:extLst>
              <a:ext uri="{FF2B5EF4-FFF2-40B4-BE49-F238E27FC236}">
                <a16:creationId xmlns:a16="http://schemas.microsoft.com/office/drawing/2014/main" id="{951E7676-7641-4359-9153-BDA496A3C94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0688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MAP- State 1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3733799" cy="2057400"/>
          </a:xfrm>
        </p:spPr>
        <p:txBody>
          <a:bodyPr anchor="b"/>
          <a:lstStyle>
            <a:lvl1pPr>
              <a:defRPr>
                <a:solidFill>
                  <a:schemeClr val="bg2"/>
                </a:solidFill>
              </a:defRPr>
            </a:lvl1pPr>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45"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8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8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2" name="RuleLine - Mid" hidden="1">
            <a:extLst>
              <a:ext uri="{FF2B5EF4-FFF2-40B4-BE49-F238E27FC236}">
                <a16:creationId xmlns:a16="http://schemas.microsoft.com/office/drawing/2014/main" id="{FC1A2D7B-5417-458A-BAF0-1232A2351BEA}"/>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A7CF7D2B-B137-4785-A60B-C3904968919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43BF0F23-1E65-45BF-AD81-075C44ABB47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4638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MAP - State 1">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9" y="914400"/>
            <a:ext cx="3557069" cy="1600200"/>
          </a:xfrm>
        </p:spPr>
        <p:txBody>
          <a:bodyPr anchor="b"/>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800" baseline="0">
                <a:solidFill>
                  <a:schemeClr val="accent5"/>
                </a:solidFill>
              </a:defRPr>
            </a:lvl3pPr>
            <a:lvl4pPr marL="230188" indent="-230188">
              <a:lnSpc>
                <a:spcPct val="100000"/>
              </a:lnSpc>
              <a:spcAft>
                <a:spcPts val="600"/>
              </a:spcAft>
              <a:buFont typeface="Arial" panose="020B0604020202020204" pitchFamily="34" charset="0"/>
              <a:buChar char="•"/>
              <a:defRPr sz="18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17"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2" name="RuleLine - Mid" hidden="1">
            <a:extLst>
              <a:ext uri="{FF2B5EF4-FFF2-40B4-BE49-F238E27FC236}">
                <a16:creationId xmlns:a16="http://schemas.microsoft.com/office/drawing/2014/main" id="{7A833AE8-8136-46C4-A118-DEF99B49C625}"/>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8500249B-07DD-4009-9E52-722C0166DDC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E68665B6-6173-4690-936A-50E9D21FD50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48756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MAP - State 2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44"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45"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6" name="RuleLine - Mid" hidden="1">
            <a:extLst>
              <a:ext uri="{FF2B5EF4-FFF2-40B4-BE49-F238E27FC236}">
                <a16:creationId xmlns:a16="http://schemas.microsoft.com/office/drawing/2014/main" id="{7AE96C60-3898-425B-887F-9931F81E7316}"/>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a:extLst>
              <a:ext uri="{FF2B5EF4-FFF2-40B4-BE49-F238E27FC236}">
                <a16:creationId xmlns:a16="http://schemas.microsoft.com/office/drawing/2014/main" id="{BBE985B2-2C5A-4914-BAF4-A7CF46326E8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RuleLine - Mid" hidden="1">
            <a:extLst>
              <a:ext uri="{FF2B5EF4-FFF2-40B4-BE49-F238E27FC236}">
                <a16:creationId xmlns:a16="http://schemas.microsoft.com/office/drawing/2014/main" id="{27A72A15-1780-4A73-B653-89F7CE906F0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at-Bar">
            <a:extLst>
              <a:ext uri="{FF2B5EF4-FFF2-40B4-BE49-F238E27FC236}">
                <a16:creationId xmlns:a16="http://schemas.microsoft.com/office/drawing/2014/main" id="{2551268B-D56C-431E-940B-01CF52866DE3}"/>
              </a:ext>
            </a:extLst>
          </p:cNvP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a:extLst>
              <a:ext uri="{FF2B5EF4-FFF2-40B4-BE49-F238E27FC236}">
                <a16:creationId xmlns:a16="http://schemas.microsoft.com/office/drawing/2014/main" id="{DFDC4A29-54FF-4955-9736-B27891B3AEBA}"/>
              </a:ext>
            </a:extLst>
          </p:cNvPr>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Tree>
    <p:extLst>
      <p:ext uri="{BB962C8B-B14F-4D97-AF65-F5344CB8AC3E}">
        <p14:creationId xmlns:p14="http://schemas.microsoft.com/office/powerpoint/2010/main" val="4217386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MAP - State 2">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3"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4"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25"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6" name="RuleLine - Mid" hidden="1">
            <a:extLst>
              <a:ext uri="{FF2B5EF4-FFF2-40B4-BE49-F238E27FC236}">
                <a16:creationId xmlns:a16="http://schemas.microsoft.com/office/drawing/2014/main" id="{0958EB5B-9FC0-4A3A-AF13-7236D4815EDB}"/>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a:extLst>
              <a:ext uri="{FF2B5EF4-FFF2-40B4-BE49-F238E27FC236}">
                <a16:creationId xmlns:a16="http://schemas.microsoft.com/office/drawing/2014/main" id="{1B7CBD43-21B2-4893-98F6-CADF3544EC8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RuleLine - Mid" hidden="1">
            <a:extLst>
              <a:ext uri="{FF2B5EF4-FFF2-40B4-BE49-F238E27FC236}">
                <a16:creationId xmlns:a16="http://schemas.microsoft.com/office/drawing/2014/main" id="{B5465F1B-C9AB-466E-A014-B0FF0493CA5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at-Bar">
            <a:extLst>
              <a:ext uri="{FF2B5EF4-FFF2-40B4-BE49-F238E27FC236}">
                <a16:creationId xmlns:a16="http://schemas.microsoft.com/office/drawing/2014/main" id="{7605081B-78EF-4A74-AE05-DEAD39772F95}"/>
              </a:ext>
            </a:extLst>
          </p:cNvP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Hash">
            <a:extLst>
              <a:ext uri="{FF2B5EF4-FFF2-40B4-BE49-F238E27FC236}">
                <a16:creationId xmlns:a16="http://schemas.microsoft.com/office/drawing/2014/main" id="{33920F53-8B8C-4C7B-B94C-0324617CDE7C}"/>
              </a:ext>
            </a:extLst>
          </p:cNvPr>
          <p:cNvCxnSpPr/>
          <p:nvPr userDrawn="1"/>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F868E448-473E-4B3F-B70B-919E64F523AD}"/>
              </a:ext>
            </a:extLst>
          </p:cNvP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Hash">
            <a:extLst>
              <a:ext uri="{FF2B5EF4-FFF2-40B4-BE49-F238E27FC236}">
                <a16:creationId xmlns:a16="http://schemas.microsoft.com/office/drawing/2014/main" id="{EFD8DBDB-7FAE-4522-8E3B-C7A1CD213C9C}"/>
              </a:ext>
            </a:extLst>
          </p:cNvPr>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3292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MAP - State 3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5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60"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62"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9" name="RuleLine - Mid" hidden="1">
            <a:extLst>
              <a:ext uri="{FF2B5EF4-FFF2-40B4-BE49-F238E27FC236}">
                <a16:creationId xmlns:a16="http://schemas.microsoft.com/office/drawing/2014/main" id="{DAFD20C6-A5C8-49AE-B35E-3486C8D343A0}"/>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a:extLst>
              <a:ext uri="{FF2B5EF4-FFF2-40B4-BE49-F238E27FC236}">
                <a16:creationId xmlns:a16="http://schemas.microsoft.com/office/drawing/2014/main" id="{BFA35177-767A-4482-8080-EC0880927DA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CDCE077E-9354-4154-BB28-F1B134C3F9A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7E372E62-E82B-4EE9-8F0F-9B390A5A37AE}"/>
              </a:ext>
            </a:extLst>
          </p:cNvP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Hash">
            <a:extLst>
              <a:ext uri="{FF2B5EF4-FFF2-40B4-BE49-F238E27FC236}">
                <a16:creationId xmlns:a16="http://schemas.microsoft.com/office/drawing/2014/main" id="{2194E2F7-C48B-42BD-A4DC-723E0C45D631}"/>
              </a:ext>
            </a:extLst>
          </p:cNvPr>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Text Placeholder - Left, Mid">
            <a:extLst>
              <a:ext uri="{FF2B5EF4-FFF2-40B4-BE49-F238E27FC236}">
                <a16:creationId xmlns:a16="http://schemas.microsoft.com/office/drawing/2014/main" id="{E2EB800F-C43D-40F5-BB06-7B12FBE5403D}"/>
              </a:ext>
            </a:extLst>
          </p:cNvPr>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Tree>
    <p:extLst>
      <p:ext uri="{BB962C8B-B14F-4D97-AF65-F5344CB8AC3E}">
        <p14:creationId xmlns:p14="http://schemas.microsoft.com/office/powerpoint/2010/main" val="4130528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MAP - State 3">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3"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9"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30"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31"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9" name="RuleLine - Mid" hidden="1">
            <a:extLst>
              <a:ext uri="{FF2B5EF4-FFF2-40B4-BE49-F238E27FC236}">
                <a16:creationId xmlns:a16="http://schemas.microsoft.com/office/drawing/2014/main" id="{EB186AF3-CAF0-424F-A719-9304F83B12E9}"/>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a:extLst>
              <a:ext uri="{FF2B5EF4-FFF2-40B4-BE49-F238E27FC236}">
                <a16:creationId xmlns:a16="http://schemas.microsoft.com/office/drawing/2014/main" id="{B5522D59-F84A-4E01-AE9C-C7395CF0EF7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230338C5-0A50-4BEE-8598-AD16165C594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73DD2D4A-3261-4FDC-B7AF-31A39033E86A}"/>
              </a:ext>
            </a:extLst>
          </p:cNvP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a:extLst>
              <a:ext uri="{FF2B5EF4-FFF2-40B4-BE49-F238E27FC236}">
                <a16:creationId xmlns:a16="http://schemas.microsoft.com/office/drawing/2014/main" id="{8A064BE2-EAC9-44D1-AA18-C261E0E8FE86}"/>
              </a:ext>
            </a:extLst>
          </p:cNvPr>
          <p:cNvCxnSpPr/>
          <p:nvPr userDrawn="1"/>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at-Bar">
            <a:extLst>
              <a:ext uri="{FF2B5EF4-FFF2-40B4-BE49-F238E27FC236}">
                <a16:creationId xmlns:a16="http://schemas.microsoft.com/office/drawing/2014/main" id="{55A5B6FE-6FE1-434A-AC74-607AC2E275B1}"/>
              </a:ext>
            </a:extLst>
          </p:cNvP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a:extLst>
              <a:ext uri="{FF2B5EF4-FFF2-40B4-BE49-F238E27FC236}">
                <a16:creationId xmlns:a16="http://schemas.microsoft.com/office/drawing/2014/main" id="{297AB38A-139E-48AD-A733-7E28260B17BB}"/>
              </a:ext>
            </a:extLst>
          </p:cNvPr>
          <p:cNvCxnSpPr/>
          <p:nvPr userDrawn="1"/>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a:extLst>
              <a:ext uri="{FF2B5EF4-FFF2-40B4-BE49-F238E27FC236}">
                <a16:creationId xmlns:a16="http://schemas.microsoft.com/office/drawing/2014/main" id="{C3F1A281-7A0D-4272-90BC-719A5E70D198}"/>
              </a:ext>
            </a:extLst>
          </p:cNvP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a:extLst>
              <a:ext uri="{FF2B5EF4-FFF2-40B4-BE49-F238E27FC236}">
                <a16:creationId xmlns:a16="http://schemas.microsoft.com/office/drawing/2014/main" id="{E9F6F870-FCA5-42BA-BEF3-7B440EBAE5CA}"/>
              </a:ext>
            </a:extLst>
          </p:cNvPr>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53856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3" name="Freeform 1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4" name="Content Placeholder 9"/>
          <p:cNvSpPr>
            <a:spLocks noGrp="1"/>
          </p:cNvSpPr>
          <p:nvPr>
            <p:ph sz="quarter" idx="18" hasCustomPrompt="1"/>
          </p:nvPr>
        </p:nvSpPr>
        <p:spPr>
          <a:xfrm>
            <a:off x="660400" y="1828798"/>
            <a:ext cx="10058400" cy="4191003"/>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0" name="RuleLine - Mid" hidden="1">
            <a:extLst>
              <a:ext uri="{FF2B5EF4-FFF2-40B4-BE49-F238E27FC236}">
                <a16:creationId xmlns:a16="http://schemas.microsoft.com/office/drawing/2014/main" id="{3C726F34-DE62-4F63-B1E4-9B5D75C92F8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2">
            <a:extLst>
              <a:ext uri="{FF2B5EF4-FFF2-40B4-BE49-F238E27FC236}">
                <a16:creationId xmlns:a16="http://schemas.microsoft.com/office/drawing/2014/main" id="{547E4FC7-1CBC-4F07-A3AD-CC547C66EDB0}"/>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287893927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Core Stats_Dark">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cxnSp>
        <p:nvCxnSpPr>
          <p:cNvPr id="28" name="Stat-Bar"/>
          <p:cNvCxnSpPr/>
          <p:nvPr/>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5"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sp>
        <p:nvSpPr>
          <p:cNvPr id="26" name="Text Placeholder - Stat 2"/>
          <p:cNvSpPr>
            <a:spLocks noGrp="1"/>
          </p:cNvSpPr>
          <p:nvPr>
            <p:ph type="body" sz="quarter" idx="34" hasCustomPrompt="1"/>
          </p:nvPr>
        </p:nvSpPr>
        <p:spPr>
          <a:xfrm>
            <a:off x="8649855"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sp>
        <p:nvSpPr>
          <p:cNvPr id="27" name="Text Placeholder - Stat 1"/>
          <p:cNvSpPr>
            <a:spLocks noGrp="1"/>
          </p:cNvSpPr>
          <p:nvPr>
            <p:ph type="body" sz="quarter" idx="35" hasCustomPrompt="1"/>
          </p:nvPr>
        </p:nvSpPr>
        <p:spPr>
          <a:xfrm>
            <a:off x="8649855"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cxnSp>
        <p:nvCxnSpPr>
          <p:cNvPr id="29" name="Stat-Bar"/>
          <p:cNvCxnSpPr/>
          <p:nvPr/>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sp>
        <p:nvSpPr>
          <p:cNvPr id="32" name="Reach">
            <a:extLst>
              <a:ext uri="{FF2B5EF4-FFF2-40B4-BE49-F238E27FC236}">
                <a16:creationId xmlns:a16="http://schemas.microsoft.com/office/drawing/2014/main" id="{03B6314A-B4BD-4D52-A712-7F400100D3E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30" name="Text Placeholder 4">
            <a:extLst>
              <a:ext uri="{FF2B5EF4-FFF2-40B4-BE49-F238E27FC236}">
                <a16:creationId xmlns:a16="http://schemas.microsoft.com/office/drawing/2014/main" id="{E97479EB-1091-4E38-A22E-3138CB51CCB6}"/>
              </a:ext>
            </a:extLst>
          </p:cNvPr>
          <p:cNvSpPr>
            <a:spLocks noGrp="1"/>
          </p:cNvSpPr>
          <p:nvPr>
            <p:ph type="body" sz="quarter" idx="36"/>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33" name="Picture - CraterLake">
            <a:extLst>
              <a:ext uri="{FF2B5EF4-FFF2-40B4-BE49-F238E27FC236}">
                <a16:creationId xmlns:a16="http://schemas.microsoft.com/office/drawing/2014/main" id="{CB81F9C7-7608-4CB2-B894-8A2D21AD2EBA}"/>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34" name="RuleLine - Top" hidden="1">
            <a:extLst>
              <a:ext uri="{FF2B5EF4-FFF2-40B4-BE49-F238E27FC236}">
                <a16:creationId xmlns:a16="http://schemas.microsoft.com/office/drawing/2014/main" id="{3499010A-E6F4-4C79-B038-BA9076F521AA}"/>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a:extLst>
              <a:ext uri="{FF2B5EF4-FFF2-40B4-BE49-F238E27FC236}">
                <a16:creationId xmlns:a16="http://schemas.microsoft.com/office/drawing/2014/main" id="{7CFBDE94-12EB-4047-92C8-7CDF040345E7}"/>
              </a:ext>
            </a:extLst>
          </p:cNvPr>
          <p:cNvCxnSpPr/>
          <p:nvPr userDrawn="1"/>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at-Hash">
            <a:extLst>
              <a:ext uri="{FF2B5EF4-FFF2-40B4-BE49-F238E27FC236}">
                <a16:creationId xmlns:a16="http://schemas.microsoft.com/office/drawing/2014/main" id="{137A8BEE-15AF-4C03-824B-B3E0ACD7BAE6}"/>
              </a:ext>
            </a:extLst>
          </p:cNvPr>
          <p:cNvCxnSpPr/>
          <p:nvPr userDrawn="1"/>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at-Hash">
            <a:extLst>
              <a:ext uri="{FF2B5EF4-FFF2-40B4-BE49-F238E27FC236}">
                <a16:creationId xmlns:a16="http://schemas.microsoft.com/office/drawing/2014/main" id="{9ADEA5AE-80A6-4B21-B015-D55B8F794F31}"/>
              </a:ext>
            </a:extLst>
          </p:cNvPr>
          <p:cNvCxnSpPr/>
          <p:nvPr userDrawn="1"/>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at-Hash">
            <a:extLst>
              <a:ext uri="{FF2B5EF4-FFF2-40B4-BE49-F238E27FC236}">
                <a16:creationId xmlns:a16="http://schemas.microsoft.com/office/drawing/2014/main" id="{0F76DFF9-A2A3-4C9B-BE3D-1735E03D0F80}"/>
              </a:ext>
            </a:extLst>
          </p:cNvPr>
          <p:cNvCxnSpPr/>
          <p:nvPr userDrawn="1"/>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at-Bar">
            <a:extLst>
              <a:ext uri="{FF2B5EF4-FFF2-40B4-BE49-F238E27FC236}">
                <a16:creationId xmlns:a16="http://schemas.microsoft.com/office/drawing/2014/main" id="{33FA5EDA-5981-48C7-8DE8-07D1C882DE8D}"/>
              </a:ext>
            </a:extLst>
          </p:cNvPr>
          <p:cNvCxnSpPr/>
          <p:nvPr userDrawn="1"/>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Text - GrandCanyon">
            <a:extLst>
              <a:ext uri="{FF2B5EF4-FFF2-40B4-BE49-F238E27FC236}">
                <a16:creationId xmlns:a16="http://schemas.microsoft.com/office/drawing/2014/main" id="{BCE95280-7759-4A3E-BAEE-ABEC55D911E4}"/>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sp>
        <p:nvSpPr>
          <p:cNvPr id="41" name="Reach">
            <a:extLst>
              <a:ext uri="{FF2B5EF4-FFF2-40B4-BE49-F238E27FC236}">
                <a16:creationId xmlns:a16="http://schemas.microsoft.com/office/drawing/2014/main" id="{D8D7A0D2-26F7-4A9B-AAF4-DAC64165CD4F}"/>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Tree>
    <p:extLst>
      <p:ext uri="{BB962C8B-B14F-4D97-AF65-F5344CB8AC3E}">
        <p14:creationId xmlns:p14="http://schemas.microsoft.com/office/powerpoint/2010/main" val="3973521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Core Stats">
    <p:bg>
      <p:bgPr>
        <a:solidFill>
          <a:schemeClr val="bg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cxnSp>
        <p:nvCxnSpPr>
          <p:cNvPr id="28" name="Stat-Bar"/>
          <p:cNvCxnSpPr/>
          <p:nvPr/>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5"/>
                </a:solidFill>
                <a:effectLst/>
                <a:uLnTx/>
                <a:uFillTx/>
                <a:latin typeface="Georgia"/>
                <a:ea typeface="+mn-ea"/>
                <a:cs typeface="+mn-cs"/>
              </a:rPr>
            </a:br>
            <a:r>
              <a:rPr kumimoji="0" lang="en-US" sz="1600" b="0" i="1" u="none" strike="noStrike" kern="1200" cap="none" spc="0" normalizeH="0" baseline="0" noProof="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9" name="Reach">
            <a:extLst>
              <a:ext uri="{FF2B5EF4-FFF2-40B4-BE49-F238E27FC236}">
                <a16:creationId xmlns:a16="http://schemas.microsoft.com/office/drawing/2014/main" id="{DB52B525-884B-4F67-A63C-7DF27D22A4F3}"/>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tx2"/>
                </a:solidFill>
                <a:latin typeface="+mj-lt"/>
              </a:rPr>
              <a:t>Expertise</a:t>
            </a:r>
          </a:p>
        </p:txBody>
      </p:sp>
      <p:sp>
        <p:nvSpPr>
          <p:cNvPr id="30" name="Text Placeholder 4">
            <a:extLst>
              <a:ext uri="{FF2B5EF4-FFF2-40B4-BE49-F238E27FC236}">
                <a16:creationId xmlns:a16="http://schemas.microsoft.com/office/drawing/2014/main" id="{48335A92-F442-4306-80F6-34ABAD36204A}"/>
              </a:ext>
            </a:extLst>
          </p:cNvPr>
          <p:cNvSpPr>
            <a:spLocks noGrp="1"/>
          </p:cNvSpPr>
          <p:nvPr>
            <p:ph type="body" sz="quarter" idx="42"/>
          </p:nvPr>
        </p:nvSpPr>
        <p:spPr>
          <a:xfrm>
            <a:off x="670079" y="454042"/>
            <a:ext cx="3352800" cy="2431865"/>
          </a:xfrm>
        </p:spPr>
        <p:txBody>
          <a:bodyPr/>
          <a:lstStyle>
            <a:lvl1pPr>
              <a:defRPr>
                <a:solidFill>
                  <a:schemeClr val="tx2"/>
                </a:solidFill>
              </a:defRPr>
            </a:lvl1pPr>
            <a:lvl2pPr>
              <a:defRPr>
                <a:solidFill>
                  <a:schemeClr val="tx2"/>
                </a:solidFill>
              </a:defRPr>
            </a:lvl2pPr>
            <a:lvl3pPr>
              <a:defRPr>
                <a:solidFill>
                  <a:schemeClr val="tx1"/>
                </a:solidFill>
              </a:defRPr>
            </a:lvl3pPr>
            <a:lvl4pPr>
              <a:buClr>
                <a:schemeClr val="accent5"/>
              </a:buClr>
              <a:defRPr>
                <a:solidFill>
                  <a:schemeClr val="tx1"/>
                </a:solidFill>
              </a:defRPr>
            </a:lvl4pPr>
            <a:lvl5pPr>
              <a:buClr>
                <a:schemeClr val="accent5"/>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36" name="Picture - CraterLake">
            <a:extLst>
              <a:ext uri="{FF2B5EF4-FFF2-40B4-BE49-F238E27FC236}">
                <a16:creationId xmlns:a16="http://schemas.microsoft.com/office/drawing/2014/main" id="{086B40B8-0EA7-47B2-A303-99C6D06F096A}"/>
              </a:ext>
            </a:extLst>
          </p:cNvPr>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0" name="RuleLine - Top" hidden="1">
            <a:extLst>
              <a:ext uri="{FF2B5EF4-FFF2-40B4-BE49-F238E27FC236}">
                <a16:creationId xmlns:a16="http://schemas.microsoft.com/office/drawing/2014/main" id="{186C1723-2F76-49EC-8D85-1D16EE55835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 name="Stat-Bar">
            <a:extLst>
              <a:ext uri="{FF2B5EF4-FFF2-40B4-BE49-F238E27FC236}">
                <a16:creationId xmlns:a16="http://schemas.microsoft.com/office/drawing/2014/main" id="{EEB0C9C4-2411-436C-96EE-C637A1D32165}"/>
              </a:ext>
            </a:extLst>
          </p:cNvPr>
          <p:cNvCxnSpPr/>
          <p:nvPr userDrawn="1"/>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at-Hash">
            <a:extLst>
              <a:ext uri="{FF2B5EF4-FFF2-40B4-BE49-F238E27FC236}">
                <a16:creationId xmlns:a16="http://schemas.microsoft.com/office/drawing/2014/main" id="{EB7B0552-D9C3-4E65-A3BD-D1E7B9F1D201}"/>
              </a:ext>
            </a:extLst>
          </p:cNvPr>
          <p:cNvCxnSpPr/>
          <p:nvPr userDrawn="1"/>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at-Hash">
            <a:extLst>
              <a:ext uri="{FF2B5EF4-FFF2-40B4-BE49-F238E27FC236}">
                <a16:creationId xmlns:a16="http://schemas.microsoft.com/office/drawing/2014/main" id="{27A2CDDA-07F5-4ACF-85F0-DF2F2275D4C4}"/>
              </a:ext>
            </a:extLst>
          </p:cNvPr>
          <p:cNvCxnSpPr/>
          <p:nvPr userDrawn="1"/>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at-Hash">
            <a:extLst>
              <a:ext uri="{FF2B5EF4-FFF2-40B4-BE49-F238E27FC236}">
                <a16:creationId xmlns:a16="http://schemas.microsoft.com/office/drawing/2014/main" id="{9D038597-3BA9-4496-AB93-3CDA01A42D9A}"/>
              </a:ext>
            </a:extLst>
          </p:cNvPr>
          <p:cNvCxnSpPr/>
          <p:nvPr userDrawn="1"/>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at-Bar">
            <a:extLst>
              <a:ext uri="{FF2B5EF4-FFF2-40B4-BE49-F238E27FC236}">
                <a16:creationId xmlns:a16="http://schemas.microsoft.com/office/drawing/2014/main" id="{6BA21695-FDD6-4440-ACEC-E1EF6487147A}"/>
              </a:ext>
            </a:extLst>
          </p:cNvPr>
          <p:cNvCxnSpPr/>
          <p:nvPr userDrawn="1"/>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Text - GrandCanyon">
            <a:extLst>
              <a:ext uri="{FF2B5EF4-FFF2-40B4-BE49-F238E27FC236}">
                <a16:creationId xmlns:a16="http://schemas.microsoft.com/office/drawing/2014/main" id="{BAB20987-7D3D-4698-B6C2-DFA57BE6CADC}"/>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5"/>
                </a:solidFill>
                <a:effectLst/>
                <a:uLnTx/>
                <a:uFillTx/>
                <a:latin typeface="Georgia"/>
                <a:ea typeface="+mn-ea"/>
                <a:cs typeface="+mn-cs"/>
              </a:rPr>
            </a:br>
            <a:r>
              <a:rPr kumimoji="0" lang="en-US" sz="1600" b="0" i="1" u="none" strike="noStrike" kern="1200" cap="none" spc="0" normalizeH="0" baseline="0" noProof="0">
                <a:ln>
                  <a:noFill/>
                </a:ln>
                <a:solidFill>
                  <a:schemeClr val="accent5"/>
                </a:solidFill>
                <a:effectLst/>
                <a:uLnTx/>
                <a:uFillTx/>
                <a:latin typeface="Georgia"/>
                <a:ea typeface="+mn-ea"/>
                <a:cs typeface="+mn-cs"/>
              </a:rPr>
              <a:t>North America’s deepest lake filled to 1,949 feet over 720 years. </a:t>
            </a:r>
          </a:p>
        </p:txBody>
      </p:sp>
      <p:sp>
        <p:nvSpPr>
          <p:cNvPr id="48" name="Reach">
            <a:extLst>
              <a:ext uri="{FF2B5EF4-FFF2-40B4-BE49-F238E27FC236}">
                <a16:creationId xmlns:a16="http://schemas.microsoft.com/office/drawing/2014/main" id="{141CC00E-DA75-43D3-831F-544434E9E2AB}"/>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tx2"/>
                </a:solidFill>
                <a:latin typeface="+mj-lt"/>
              </a:rPr>
              <a:t>Expertise</a:t>
            </a:r>
          </a:p>
        </p:txBody>
      </p:sp>
    </p:spTree>
    <p:extLst>
      <p:ext uri="{BB962C8B-B14F-4D97-AF65-F5344CB8AC3E}">
        <p14:creationId xmlns:p14="http://schemas.microsoft.com/office/powerpoint/2010/main" val="2082923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MAP All Locations_Dark">
    <p:bg>
      <p:bgPr>
        <a:solidFill>
          <a:schemeClr val="accent1"/>
        </a:solidFill>
        <a:effectLst/>
      </p:bgPr>
    </p:bg>
    <p:spTree>
      <p:nvGrpSpPr>
        <p:cNvPr id="1" name=""/>
        <p:cNvGrpSpPr/>
        <p:nvPr/>
      </p:nvGrpSpPr>
      <p:grpSpPr>
        <a:xfrm>
          <a:off x="0" y="0"/>
          <a:ext cx="0" cy="0"/>
          <a:chOff x="0" y="0"/>
          <a:chExt cx="0" cy="0"/>
        </a:xfrm>
      </p:grpSpPr>
      <p:sp>
        <p:nvSpPr>
          <p:cNvPr id="98" name="Title Placeholder - Top"/>
          <p:cNvSpPr>
            <a:spLocks noGrp="1"/>
          </p:cNvSpPr>
          <p:nvPr>
            <p:ph type="title" hasCustomPrompt="1"/>
          </p:nvPr>
        </p:nvSpPr>
        <p:spPr>
          <a:xfrm>
            <a:off x="660400" y="457201"/>
            <a:ext cx="10058400" cy="685802"/>
          </a:xfrm>
        </p:spPr>
        <p:txBody>
          <a:bodyPr/>
          <a:lstStyle>
            <a:lvl1pPr>
              <a:defRPr baseline="0">
                <a:solidFill>
                  <a:schemeClr val="bg2"/>
                </a:solidFill>
              </a:defRPr>
            </a:lvl1pPr>
          </a:lstStyle>
          <a:p>
            <a:r>
              <a:rPr lang="en-US"/>
              <a:t>Add Slide Title</a:t>
            </a:r>
          </a:p>
        </p:txBody>
      </p:sp>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3"/>
                </a:solidFill>
              </a:defRPr>
            </a:lvl3pPr>
          </a:lstStyle>
          <a:p>
            <a:pPr lvl="0"/>
            <a:r>
              <a:rPr lang="en-US"/>
              <a:t>List header</a:t>
            </a:r>
          </a:p>
          <a:p>
            <a:pPr lvl="1"/>
            <a:r>
              <a:rPr lang="en-US"/>
              <a:t>List item</a:t>
            </a:r>
          </a:p>
          <a:p>
            <a:pPr lvl="2"/>
            <a:r>
              <a:rPr lang="en-US"/>
              <a:t>List item (sub)</a:t>
            </a:r>
          </a:p>
        </p:txBody>
      </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grpSp>
        <p:nvGrpSpPr>
          <p:cNvPr id="60" name="MAP - States"/>
          <p:cNvGrpSpPr/>
          <p:nvPr/>
        </p:nvGrpSpPr>
        <p:grpSpPr>
          <a:xfrm>
            <a:off x="5228488" y="1633395"/>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59" name="RuleLine - Top">
            <a:extLst>
              <a:ext uri="{FF2B5EF4-FFF2-40B4-BE49-F238E27FC236}">
                <a16:creationId xmlns:a16="http://schemas.microsoft.com/office/drawing/2014/main" id="{4C75AA8A-7849-4BA1-BF6E-057858BDAB3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RuleLine - Mid" hidden="1">
            <a:extLst>
              <a:ext uri="{FF2B5EF4-FFF2-40B4-BE49-F238E27FC236}">
                <a16:creationId xmlns:a16="http://schemas.microsoft.com/office/drawing/2014/main" id="{6F0D4A73-016B-4401-A22F-20F62135D2F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Text Placeholder - (Locations)">
            <a:extLst>
              <a:ext uri="{FF2B5EF4-FFF2-40B4-BE49-F238E27FC236}">
                <a16:creationId xmlns:a16="http://schemas.microsoft.com/office/drawing/2014/main" id="{9AFC0293-F7DA-437B-8BFC-D40FC8F2B374}"/>
              </a:ext>
            </a:extLst>
          </p:cNvPr>
          <p:cNvSpPr>
            <a:spLocks noGrp="1"/>
          </p:cNvSpPr>
          <p:nvPr>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3"/>
                </a:solidFill>
              </a:defRPr>
            </a:lvl3pPr>
          </a:lstStyle>
          <a:p>
            <a:pPr lvl="0"/>
            <a:r>
              <a:rPr lang="en-US"/>
              <a:t>List header</a:t>
            </a:r>
          </a:p>
          <a:p>
            <a:pPr lvl="1"/>
            <a:r>
              <a:rPr lang="en-US"/>
              <a:t>List item</a:t>
            </a:r>
          </a:p>
          <a:p>
            <a:pPr lvl="2"/>
            <a:r>
              <a:rPr lang="en-US"/>
              <a:t>List item (sub)</a:t>
            </a:r>
          </a:p>
        </p:txBody>
      </p:sp>
      <p:grpSp>
        <p:nvGrpSpPr>
          <p:cNvPr id="77" name="MAP - States">
            <a:extLst>
              <a:ext uri="{FF2B5EF4-FFF2-40B4-BE49-F238E27FC236}">
                <a16:creationId xmlns:a16="http://schemas.microsoft.com/office/drawing/2014/main" id="{F866E8DB-8090-4878-8AB8-B6180FEE9AFF}"/>
              </a:ext>
            </a:extLst>
          </p:cNvPr>
          <p:cNvGrpSpPr/>
          <p:nvPr userDrawn="1"/>
        </p:nvGrpSpPr>
        <p:grpSpPr>
          <a:xfrm>
            <a:off x="5228488" y="1633395"/>
            <a:ext cx="6655826" cy="4089401"/>
            <a:chOff x="3629254" y="1658063"/>
            <a:chExt cx="5883275" cy="3614738"/>
          </a:xfrm>
          <a:noFill/>
        </p:grpSpPr>
        <p:sp>
          <p:nvSpPr>
            <p:cNvPr id="78" name="Wyoming" title="Wyoming">
              <a:extLst>
                <a:ext uri="{FF2B5EF4-FFF2-40B4-BE49-F238E27FC236}">
                  <a16:creationId xmlns:a16="http://schemas.microsoft.com/office/drawing/2014/main" id="{AD13361D-AA3D-476B-8F58-D830B4A182FE}"/>
                </a:ext>
              </a:extLst>
            </p:cNvPr>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Wisconsin" title="Wisconsin">
              <a:extLst>
                <a:ext uri="{FF2B5EF4-FFF2-40B4-BE49-F238E27FC236}">
                  <a16:creationId xmlns:a16="http://schemas.microsoft.com/office/drawing/2014/main" id="{9A15486A-0136-4035-8814-FF534E045152}"/>
                </a:ext>
              </a:extLst>
            </p:cNvPr>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West Virginia" title="West Virginia">
              <a:extLst>
                <a:ext uri="{FF2B5EF4-FFF2-40B4-BE49-F238E27FC236}">
                  <a16:creationId xmlns:a16="http://schemas.microsoft.com/office/drawing/2014/main" id="{A6E7F280-F6EF-49C3-8B3F-05CEBB19CAD1}"/>
                </a:ext>
              </a:extLst>
            </p:cNvPr>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ashington" title="Washington">
              <a:extLst>
                <a:ext uri="{FF2B5EF4-FFF2-40B4-BE49-F238E27FC236}">
                  <a16:creationId xmlns:a16="http://schemas.microsoft.com/office/drawing/2014/main" id="{8E91C71A-4A54-4DA4-B4AF-CE7AC78985C3}"/>
                </a:ext>
              </a:extLst>
            </p:cNvPr>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2" name="Virginia" title="Virginia">
              <a:extLst>
                <a:ext uri="{FF2B5EF4-FFF2-40B4-BE49-F238E27FC236}">
                  <a16:creationId xmlns:a16="http://schemas.microsoft.com/office/drawing/2014/main" id="{BE59D487-9045-4865-A607-F755A0CAFE9A}"/>
                </a:ext>
              </a:extLst>
            </p:cNvPr>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Vermont" title="Vermont">
              <a:extLst>
                <a:ext uri="{FF2B5EF4-FFF2-40B4-BE49-F238E27FC236}">
                  <a16:creationId xmlns:a16="http://schemas.microsoft.com/office/drawing/2014/main" id="{20DA357B-A9EF-4444-93B4-58E13D434C41}"/>
                </a:ext>
              </a:extLst>
            </p:cNvPr>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Utah" title="Utah">
              <a:extLst>
                <a:ext uri="{FF2B5EF4-FFF2-40B4-BE49-F238E27FC236}">
                  <a16:creationId xmlns:a16="http://schemas.microsoft.com/office/drawing/2014/main" id="{BF370938-0FAD-4A8F-97A9-C29747F46C84}"/>
                </a:ext>
              </a:extLst>
            </p:cNvPr>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Texas" title="Texas">
              <a:extLst>
                <a:ext uri="{FF2B5EF4-FFF2-40B4-BE49-F238E27FC236}">
                  <a16:creationId xmlns:a16="http://schemas.microsoft.com/office/drawing/2014/main" id="{B6E515CB-D7CD-4006-B7AA-29A05508480C}"/>
                </a:ext>
              </a:extLst>
            </p:cNvPr>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Tennessee" title="Tennessee">
              <a:extLst>
                <a:ext uri="{FF2B5EF4-FFF2-40B4-BE49-F238E27FC236}">
                  <a16:creationId xmlns:a16="http://schemas.microsoft.com/office/drawing/2014/main" id="{DDEAF732-4783-44D9-B583-D7BFBCACC914}"/>
                </a:ext>
              </a:extLst>
            </p:cNvPr>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South Dakota" title="South Dakota">
              <a:extLst>
                <a:ext uri="{FF2B5EF4-FFF2-40B4-BE49-F238E27FC236}">
                  <a16:creationId xmlns:a16="http://schemas.microsoft.com/office/drawing/2014/main" id="{AF21954F-8CA4-42BE-9EF8-3153C359A903}"/>
                </a:ext>
              </a:extLst>
            </p:cNvPr>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South Carolina" title="South Carolina">
              <a:extLst>
                <a:ext uri="{FF2B5EF4-FFF2-40B4-BE49-F238E27FC236}">
                  <a16:creationId xmlns:a16="http://schemas.microsoft.com/office/drawing/2014/main" id="{0CC02FCA-82CE-4EE1-A77B-1F8315A650F3}"/>
                </a:ext>
              </a:extLst>
            </p:cNvPr>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9" name="Rhode Island" title="Rhode Island">
              <a:extLst>
                <a:ext uri="{FF2B5EF4-FFF2-40B4-BE49-F238E27FC236}">
                  <a16:creationId xmlns:a16="http://schemas.microsoft.com/office/drawing/2014/main" id="{0D4DD02D-6005-47BA-8BFE-368DE7244B6D}"/>
                </a:ext>
              </a:extLst>
            </p:cNvPr>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0" name="Pennslyvania" title="Pennslyvania">
              <a:extLst>
                <a:ext uri="{FF2B5EF4-FFF2-40B4-BE49-F238E27FC236}">
                  <a16:creationId xmlns:a16="http://schemas.microsoft.com/office/drawing/2014/main" id="{916A4EE8-492F-4A8D-8B14-FCF90A106EBC}"/>
                </a:ext>
              </a:extLst>
            </p:cNvPr>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1" name="Oregon" title="Oregon">
              <a:extLst>
                <a:ext uri="{FF2B5EF4-FFF2-40B4-BE49-F238E27FC236}">
                  <a16:creationId xmlns:a16="http://schemas.microsoft.com/office/drawing/2014/main" id="{CB85D2F6-3DCE-49FD-B4A2-42EEA7F9ACF1}"/>
                </a:ext>
              </a:extLst>
            </p:cNvPr>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2" name="Oklahoma" title="Oklahoma">
              <a:extLst>
                <a:ext uri="{FF2B5EF4-FFF2-40B4-BE49-F238E27FC236}">
                  <a16:creationId xmlns:a16="http://schemas.microsoft.com/office/drawing/2014/main" id="{B5FA4AC1-76D3-4EEB-9286-71CDAFB659C4}"/>
                </a:ext>
              </a:extLst>
            </p:cNvPr>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3" name="Ohio" title="Ohio">
              <a:extLst>
                <a:ext uri="{FF2B5EF4-FFF2-40B4-BE49-F238E27FC236}">
                  <a16:creationId xmlns:a16="http://schemas.microsoft.com/office/drawing/2014/main" id="{2EDF28CF-A207-4BD3-9A80-ED1A56283940}"/>
                </a:ext>
              </a:extLst>
            </p:cNvPr>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4" name="North Dakota" title="North Dakota">
              <a:extLst>
                <a:ext uri="{FF2B5EF4-FFF2-40B4-BE49-F238E27FC236}">
                  <a16:creationId xmlns:a16="http://schemas.microsoft.com/office/drawing/2014/main" id="{A7E75CEA-41A3-4CD3-8690-B6B4E75C268A}"/>
                </a:ext>
              </a:extLst>
            </p:cNvPr>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5" name="North Carolina" title="North Carolina">
              <a:extLst>
                <a:ext uri="{FF2B5EF4-FFF2-40B4-BE49-F238E27FC236}">
                  <a16:creationId xmlns:a16="http://schemas.microsoft.com/office/drawing/2014/main" id="{3D6D7F1B-0732-4263-BE4C-AE9398FAF11B}"/>
                </a:ext>
              </a:extLst>
            </p:cNvPr>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6" name="New York">
              <a:extLst>
                <a:ext uri="{FF2B5EF4-FFF2-40B4-BE49-F238E27FC236}">
                  <a16:creationId xmlns:a16="http://schemas.microsoft.com/office/drawing/2014/main" id="{A2AEDE4C-A610-4264-849E-DEF71B541BCC}"/>
                </a:ext>
              </a:extLst>
            </p:cNvPr>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97" name="New Mexico" title="New Mexico">
              <a:extLst>
                <a:ext uri="{FF2B5EF4-FFF2-40B4-BE49-F238E27FC236}">
                  <a16:creationId xmlns:a16="http://schemas.microsoft.com/office/drawing/2014/main" id="{04C73315-67B5-4413-8808-6F838294F68B}"/>
                </a:ext>
              </a:extLst>
            </p:cNvPr>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9" name="New Jersey" title="New Jersey">
              <a:extLst>
                <a:ext uri="{FF2B5EF4-FFF2-40B4-BE49-F238E27FC236}">
                  <a16:creationId xmlns:a16="http://schemas.microsoft.com/office/drawing/2014/main" id="{D357FDD6-000B-4A60-B61E-1C4908BE9882}"/>
                </a:ext>
              </a:extLst>
            </p:cNvPr>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0" name="New Hampshire" title="New Hampshire">
              <a:extLst>
                <a:ext uri="{FF2B5EF4-FFF2-40B4-BE49-F238E27FC236}">
                  <a16:creationId xmlns:a16="http://schemas.microsoft.com/office/drawing/2014/main" id="{6D1DD626-F1A9-4D1F-821A-DAE0CBD639E3}"/>
                </a:ext>
              </a:extLst>
            </p:cNvPr>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1" name="Nevada" title="Nevada">
              <a:extLst>
                <a:ext uri="{FF2B5EF4-FFF2-40B4-BE49-F238E27FC236}">
                  <a16:creationId xmlns:a16="http://schemas.microsoft.com/office/drawing/2014/main" id="{93B7BD32-E903-4014-873D-07D101B35F77}"/>
                </a:ext>
              </a:extLst>
            </p:cNvPr>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2" name="Nebraska" title="Nebraska">
              <a:extLst>
                <a:ext uri="{FF2B5EF4-FFF2-40B4-BE49-F238E27FC236}">
                  <a16:creationId xmlns:a16="http://schemas.microsoft.com/office/drawing/2014/main" id="{40CB67F3-C164-420C-BD3C-99096CBE6456}"/>
                </a:ext>
              </a:extLst>
            </p:cNvPr>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3" name="Montana" title="Montana">
              <a:extLst>
                <a:ext uri="{FF2B5EF4-FFF2-40B4-BE49-F238E27FC236}">
                  <a16:creationId xmlns:a16="http://schemas.microsoft.com/office/drawing/2014/main" id="{D7DD9805-059F-4A48-AFEC-F90BCD08219A}"/>
                </a:ext>
              </a:extLst>
            </p:cNvPr>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4" name="Missouri" title="Missouri">
              <a:extLst>
                <a:ext uri="{FF2B5EF4-FFF2-40B4-BE49-F238E27FC236}">
                  <a16:creationId xmlns:a16="http://schemas.microsoft.com/office/drawing/2014/main" id="{18796B3D-3951-4B6B-9FF2-4355B05AFF6F}"/>
                </a:ext>
              </a:extLst>
            </p:cNvPr>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5" name="Mississippi" title="Mississippi">
              <a:extLst>
                <a:ext uri="{FF2B5EF4-FFF2-40B4-BE49-F238E27FC236}">
                  <a16:creationId xmlns:a16="http://schemas.microsoft.com/office/drawing/2014/main" id="{4BBA4EED-9209-461D-B771-B675E132066B}"/>
                </a:ext>
              </a:extLst>
            </p:cNvPr>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6" name="Minnesota" title="Minnesota">
              <a:extLst>
                <a:ext uri="{FF2B5EF4-FFF2-40B4-BE49-F238E27FC236}">
                  <a16:creationId xmlns:a16="http://schemas.microsoft.com/office/drawing/2014/main" id="{1CE85C74-D244-4E76-A8B5-5045C3BFA6B4}"/>
                </a:ext>
              </a:extLst>
            </p:cNvPr>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7" name="Michigan" title="Michigan">
              <a:extLst>
                <a:ext uri="{FF2B5EF4-FFF2-40B4-BE49-F238E27FC236}">
                  <a16:creationId xmlns:a16="http://schemas.microsoft.com/office/drawing/2014/main" id="{15E9FEFD-AF52-45E7-9A8C-4209CC9EDA8B}"/>
                </a:ext>
              </a:extLst>
            </p:cNvPr>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08" name="Massachusetts">
              <a:extLst>
                <a:ext uri="{FF2B5EF4-FFF2-40B4-BE49-F238E27FC236}">
                  <a16:creationId xmlns:a16="http://schemas.microsoft.com/office/drawing/2014/main" id="{6ABA4E4B-6110-4D74-A74A-559F7DAF8E9A}"/>
                </a:ext>
              </a:extLst>
            </p:cNvPr>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09" name="Maryland" title="Maryland">
              <a:extLst>
                <a:ext uri="{FF2B5EF4-FFF2-40B4-BE49-F238E27FC236}">
                  <a16:creationId xmlns:a16="http://schemas.microsoft.com/office/drawing/2014/main" id="{14EF9000-4E82-4084-BBBE-0982FD7DAA70}"/>
                </a:ext>
              </a:extLst>
            </p:cNvPr>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10" name="Maine" title="Maine">
              <a:extLst>
                <a:ext uri="{FF2B5EF4-FFF2-40B4-BE49-F238E27FC236}">
                  <a16:creationId xmlns:a16="http://schemas.microsoft.com/office/drawing/2014/main" id="{7524DB8F-8863-41B7-A797-E72A654C35E9}"/>
                </a:ext>
              </a:extLst>
            </p:cNvPr>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1" name="Louisiana" title="Louisiana">
              <a:extLst>
                <a:ext uri="{FF2B5EF4-FFF2-40B4-BE49-F238E27FC236}">
                  <a16:creationId xmlns:a16="http://schemas.microsoft.com/office/drawing/2014/main" id="{A9176EE1-A8FC-4F20-A9BC-29DBFBB2DC75}"/>
                </a:ext>
              </a:extLst>
            </p:cNvPr>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2" name="Kentucky" title="Kentucky">
              <a:extLst>
                <a:ext uri="{FF2B5EF4-FFF2-40B4-BE49-F238E27FC236}">
                  <a16:creationId xmlns:a16="http://schemas.microsoft.com/office/drawing/2014/main" id="{44FA0E9C-15B0-4620-A1C6-316FEB7EA074}"/>
                </a:ext>
              </a:extLst>
            </p:cNvPr>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3" name="Kansas" title="Kansas City">
              <a:extLst>
                <a:ext uri="{FF2B5EF4-FFF2-40B4-BE49-F238E27FC236}">
                  <a16:creationId xmlns:a16="http://schemas.microsoft.com/office/drawing/2014/main" id="{4B3410A5-25CC-4065-8D49-80C82120A35A}"/>
                </a:ext>
              </a:extLst>
            </p:cNvPr>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4" name="Iowa" title="Iowa">
              <a:extLst>
                <a:ext uri="{FF2B5EF4-FFF2-40B4-BE49-F238E27FC236}">
                  <a16:creationId xmlns:a16="http://schemas.microsoft.com/office/drawing/2014/main" id="{B53777DE-8325-4126-960F-0C19FD1CFA8E}"/>
                </a:ext>
              </a:extLst>
            </p:cNvPr>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5" name="Indiana" title="Indiana">
              <a:extLst>
                <a:ext uri="{FF2B5EF4-FFF2-40B4-BE49-F238E27FC236}">
                  <a16:creationId xmlns:a16="http://schemas.microsoft.com/office/drawing/2014/main" id="{9E5CF4AE-93B0-4036-8B76-D4FE9841F230}"/>
                </a:ext>
              </a:extLst>
            </p:cNvPr>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6" name="Illinois" title="Illinois">
              <a:extLst>
                <a:ext uri="{FF2B5EF4-FFF2-40B4-BE49-F238E27FC236}">
                  <a16:creationId xmlns:a16="http://schemas.microsoft.com/office/drawing/2014/main" id="{4E9ADF67-6F96-4DA6-B1E4-915929FC885D}"/>
                </a:ext>
              </a:extLst>
            </p:cNvPr>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7" name="Idaho" title="Idaho">
              <a:extLst>
                <a:ext uri="{FF2B5EF4-FFF2-40B4-BE49-F238E27FC236}">
                  <a16:creationId xmlns:a16="http://schemas.microsoft.com/office/drawing/2014/main" id="{E089DADD-DB63-488C-A5CA-DC368C6D08DF}"/>
                </a:ext>
              </a:extLst>
            </p:cNvPr>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8" name="Georgia" title="Georgia">
              <a:extLst>
                <a:ext uri="{FF2B5EF4-FFF2-40B4-BE49-F238E27FC236}">
                  <a16:creationId xmlns:a16="http://schemas.microsoft.com/office/drawing/2014/main" id="{B9F8B73F-65B1-4CF5-8BCE-4D57B8BB6DA3}"/>
                </a:ext>
              </a:extLst>
            </p:cNvPr>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9" name="Florida" title="Florida">
              <a:extLst>
                <a:ext uri="{FF2B5EF4-FFF2-40B4-BE49-F238E27FC236}">
                  <a16:creationId xmlns:a16="http://schemas.microsoft.com/office/drawing/2014/main" id="{27EA2528-5145-4076-85B3-27A33ADF3F6F}"/>
                </a:ext>
              </a:extLst>
            </p:cNvPr>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0" name="Delaware" title="Delaware">
              <a:extLst>
                <a:ext uri="{FF2B5EF4-FFF2-40B4-BE49-F238E27FC236}">
                  <a16:creationId xmlns:a16="http://schemas.microsoft.com/office/drawing/2014/main" id="{D01EFEFE-4C79-462D-847D-DD1DCC6D7D8D}"/>
                </a:ext>
              </a:extLst>
            </p:cNvPr>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1" name="Connecticut" title="Connecticut">
              <a:extLst>
                <a:ext uri="{FF2B5EF4-FFF2-40B4-BE49-F238E27FC236}">
                  <a16:creationId xmlns:a16="http://schemas.microsoft.com/office/drawing/2014/main" id="{3344C47E-1C7C-4048-98D8-3E68597B8CC9}"/>
                </a:ext>
              </a:extLst>
            </p:cNvPr>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2" name="Colorado" title="Colorado">
              <a:extLst>
                <a:ext uri="{FF2B5EF4-FFF2-40B4-BE49-F238E27FC236}">
                  <a16:creationId xmlns:a16="http://schemas.microsoft.com/office/drawing/2014/main" id="{39C2D0C6-55BF-4934-A001-C6A5B2C51862}"/>
                </a:ext>
              </a:extLst>
            </p:cNvPr>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3" name="California" title="California">
              <a:extLst>
                <a:ext uri="{FF2B5EF4-FFF2-40B4-BE49-F238E27FC236}">
                  <a16:creationId xmlns:a16="http://schemas.microsoft.com/office/drawing/2014/main" id="{0B5E30CA-0AC5-4F21-A525-574BFFFC05B5}"/>
                </a:ext>
              </a:extLst>
            </p:cNvPr>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4" name="Arkansas" title="Arkansas">
              <a:extLst>
                <a:ext uri="{FF2B5EF4-FFF2-40B4-BE49-F238E27FC236}">
                  <a16:creationId xmlns:a16="http://schemas.microsoft.com/office/drawing/2014/main" id="{A8DD16EC-CE82-472F-B7E1-6AEF39C07C7E}"/>
                </a:ext>
              </a:extLst>
            </p:cNvPr>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5" name="Arizona" title="Arizona">
              <a:extLst>
                <a:ext uri="{FF2B5EF4-FFF2-40B4-BE49-F238E27FC236}">
                  <a16:creationId xmlns:a16="http://schemas.microsoft.com/office/drawing/2014/main" id="{58AAAF23-37A5-40E9-BBE5-A783170BFE41}"/>
                </a:ext>
              </a:extLst>
            </p:cNvPr>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6" name="Alabama" title="Alabama">
              <a:extLst>
                <a:ext uri="{FF2B5EF4-FFF2-40B4-BE49-F238E27FC236}">
                  <a16:creationId xmlns:a16="http://schemas.microsoft.com/office/drawing/2014/main" id="{4BDD753A-7A9D-40E9-8ECB-47A5CA20103B}"/>
                </a:ext>
              </a:extLst>
            </p:cNvPr>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127" name="RuleLine - Top">
            <a:extLst>
              <a:ext uri="{FF2B5EF4-FFF2-40B4-BE49-F238E27FC236}">
                <a16:creationId xmlns:a16="http://schemas.microsoft.com/office/drawing/2014/main" id="{21A8BEA3-ADDA-41EC-9CF6-41270E6A26B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1972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Letter - Left">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78688"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47104" y="457200"/>
            <a:ext cx="4171695"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latin typeface="+mj-lt"/>
              </a:defRPr>
            </a:lvl1pPr>
            <a:lvl2pPr marL="0" indent="0" algn="r">
              <a:lnSpc>
                <a:spcPct val="100000"/>
              </a:lnSpc>
              <a:spcBef>
                <a:spcPts val="0"/>
              </a:spcBef>
              <a:spcAft>
                <a:spcPts val="400"/>
              </a:spcAft>
              <a:buNone/>
              <a:defRPr sz="1400" b="0" i="1" cap="none" spc="0" baseline="0">
                <a:solidFill>
                  <a:schemeClr val="accent5"/>
                </a:solidFill>
                <a:latin typeface="+mj-lt"/>
              </a:defRPr>
            </a:lvl2pPr>
            <a:lvl3pPr marL="0" indent="0" algn="r">
              <a:lnSpc>
                <a:spcPct val="100000"/>
              </a:lnSpc>
              <a:spcBef>
                <a:spcPts val="679"/>
              </a:spcBef>
              <a:spcAft>
                <a:spcPts val="1358"/>
              </a:spcAft>
              <a:buNone/>
              <a:defRPr sz="1400">
                <a:solidFill>
                  <a:schemeClr val="tx2">
                    <a:lumMod val="75000"/>
                    <a:lumOff val="25000"/>
                  </a:schemeClr>
                </a:solidFill>
              </a:defRPr>
            </a:lvl3pPr>
            <a:lvl4pPr marL="0" indent="0" algn="r">
              <a:lnSpc>
                <a:spcPct val="100000"/>
              </a:lnSpc>
              <a:spcBef>
                <a:spcPts val="0"/>
              </a:spcBef>
              <a:spcAft>
                <a:spcPts val="600"/>
              </a:spcAft>
              <a:buNone/>
              <a:defRPr sz="1200" baseline="0">
                <a:solidFill>
                  <a:schemeClr val="tx2">
                    <a:lumMod val="50000"/>
                  </a:schemeClr>
                </a:solidFill>
              </a:defRPr>
            </a:lvl4pPr>
            <a:lvl5pPr marL="103446" indent="-103446" algn="r">
              <a:lnSpc>
                <a:spcPct val="100000"/>
              </a:lnSpc>
              <a:spcBef>
                <a:spcPts val="0"/>
              </a:spcBef>
              <a:spcAft>
                <a:spcPts val="600"/>
              </a:spcAft>
              <a:buFont typeface="Arial" panose="020B0604020202020204" pitchFamily="34" charset="0"/>
              <a:buChar char="-"/>
              <a:defRPr sz="12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a:t>Date</a:t>
            </a:r>
          </a:p>
          <a:p>
            <a:pPr lvl="5"/>
            <a:r>
              <a:rPr lang="en-US"/>
              <a:t>Client Name</a:t>
            </a:r>
          </a:p>
          <a:p>
            <a:pPr lvl="3"/>
            <a:r>
              <a:rPr lang="en-US"/>
              <a:t>Address 1</a:t>
            </a:r>
            <a:br>
              <a:rPr lang="en-US"/>
            </a:br>
            <a:r>
              <a:rPr lang="en-US"/>
              <a:t>Address 2</a:t>
            </a:r>
          </a:p>
          <a:p>
            <a:pPr lvl="0"/>
            <a:r>
              <a:rPr lang="en-US"/>
              <a:t>Click to add name</a:t>
            </a:r>
          </a:p>
          <a:p>
            <a:pPr lvl="1"/>
            <a:r>
              <a:rPr lang="en-US"/>
              <a:t>Title</a:t>
            </a:r>
          </a:p>
          <a:p>
            <a:pPr lvl="2"/>
            <a:r>
              <a:rPr lang="en-US"/>
              <a:t>Email</a:t>
            </a:r>
          </a:p>
          <a:p>
            <a:pPr lvl="3"/>
            <a:r>
              <a:rPr lang="en-US"/>
              <a:t>Bio text</a:t>
            </a:r>
          </a:p>
          <a:p>
            <a:pPr lvl="4"/>
            <a:r>
              <a:rPr lang="en-US"/>
              <a:t>Bulleted text</a:t>
            </a:r>
          </a:p>
        </p:txBody>
      </p:sp>
      <p:sp>
        <p:nvSpPr>
          <p:cNvPr id="13" name="Content Placeholder 9"/>
          <p:cNvSpPr>
            <a:spLocks noGrp="1"/>
          </p:cNvSpPr>
          <p:nvPr>
            <p:ph sz="quarter" idx="15" hasCustomPrompt="1"/>
          </p:nvPr>
        </p:nvSpPr>
        <p:spPr>
          <a:xfrm>
            <a:off x="660400" y="1524000"/>
            <a:ext cx="5029200"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Footer Placeholder 1"/>
          <p:cNvSpPr>
            <a:spLocks noGrp="1"/>
          </p:cNvSpPr>
          <p:nvPr>
            <p:ph type="ftr" sz="quarter" idx="23"/>
          </p:nvPr>
        </p:nvSpPr>
        <p:spPr/>
        <p:txBody>
          <a:bodyPr/>
          <a:lstStyle/>
          <a:p>
            <a:r>
              <a:rPr lang="en-US"/>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88E4E420-F816-4B42-BC58-31195B53506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E5C8092C-4C5C-47FB-AE23-3C8940A3365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D7D5AA68-7094-4DDE-A106-2EE399219203}"/>
              </a:ext>
            </a:extLst>
          </p:cNvPr>
          <p:cNvGrpSpPr>
            <a:grpSpLocks noChangeAspect="1"/>
          </p:cNvGrpSpPr>
          <p:nvPr userDrawn="1"/>
        </p:nvGrpSpPr>
        <p:grpSpPr>
          <a:xfrm>
            <a:off x="678688"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65D63B85-8D59-4756-B59A-3B63F6472091}"/>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a:extLst>
                <a:ext uri="{FF2B5EF4-FFF2-40B4-BE49-F238E27FC236}">
                  <a16:creationId xmlns:a16="http://schemas.microsoft.com/office/drawing/2014/main" id="{0947D2B6-B61D-4DDA-A0F4-940D2F222080}"/>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a:extLst>
                <a:ext uri="{FF2B5EF4-FFF2-40B4-BE49-F238E27FC236}">
                  <a16:creationId xmlns:a16="http://schemas.microsoft.com/office/drawing/2014/main" id="{9543D94E-9673-4ABF-AD06-7B7B58EB440F}"/>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a:extLst>
                <a:ext uri="{FF2B5EF4-FFF2-40B4-BE49-F238E27FC236}">
                  <a16:creationId xmlns:a16="http://schemas.microsoft.com/office/drawing/2014/main" id="{EC29842D-B1B5-4DE1-BA0E-FA36F643ECEC}"/>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4077965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Letter - Left_Dark">
    <p:bg>
      <p:bgRef idx="1001">
        <a:schemeClr val="bg2"/>
      </p:bgRef>
    </p:bg>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604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97748" y="457200"/>
            <a:ext cx="4121051"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solidFill>
                  <a:schemeClr val="tx1"/>
                </a:solidFill>
                <a:latin typeface="+mj-lt"/>
              </a:defRPr>
            </a:lvl1pPr>
            <a:lvl2pPr marL="0" indent="0" algn="r">
              <a:lnSpc>
                <a:spcPct val="100000"/>
              </a:lnSpc>
              <a:spcBef>
                <a:spcPts val="0"/>
              </a:spcBef>
              <a:spcAft>
                <a:spcPts val="400"/>
              </a:spcAft>
              <a:buNone/>
              <a:defRPr sz="1400" b="0" i="1" cap="none" spc="0" baseline="0">
                <a:solidFill>
                  <a:schemeClr val="accent3"/>
                </a:solidFill>
                <a:latin typeface="+mj-lt"/>
              </a:defRPr>
            </a:lvl2pPr>
            <a:lvl3pPr marL="0" indent="0" algn="r">
              <a:lnSpc>
                <a:spcPct val="100000"/>
              </a:lnSpc>
              <a:spcBef>
                <a:spcPts val="679"/>
              </a:spcBef>
              <a:spcAft>
                <a:spcPts val="1358"/>
              </a:spcAft>
              <a:buNone/>
              <a:defRPr sz="1400">
                <a:solidFill>
                  <a:schemeClr val="accent2"/>
                </a:solidFill>
              </a:defRPr>
            </a:lvl3pPr>
            <a:lvl4pPr marL="0" indent="0" algn="r">
              <a:lnSpc>
                <a:spcPct val="100000"/>
              </a:lnSpc>
              <a:spcBef>
                <a:spcPts val="0"/>
              </a:spcBef>
              <a:spcAft>
                <a:spcPts val="600"/>
              </a:spcAft>
              <a:buNone/>
              <a:defRPr sz="1200" baseline="0">
                <a:solidFill>
                  <a:schemeClr val="tx1"/>
                </a:solidFill>
              </a:defRPr>
            </a:lvl4pPr>
            <a:lvl5pPr marL="103446" indent="-103446" algn="r">
              <a:lnSpc>
                <a:spcPct val="100000"/>
              </a:lnSpc>
              <a:spcBef>
                <a:spcPts val="0"/>
              </a:spcBef>
              <a:spcAft>
                <a:spcPts val="600"/>
              </a:spcAft>
              <a:buClr>
                <a:schemeClr val="accent4"/>
              </a:buClr>
              <a:buFont typeface="Arial" panose="020B0604020202020204" pitchFamily="34" charset="0"/>
              <a:buChar char="-"/>
              <a:defRPr sz="1200" baseline="0">
                <a:solidFill>
                  <a:schemeClr val="tx1"/>
                </a:solidFill>
              </a:defRPr>
            </a:lvl5pPr>
            <a:lvl6pPr marL="0" indent="0" algn="r">
              <a:lnSpc>
                <a:spcPct val="100000"/>
              </a:lnSpc>
              <a:spcBef>
                <a:spcPts val="679"/>
              </a:spcBef>
              <a:spcAft>
                <a:spcPts val="226"/>
              </a:spcAft>
              <a:buNone/>
              <a:defRPr sz="1400" b="1" cap="all" spc="57" baseline="0">
                <a:solidFill>
                  <a:schemeClr val="tx2"/>
                </a:solidFill>
              </a:defRPr>
            </a:lvl6pPr>
          </a:lstStyle>
          <a:p>
            <a:pPr lvl="1"/>
            <a:r>
              <a:rPr lang="en-US"/>
              <a:t>Date</a:t>
            </a:r>
          </a:p>
          <a:p>
            <a:pPr lvl="5"/>
            <a:r>
              <a:rPr lang="en-US"/>
              <a:t>Client Name</a:t>
            </a:r>
          </a:p>
          <a:p>
            <a:pPr lvl="3"/>
            <a:r>
              <a:rPr lang="en-US"/>
              <a:t>Address 1</a:t>
            </a:r>
            <a:br>
              <a:rPr lang="en-US"/>
            </a:br>
            <a:r>
              <a:rPr lang="en-US"/>
              <a:t>Address 2</a:t>
            </a:r>
          </a:p>
          <a:p>
            <a:pPr lvl="0"/>
            <a:r>
              <a:rPr lang="en-US"/>
              <a:t>Click to add name</a:t>
            </a:r>
          </a:p>
          <a:p>
            <a:pPr lvl="1"/>
            <a:r>
              <a:rPr lang="en-US"/>
              <a:t>Title</a:t>
            </a:r>
          </a:p>
          <a:p>
            <a:pPr lvl="2"/>
            <a:r>
              <a:rPr lang="en-US"/>
              <a:t>Email</a:t>
            </a:r>
          </a:p>
          <a:p>
            <a:pPr lvl="3"/>
            <a:r>
              <a:rPr lang="en-US"/>
              <a:t>Bio text</a:t>
            </a:r>
          </a:p>
          <a:p>
            <a:pPr lvl="4"/>
            <a:r>
              <a:rPr lang="en-US"/>
              <a:t>Bulleted text</a:t>
            </a:r>
          </a:p>
        </p:txBody>
      </p:sp>
      <p:sp>
        <p:nvSpPr>
          <p:cNvPr id="13" name="Content Placeholder 9"/>
          <p:cNvSpPr>
            <a:spLocks noGrp="1"/>
          </p:cNvSpPr>
          <p:nvPr>
            <p:ph sz="quarter" idx="15" hasCustomPrompt="1"/>
          </p:nvPr>
        </p:nvSpPr>
        <p:spPr>
          <a:xfrm>
            <a:off x="660400" y="1524000"/>
            <a:ext cx="5029200"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23"/>
          </p:nvPr>
        </p:nvSpPr>
        <p:spPr/>
        <p:txBody>
          <a:bodyPr/>
          <a:lstStyle/>
          <a:p>
            <a:r>
              <a:rPr lang="en-US"/>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89C1AC27-0451-42A1-9E22-8096CFF88D2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E5A04978-8617-4FCA-A50E-3355C6E7167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EEFEB33B-5F50-491F-8C72-6BF86E401A18}"/>
              </a:ext>
            </a:extLst>
          </p:cNvPr>
          <p:cNvGrpSpPr>
            <a:grpSpLocks noChangeAspect="1"/>
          </p:cNvGrpSpPr>
          <p:nvPr userDrawn="1"/>
        </p:nvGrpSpPr>
        <p:grpSpPr>
          <a:xfrm>
            <a:off x="6604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AE49F655-2168-446B-9D00-11E5102D0E92}"/>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a:extLst>
                <a:ext uri="{FF2B5EF4-FFF2-40B4-BE49-F238E27FC236}">
                  <a16:creationId xmlns:a16="http://schemas.microsoft.com/office/drawing/2014/main" id="{F5440898-1ED1-477D-B68C-0094740EAB20}"/>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a:extLst>
                <a:ext uri="{FF2B5EF4-FFF2-40B4-BE49-F238E27FC236}">
                  <a16:creationId xmlns:a16="http://schemas.microsoft.com/office/drawing/2014/main" id="{E71BB5EF-1835-428A-9C8C-2625E1E60D41}"/>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a:extLst>
                <a:ext uri="{FF2B5EF4-FFF2-40B4-BE49-F238E27FC236}">
                  <a16:creationId xmlns:a16="http://schemas.microsoft.com/office/drawing/2014/main" id="{6990640B-69DA-4322-8582-63F05825390D}"/>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33486666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Letter - Right">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56896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60400" y="457200"/>
            <a:ext cx="4171695"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latin typeface="+mj-lt"/>
              </a:defRPr>
            </a:lvl1pPr>
            <a:lvl2pPr marL="0" indent="0" algn="l">
              <a:lnSpc>
                <a:spcPct val="100000"/>
              </a:lnSpc>
              <a:spcBef>
                <a:spcPts val="0"/>
              </a:spcBef>
              <a:spcAft>
                <a:spcPts val="400"/>
              </a:spcAft>
              <a:buNone/>
              <a:defRPr sz="1800" b="0" i="1" cap="none" spc="0" baseline="0">
                <a:solidFill>
                  <a:schemeClr val="accent5"/>
                </a:solidFill>
                <a:latin typeface="+mj-lt"/>
              </a:defRPr>
            </a:lvl2pPr>
            <a:lvl3pPr marL="0" indent="0" algn="l">
              <a:lnSpc>
                <a:spcPct val="100000"/>
              </a:lnSpc>
              <a:spcBef>
                <a:spcPts val="679"/>
              </a:spcBef>
              <a:spcAft>
                <a:spcPts val="1358"/>
              </a:spcAft>
              <a:buNone/>
              <a:defRPr sz="1600">
                <a:solidFill>
                  <a:schemeClr val="tx2">
                    <a:lumMod val="75000"/>
                    <a:lumOff val="25000"/>
                  </a:schemeClr>
                </a:solidFill>
              </a:defRPr>
            </a:lvl3pPr>
            <a:lvl4pPr marL="0" indent="0" algn="l">
              <a:lnSpc>
                <a:spcPct val="100000"/>
              </a:lnSpc>
              <a:spcBef>
                <a:spcPts val="0"/>
              </a:spcBef>
              <a:spcAft>
                <a:spcPts val="600"/>
              </a:spcAft>
              <a:buNone/>
              <a:defRPr sz="1600" baseline="0">
                <a:solidFill>
                  <a:schemeClr val="tx2">
                    <a:lumMod val="50000"/>
                  </a:schemeClr>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a:t>Date</a:t>
            </a:r>
          </a:p>
          <a:p>
            <a:pPr lvl="5"/>
            <a:r>
              <a:rPr lang="en-US"/>
              <a:t>Client Name</a:t>
            </a:r>
          </a:p>
          <a:p>
            <a:pPr lvl="3"/>
            <a:r>
              <a:rPr lang="en-US"/>
              <a:t>Address 1</a:t>
            </a:r>
            <a:br>
              <a:rPr lang="en-US"/>
            </a:br>
            <a:r>
              <a:rPr lang="en-US"/>
              <a:t>Address 2</a:t>
            </a:r>
          </a:p>
          <a:p>
            <a:pPr lvl="0"/>
            <a:r>
              <a:rPr lang="en-US"/>
              <a:t>Click to add name</a:t>
            </a:r>
          </a:p>
          <a:p>
            <a:pPr lvl="1"/>
            <a:r>
              <a:rPr lang="en-US"/>
              <a:t>Title</a:t>
            </a:r>
          </a:p>
          <a:p>
            <a:pPr lvl="2"/>
            <a:r>
              <a:rPr lang="en-US"/>
              <a:t>Email</a:t>
            </a:r>
          </a:p>
          <a:p>
            <a:pPr lvl="3"/>
            <a:r>
              <a:rPr lang="en-US"/>
              <a:t>Bio text</a:t>
            </a:r>
          </a:p>
          <a:p>
            <a:pPr lvl="4"/>
            <a:r>
              <a:rPr lang="en-US"/>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1pPr>
              <a:defRPr>
                <a:solidFill>
                  <a:schemeClr val="tx2"/>
                </a:solidFill>
              </a:defRPr>
            </a:lvl1pPr>
            <a:lvl2pPr>
              <a:defRPr b="1" baseline="0">
                <a:solidFill>
                  <a:schemeClr val="accent5"/>
                </a:solidFill>
              </a:defRPr>
            </a:lvl2pPr>
            <a:lvl3pPr>
              <a:defRPr>
                <a:solidFill>
                  <a:schemeClr val="tx1"/>
                </a:solidFill>
              </a:defRPr>
            </a:lvl3pPr>
            <a:lvl4pPr marL="230188" indent="-230188">
              <a:buClr>
                <a:schemeClr val="accent5"/>
              </a:buClr>
              <a:buFont typeface="Arial" panose="020B0604020202020204" pitchFamily="34" charset="0"/>
              <a:buChar char="•"/>
              <a:defRPr/>
            </a:lvl4pPr>
            <a:lvl5pPr marL="460375" indent="-254000">
              <a:buClr>
                <a:schemeClr val="accent5"/>
              </a:buClr>
              <a:buFont typeface="Arial" panose="020B0604020202020204" pitchFamily="34" charset="0"/>
              <a:buChar char="•"/>
              <a:defRPr/>
            </a:lvl5pPr>
            <a:lvl6pPr marL="642938" indent="-242888">
              <a:buClr>
                <a:schemeClr val="accent5"/>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Footer Placeholder 1"/>
          <p:cNvSpPr>
            <a:spLocks noGrp="1"/>
          </p:cNvSpPr>
          <p:nvPr>
            <p:ph type="ftr" sz="quarter" idx="23"/>
          </p:nvPr>
        </p:nvSpPr>
        <p:spPr/>
        <p:txBody>
          <a:bodyPr/>
          <a:lstStyle/>
          <a:p>
            <a:r>
              <a:rPr lang="en-US"/>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A70FFDD3-ACF2-4F17-99FA-D1FE1E27C09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DD64B30C-74B1-48F2-AE9C-45DB36327A3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71FACC32-31E2-489D-911A-10D2BDB10AB4}"/>
              </a:ext>
            </a:extLst>
          </p:cNvPr>
          <p:cNvGrpSpPr>
            <a:grpSpLocks noChangeAspect="1"/>
          </p:cNvGrpSpPr>
          <p:nvPr userDrawn="1"/>
        </p:nvGrpSpPr>
        <p:grpSpPr>
          <a:xfrm>
            <a:off x="56896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E1D49CFE-6DCF-40F7-BA68-013B05F1C4D9}"/>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a:extLst>
                <a:ext uri="{FF2B5EF4-FFF2-40B4-BE49-F238E27FC236}">
                  <a16:creationId xmlns:a16="http://schemas.microsoft.com/office/drawing/2014/main" id="{9567676A-373D-4E0E-84B6-4548D886E719}"/>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a:extLst>
                <a:ext uri="{FF2B5EF4-FFF2-40B4-BE49-F238E27FC236}">
                  <a16:creationId xmlns:a16="http://schemas.microsoft.com/office/drawing/2014/main" id="{2CFC698B-9B5A-424D-98C0-087087ED39F1}"/>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a:extLst>
                <a:ext uri="{FF2B5EF4-FFF2-40B4-BE49-F238E27FC236}">
                  <a16:creationId xmlns:a16="http://schemas.microsoft.com/office/drawing/2014/main" id="{F317FEEE-B871-4A5A-9628-78ABE728BE9F}"/>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3300453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Letter - Right_Dark">
    <p:bg>
      <p:bgRef idx="1001">
        <a:schemeClr val="bg2"/>
      </p:bgRef>
    </p:bg>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56896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grpSp>
      <p:sp>
        <p:nvSpPr>
          <p:cNvPr id="23" name="Text Placeholder - Bio Name 1-2"/>
          <p:cNvSpPr>
            <a:spLocks noGrp="1"/>
          </p:cNvSpPr>
          <p:nvPr>
            <p:ph type="body" sz="quarter" idx="22" hasCustomPrompt="1"/>
          </p:nvPr>
        </p:nvSpPr>
        <p:spPr>
          <a:xfrm>
            <a:off x="660400" y="457200"/>
            <a:ext cx="4121051"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gn="l">
              <a:lnSpc>
                <a:spcPct val="100000"/>
              </a:lnSpc>
              <a:spcBef>
                <a:spcPts val="0"/>
              </a:spcBef>
              <a:spcAft>
                <a:spcPts val="400"/>
              </a:spcAft>
              <a:buNone/>
              <a:defRPr sz="1800" b="0" i="1" cap="none" spc="0" baseline="0">
                <a:solidFill>
                  <a:schemeClr val="accent3"/>
                </a:solidFill>
                <a:latin typeface="+mj-lt"/>
              </a:defRPr>
            </a:lvl2pPr>
            <a:lvl3pPr marL="0" indent="0" algn="l">
              <a:lnSpc>
                <a:spcPct val="100000"/>
              </a:lnSpc>
              <a:spcBef>
                <a:spcPts val="679"/>
              </a:spcBef>
              <a:spcAft>
                <a:spcPts val="1358"/>
              </a:spcAft>
              <a:buNone/>
              <a:defRPr sz="1600">
                <a:solidFill>
                  <a:schemeClr val="accent2"/>
                </a:solidFill>
              </a:defRPr>
            </a:lvl3pPr>
            <a:lvl4pPr marL="0" indent="0" algn="l">
              <a:lnSpc>
                <a:spcPct val="100000"/>
              </a:lnSpc>
              <a:spcBef>
                <a:spcPts val="0"/>
              </a:spcBef>
              <a:spcAft>
                <a:spcPts val="600"/>
              </a:spcAft>
              <a:buNone/>
              <a:defRPr sz="1600" baseline="0">
                <a:solidFill>
                  <a:schemeClr val="tx1"/>
                </a:solidFill>
              </a:defRPr>
            </a:lvl4pPr>
            <a:lvl5pPr marL="103446" indent="-103446" algn="l">
              <a:lnSpc>
                <a:spcPct val="100000"/>
              </a:lnSpc>
              <a:spcBef>
                <a:spcPts val="0"/>
              </a:spcBef>
              <a:spcAft>
                <a:spcPts val="600"/>
              </a:spcAft>
              <a:buClr>
                <a:schemeClr val="accent4"/>
              </a:buClr>
              <a:buFont typeface="Arial" panose="020B0604020202020204" pitchFamily="34" charset="0"/>
              <a:buChar char="-"/>
              <a:defRPr sz="1600" baseline="0">
                <a:solidFill>
                  <a:schemeClr val="tx1"/>
                </a:solidFill>
              </a:defRPr>
            </a:lvl5pPr>
            <a:lvl6pPr marL="0" indent="0" algn="l">
              <a:lnSpc>
                <a:spcPct val="100000"/>
              </a:lnSpc>
              <a:spcBef>
                <a:spcPts val="679"/>
              </a:spcBef>
              <a:spcAft>
                <a:spcPts val="226"/>
              </a:spcAft>
              <a:buNone/>
              <a:defRPr sz="1600" b="1" cap="all" spc="57" baseline="0">
                <a:solidFill>
                  <a:schemeClr val="tx2"/>
                </a:solidFill>
              </a:defRPr>
            </a:lvl6pPr>
          </a:lstStyle>
          <a:p>
            <a:pPr lvl="1"/>
            <a:r>
              <a:rPr lang="en-US"/>
              <a:t>Date</a:t>
            </a:r>
          </a:p>
          <a:p>
            <a:pPr lvl="5"/>
            <a:r>
              <a:rPr lang="en-US"/>
              <a:t>Client Name</a:t>
            </a:r>
          </a:p>
          <a:p>
            <a:pPr lvl="3"/>
            <a:r>
              <a:rPr lang="en-US"/>
              <a:t>Address 1</a:t>
            </a:r>
            <a:br>
              <a:rPr lang="en-US"/>
            </a:br>
            <a:r>
              <a:rPr lang="en-US"/>
              <a:t>Address 2</a:t>
            </a:r>
          </a:p>
          <a:p>
            <a:pPr lvl="0"/>
            <a:r>
              <a:rPr lang="en-US"/>
              <a:t>Click to add name</a:t>
            </a:r>
          </a:p>
          <a:p>
            <a:pPr lvl="1"/>
            <a:r>
              <a:rPr lang="en-US"/>
              <a:t>Title</a:t>
            </a:r>
          </a:p>
          <a:p>
            <a:pPr lvl="2"/>
            <a:r>
              <a:rPr lang="en-US"/>
              <a:t>Email</a:t>
            </a:r>
          </a:p>
          <a:p>
            <a:pPr lvl="3"/>
            <a:r>
              <a:rPr lang="en-US"/>
              <a:t>Bio text</a:t>
            </a:r>
          </a:p>
          <a:p>
            <a:pPr lvl="4"/>
            <a:r>
              <a:rPr lang="en-US"/>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23"/>
          </p:nvPr>
        </p:nvSpPr>
        <p:spPr/>
        <p:txBody>
          <a:bodyPr/>
          <a:lstStyle/>
          <a:p>
            <a:r>
              <a:rPr lang="en-US"/>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27CA74D1-FF5B-4878-AD83-FCCB76FF14E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B1C346DF-C1C9-494E-99BC-70A08D2603C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AAEEC7FB-0EDE-4ACA-8F96-368BAEF5D9D0}"/>
              </a:ext>
            </a:extLst>
          </p:cNvPr>
          <p:cNvGrpSpPr>
            <a:grpSpLocks noChangeAspect="1"/>
          </p:cNvGrpSpPr>
          <p:nvPr userDrawn="1"/>
        </p:nvGrpSpPr>
        <p:grpSpPr>
          <a:xfrm>
            <a:off x="56896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2F2D2EA1-6FE1-447D-9FD4-33ECF124DA51}"/>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a:p>
          </p:txBody>
        </p:sp>
        <p:sp>
          <p:nvSpPr>
            <p:cNvPr id="24" name="- (East)">
              <a:extLst>
                <a:ext uri="{FF2B5EF4-FFF2-40B4-BE49-F238E27FC236}">
                  <a16:creationId xmlns:a16="http://schemas.microsoft.com/office/drawing/2014/main" id="{EEA8911B-C11B-402C-811D-21465196D2A4}"/>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5" name="x (North)">
              <a:extLst>
                <a:ext uri="{FF2B5EF4-FFF2-40B4-BE49-F238E27FC236}">
                  <a16:creationId xmlns:a16="http://schemas.microsoft.com/office/drawing/2014/main" id="{094EB703-E4CF-417E-B884-AF1107E15CD3}"/>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sp>
          <p:nvSpPr>
            <p:cNvPr id="26" name="+ (West)">
              <a:extLst>
                <a:ext uri="{FF2B5EF4-FFF2-40B4-BE49-F238E27FC236}">
                  <a16:creationId xmlns:a16="http://schemas.microsoft.com/office/drawing/2014/main" id="{7460271C-0CBE-4393-A2D7-99A62B856D53}"/>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grpSp>
    </p:spTree>
    <p:extLst>
      <p:ext uri="{BB962C8B-B14F-4D97-AF65-F5344CB8AC3E}">
        <p14:creationId xmlns:p14="http://schemas.microsoft.com/office/powerpoint/2010/main" val="13949287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cSld name="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0" y="1781379"/>
            <a:ext cx="9600025" cy="2013857"/>
          </a:xfrm>
        </p:spPr>
        <p:txBody>
          <a:bodyPr anchor="b"/>
          <a:lstStyle>
            <a:lvl1pPr algn="l">
              <a:lnSpc>
                <a:spcPct val="100000"/>
              </a:lnSpc>
              <a:defRPr sz="3600" baseline="0">
                <a:solidFill>
                  <a:schemeClr val="bg2"/>
                </a:solidFill>
              </a:defRPr>
            </a:lvl1pPr>
          </a:lstStyle>
          <a:p>
            <a:r>
              <a:rPr lang="en-US"/>
              <a:t>Click to add </a:t>
            </a:r>
            <a:br>
              <a:rPr lang="en-US"/>
            </a:br>
            <a:r>
              <a:rPr lang="en-US"/>
              <a:t>presentation title</a:t>
            </a:r>
          </a:p>
        </p:txBody>
      </p:sp>
      <p:sp>
        <p:nvSpPr>
          <p:cNvPr id="31" name="Freeform 12"/>
          <p:cNvSpPr>
            <a:spLocks noChangeAspect="1" noEditPoints="1"/>
          </p:cNvSpPr>
          <p:nvPr/>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cxnSp>
        <p:nvCxnSpPr>
          <p:cNvPr id="17" name="Straight Connector 16"/>
          <p:cNvCxnSpPr/>
          <p:nvPr/>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a:solidFill>
                  <a:schemeClr val="accent6"/>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a:solidFill>
                  <a:schemeClr val="accent6"/>
                </a:solidFill>
              </a:rPr>
              <a:t>Assurance, tax, and consulting offered through Moss Adams LLP. ISO/IEC 27001 services offered through Moss Adams Certifications LLC. Investment advisory offered through Moss Adams Wealth Advisors LLC.</a:t>
            </a:r>
          </a:p>
        </p:txBody>
      </p:sp>
      <p:sp>
        <p:nvSpPr>
          <p:cNvPr id="19" name="Text Placeholder - Left, Mid"/>
          <p:cNvSpPr>
            <a:spLocks noGrp="1"/>
          </p:cNvSpPr>
          <p:nvPr>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2"/>
                </a:solidFill>
                <a:latin typeface="+mn-lt"/>
              </a:defRPr>
            </a:lvl1pPr>
          </a:lstStyle>
          <a:p>
            <a:pPr lvl="0"/>
            <a:r>
              <a:rPr lang="en-US"/>
              <a:t>Click to add a subtitle</a:t>
            </a:r>
          </a:p>
        </p:txBody>
      </p:sp>
      <p:grpSp>
        <p:nvGrpSpPr>
          <p:cNvPr id="5" name="Group 4"/>
          <p:cNvGrpSpPr/>
          <p:nvPr/>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21" name="Freeform 12">
            <a:extLst>
              <a:ext uri="{FF2B5EF4-FFF2-40B4-BE49-F238E27FC236}">
                <a16:creationId xmlns:a16="http://schemas.microsoft.com/office/drawing/2014/main" id="{E63D55AE-8393-4B91-8094-31443CD1B42E}"/>
              </a:ext>
            </a:extLst>
          </p:cNvPr>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cxnSp>
        <p:nvCxnSpPr>
          <p:cNvPr id="28" name="Straight Connector 27">
            <a:extLst>
              <a:ext uri="{FF2B5EF4-FFF2-40B4-BE49-F238E27FC236}">
                <a16:creationId xmlns:a16="http://schemas.microsoft.com/office/drawing/2014/main" id="{D913E374-B6F8-4E7D-9BF8-01CCBC95AAE2}"/>
              </a:ext>
            </a:extLst>
          </p:cNvPr>
          <p:cNvCxnSpPr/>
          <p:nvPr userDrawn="1"/>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9" name="Subtitle 2">
            <a:extLst>
              <a:ext uri="{FF2B5EF4-FFF2-40B4-BE49-F238E27FC236}">
                <a16:creationId xmlns:a16="http://schemas.microsoft.com/office/drawing/2014/main" id="{5A74E510-2111-4A33-8B31-3B2DB72B3444}"/>
              </a:ext>
            </a:extLst>
          </p:cNvPr>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endParaRPr lang="en-US" sz="800">
              <a:solidFill>
                <a:schemeClr val="accent6"/>
              </a:solidFill>
            </a:endParaRPr>
          </a:p>
        </p:txBody>
      </p:sp>
      <p:sp>
        <p:nvSpPr>
          <p:cNvPr id="30" name="Text Placeholder - Left, Mid">
            <a:extLst>
              <a:ext uri="{FF2B5EF4-FFF2-40B4-BE49-F238E27FC236}">
                <a16:creationId xmlns:a16="http://schemas.microsoft.com/office/drawing/2014/main" id="{39C9566B-6740-4F78-AC05-8415FB0C4271}"/>
              </a:ext>
            </a:extLst>
          </p:cNvPr>
          <p:cNvSpPr>
            <a:spLocks noGrp="1"/>
          </p:cNvSpPr>
          <p:nvPr>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2"/>
                </a:solidFill>
                <a:latin typeface="+mn-lt"/>
              </a:defRPr>
            </a:lvl1pPr>
          </a:lstStyle>
          <a:p>
            <a:pPr lvl="0"/>
            <a:r>
              <a:rPr lang="en-US"/>
              <a:t>Click to add a subtitle</a:t>
            </a:r>
          </a:p>
        </p:txBody>
      </p:sp>
      <p:grpSp>
        <p:nvGrpSpPr>
          <p:cNvPr id="32" name="Group 31">
            <a:extLst>
              <a:ext uri="{FF2B5EF4-FFF2-40B4-BE49-F238E27FC236}">
                <a16:creationId xmlns:a16="http://schemas.microsoft.com/office/drawing/2014/main" id="{12AA8D6B-A3FB-407F-B128-643E8B8896C0}"/>
              </a:ext>
            </a:extLst>
          </p:cNvPr>
          <p:cNvGrpSpPr/>
          <p:nvPr userDrawn="1"/>
        </p:nvGrpSpPr>
        <p:grpSpPr>
          <a:xfrm>
            <a:off x="6240658" y="76199"/>
            <a:ext cx="4356730" cy="1285208"/>
            <a:chOff x="6240658" y="76199"/>
            <a:chExt cx="4356730" cy="1285208"/>
          </a:xfrm>
        </p:grpSpPr>
        <p:sp>
          <p:nvSpPr>
            <p:cNvPr id="33" name="Freeform 71">
              <a:extLst>
                <a:ext uri="{FF2B5EF4-FFF2-40B4-BE49-F238E27FC236}">
                  <a16:creationId xmlns:a16="http://schemas.microsoft.com/office/drawing/2014/main" id="{3999359C-467D-41C0-A90A-D1A673FAC948}"/>
                </a:ext>
              </a:extLst>
            </p:cNvPr>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72">
              <a:extLst>
                <a:ext uri="{FF2B5EF4-FFF2-40B4-BE49-F238E27FC236}">
                  <a16:creationId xmlns:a16="http://schemas.microsoft.com/office/drawing/2014/main" id="{69F6E85E-3559-4146-A5A3-6145A1540802}"/>
                </a:ext>
              </a:extLst>
            </p:cNvPr>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73">
              <a:extLst>
                <a:ext uri="{FF2B5EF4-FFF2-40B4-BE49-F238E27FC236}">
                  <a16:creationId xmlns:a16="http://schemas.microsoft.com/office/drawing/2014/main" id="{CDA7A400-BD49-4535-A3AB-4EC88FB6EE62}"/>
                </a:ext>
              </a:extLst>
            </p:cNvPr>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74">
              <a:extLst>
                <a:ext uri="{FF2B5EF4-FFF2-40B4-BE49-F238E27FC236}">
                  <a16:creationId xmlns:a16="http://schemas.microsoft.com/office/drawing/2014/main" id="{B48409AF-A779-4DCD-90F3-7C8262719752}"/>
                </a:ext>
              </a:extLst>
            </p:cNvPr>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7" name="Group 36">
              <a:extLst>
                <a:ext uri="{FF2B5EF4-FFF2-40B4-BE49-F238E27FC236}">
                  <a16:creationId xmlns:a16="http://schemas.microsoft.com/office/drawing/2014/main" id="{540087D6-F412-4794-88D9-BF647F0AA909}"/>
                </a:ext>
              </a:extLst>
            </p:cNvPr>
            <p:cNvGrpSpPr/>
            <p:nvPr userDrawn="1"/>
          </p:nvGrpSpPr>
          <p:grpSpPr>
            <a:xfrm>
              <a:off x="9092732" y="76199"/>
              <a:ext cx="983612" cy="1285208"/>
              <a:chOff x="9092732" y="76199"/>
              <a:chExt cx="983612" cy="1285208"/>
            </a:xfrm>
            <a:solidFill>
              <a:schemeClr val="accent2"/>
            </a:solidFill>
          </p:grpSpPr>
          <p:sp>
            <p:nvSpPr>
              <p:cNvPr id="44" name="Freeform 79">
                <a:extLst>
                  <a:ext uri="{FF2B5EF4-FFF2-40B4-BE49-F238E27FC236}">
                    <a16:creationId xmlns:a16="http://schemas.microsoft.com/office/drawing/2014/main" id="{EB705120-662A-4F21-A8A3-17AEED3D29D2}"/>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80">
                <a:extLst>
                  <a:ext uri="{FF2B5EF4-FFF2-40B4-BE49-F238E27FC236}">
                    <a16:creationId xmlns:a16="http://schemas.microsoft.com/office/drawing/2014/main" id="{426009CF-37AF-4C58-B955-25171CB08DD6}"/>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 name="Group 37">
              <a:extLst>
                <a:ext uri="{FF2B5EF4-FFF2-40B4-BE49-F238E27FC236}">
                  <a16:creationId xmlns:a16="http://schemas.microsoft.com/office/drawing/2014/main" id="{AE926A88-FB62-4653-8480-64A001DBC639}"/>
                </a:ext>
              </a:extLst>
            </p:cNvPr>
            <p:cNvGrpSpPr/>
            <p:nvPr userDrawn="1"/>
          </p:nvGrpSpPr>
          <p:grpSpPr>
            <a:xfrm>
              <a:off x="8112558" y="76199"/>
              <a:ext cx="983612" cy="1285208"/>
              <a:chOff x="9092732" y="76199"/>
              <a:chExt cx="983612" cy="1285208"/>
            </a:xfrm>
            <a:solidFill>
              <a:schemeClr val="accent2"/>
            </a:solidFill>
          </p:grpSpPr>
          <p:sp>
            <p:nvSpPr>
              <p:cNvPr id="42" name="Freeform 22">
                <a:extLst>
                  <a:ext uri="{FF2B5EF4-FFF2-40B4-BE49-F238E27FC236}">
                    <a16:creationId xmlns:a16="http://schemas.microsoft.com/office/drawing/2014/main" id="{BA90A033-72D6-4375-A0E1-BE6279C13BB4}"/>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3">
                <a:extLst>
                  <a:ext uri="{FF2B5EF4-FFF2-40B4-BE49-F238E27FC236}">
                    <a16:creationId xmlns:a16="http://schemas.microsoft.com/office/drawing/2014/main" id="{CBE20DF7-ABFA-429F-88D2-4C0D9F7A83C1}"/>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a:extLst>
                <a:ext uri="{FF2B5EF4-FFF2-40B4-BE49-F238E27FC236}">
                  <a16:creationId xmlns:a16="http://schemas.microsoft.com/office/drawing/2014/main" id="{B961D2AE-DF22-43CC-9DE5-C1637BFD6E46}"/>
                </a:ext>
              </a:extLst>
            </p:cNvPr>
            <p:cNvGrpSpPr/>
            <p:nvPr userDrawn="1"/>
          </p:nvGrpSpPr>
          <p:grpSpPr>
            <a:xfrm>
              <a:off x="7127227" y="76199"/>
              <a:ext cx="983612" cy="1285208"/>
              <a:chOff x="9092732" y="76199"/>
              <a:chExt cx="983612" cy="1285208"/>
            </a:xfrm>
            <a:solidFill>
              <a:schemeClr val="accent2"/>
            </a:solidFill>
          </p:grpSpPr>
          <p:sp>
            <p:nvSpPr>
              <p:cNvPr id="40" name="Freeform 25">
                <a:extLst>
                  <a:ext uri="{FF2B5EF4-FFF2-40B4-BE49-F238E27FC236}">
                    <a16:creationId xmlns:a16="http://schemas.microsoft.com/office/drawing/2014/main" id="{EBA53978-D588-44CE-A945-5A1317CC9969}"/>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6">
                <a:extLst>
                  <a:ext uri="{FF2B5EF4-FFF2-40B4-BE49-F238E27FC236}">
                    <a16:creationId xmlns:a16="http://schemas.microsoft.com/office/drawing/2014/main" id="{6B802ABD-418A-46C1-ABF0-3874F466DC34}"/>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416570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Speakers 1">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DBCF6F11-54DC-4316-9B6E-D795753F81A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a:extLst>
              <a:ext uri="{FF2B5EF4-FFF2-40B4-BE49-F238E27FC236}">
                <a16:creationId xmlns:a16="http://schemas.microsoft.com/office/drawing/2014/main" id="{8DB3B2E7-DD96-42BD-AB17-2862161F319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428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Speakers 1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a:t>Body</a:t>
            </a:r>
          </a:p>
          <a:p>
            <a:pPr lvl="1"/>
            <a:endParaRPr lang="en-US"/>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F1876377-E4B7-4D56-BA34-280F09EF2E9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a:extLst>
              <a:ext uri="{FF2B5EF4-FFF2-40B4-BE49-F238E27FC236}">
                <a16:creationId xmlns:a16="http://schemas.microsoft.com/office/drawing/2014/main" id="{480E91B0-DE41-4027-9EA8-624BE54BA84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05455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ntent B">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2514599"/>
            <a:ext cx="10058399" cy="3505201"/>
          </a:xfrm>
        </p:spPr>
        <p:txBody>
          <a:bodyPr/>
          <a:lstStyle>
            <a:lvl1pPr>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5"/>
            <a:endParaRPr lang="en-US"/>
          </a:p>
        </p:txBody>
      </p:sp>
      <p:sp>
        <p:nvSpPr>
          <p:cNvPr id="13" name="Title Placeholder - Top"/>
          <p:cNvSpPr>
            <a:spLocks noGrp="1"/>
          </p:cNvSpPr>
          <p:nvPr>
            <p:ph type="title"/>
          </p:nvPr>
        </p:nvSpPr>
        <p:spPr>
          <a:xfrm>
            <a:off x="660401" y="457201"/>
            <a:ext cx="10058400" cy="685802"/>
          </a:xfrm>
        </p:spPr>
        <p:txBody>
          <a:bodyPr/>
          <a:lstStyle/>
          <a:p>
            <a:r>
              <a:rPr lang="en-US"/>
              <a:t>Click to edit Master title style</a:t>
            </a:r>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1">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1">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0">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0">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hasCustomPrompt="1"/>
          </p:nvPr>
        </p:nvSpPr>
        <p:spPr>
          <a:xfrm>
            <a:off x="660400" y="1709484"/>
            <a:ext cx="10058401" cy="671945"/>
          </a:xfrm>
        </p:spPr>
        <p:txBody>
          <a:bodyPr/>
          <a:lstStyle>
            <a:lvl1pPr>
              <a:lnSpc>
                <a:spcPts val="1800"/>
              </a:lnSpc>
              <a:spcBef>
                <a:spcPts val="0"/>
              </a:spcBef>
              <a:spcAft>
                <a:spcPts val="600"/>
              </a:spcAft>
              <a:defRPr sz="2000" baseline="0">
                <a:solidFill>
                  <a:schemeClr val="tx2"/>
                </a:solidFill>
                <a:latin typeface="+mn-lt"/>
              </a:defRPr>
            </a:lvl1pPr>
          </a:lstStyle>
          <a:p>
            <a:pPr lvl="0"/>
            <a:r>
              <a:rPr lang="en-US"/>
              <a:t>Intro text</a:t>
            </a:r>
          </a:p>
        </p:txBody>
      </p: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cxnSp>
        <p:nvCxnSpPr>
          <p:cNvPr id="15" name="RuleLine - Top">
            <a:extLst>
              <a:ext uri="{FF2B5EF4-FFF2-40B4-BE49-F238E27FC236}">
                <a16:creationId xmlns:a16="http://schemas.microsoft.com/office/drawing/2014/main" id="{07F40683-DA91-48D3-AD10-32AC795867EE}"/>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C51549EC-C5A7-4005-8B53-963E721C41F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7" name="Content Placeholder 7" hidden="1">
            <a:extLst>
              <a:ext uri="{FF2B5EF4-FFF2-40B4-BE49-F238E27FC236}">
                <a16:creationId xmlns:a16="http://schemas.microsoft.com/office/drawing/2014/main" id="{32FC4E3E-9FE4-4292-AA7C-E413362BD62A}"/>
              </a:ext>
            </a:extLst>
          </p:cNvPr>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1">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1">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18" name="Table 17" hidden="1">
            <a:extLst>
              <a:ext uri="{FF2B5EF4-FFF2-40B4-BE49-F238E27FC236}">
                <a16:creationId xmlns:a16="http://schemas.microsoft.com/office/drawing/2014/main" id="{801868F2-1692-40E3-98C0-3F5A09C98905}"/>
              </a:ext>
            </a:extLst>
          </p:cNvPr>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0">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0">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cxnSp>
        <p:nvCxnSpPr>
          <p:cNvPr id="19" name="RuleLine - Top">
            <a:extLst>
              <a:ext uri="{FF2B5EF4-FFF2-40B4-BE49-F238E27FC236}">
                <a16:creationId xmlns:a16="http://schemas.microsoft.com/office/drawing/2014/main" id="{6A2D63F6-CFC6-4EAC-A175-A983C86F4C9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74557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Speakers 2">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a:t>Body</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0" cap="none" spc="0" baseline="0">
                <a:solidFill>
                  <a:schemeClr val="tx1"/>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i="1" baseline="0">
                <a:solidFill>
                  <a:schemeClr val="accent5"/>
                </a:solidFill>
                <a:latin typeface="+mj-lt"/>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3"/>
            <a:r>
              <a:rPr lang="en-US"/>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3943800-E7CC-4601-BA16-4B5EF7F89E8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a:extLst>
              <a:ext uri="{FF2B5EF4-FFF2-40B4-BE49-F238E27FC236}">
                <a16:creationId xmlns:a16="http://schemas.microsoft.com/office/drawing/2014/main" id="{54F10FA2-6AD4-4E36-9100-759ABE1A2B58}"/>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8001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Speakers 2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6DCE19E2-3A64-401F-A5BD-E66B6755783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989EB72-3877-42E2-BA5D-0193CA29E98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232815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Speakers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hidden="1">
            <a:extLst>
              <a:ext uri="{FF2B5EF4-FFF2-40B4-BE49-F238E27FC236}">
                <a16:creationId xmlns:a16="http://schemas.microsoft.com/office/drawing/2014/main" id="{34F23AE4-5177-44E9-9A66-BCD9B40EBC1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a:extLst>
              <a:ext uri="{FF2B5EF4-FFF2-40B4-BE49-F238E27FC236}">
                <a16:creationId xmlns:a16="http://schemas.microsoft.com/office/drawing/2014/main" id="{2416AA27-33CC-42B6-A237-24195DD2573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2768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Speakers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5AB26EDC-EF9A-46B4-B09B-827101FF430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DBA1B460-B11A-4330-90B1-C3E60F591D4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13200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Speakers 4">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5680724"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21" name="Text Placeholder - Bio Name 1-2"/>
          <p:cNvSpPr>
            <a:spLocks noGrp="1"/>
          </p:cNvSpPr>
          <p:nvPr>
            <p:ph type="body" sz="quarter" idx="50" hasCustomPrompt="1"/>
          </p:nvPr>
        </p:nvSpPr>
        <p:spPr>
          <a:xfrm>
            <a:off x="5680723"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Picture Placeholder - Bio">
            <a:extLst>
              <a:ext uri="{FF2B5EF4-FFF2-40B4-BE49-F238E27FC236}">
                <a16:creationId xmlns:a16="http://schemas.microsoft.com/office/drawing/2014/main" id="{0B0DC18D-0F74-40CD-8B10-3DFB20A9C19F}"/>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4" name="Picture Placeholder - Bio">
            <a:extLst>
              <a:ext uri="{FF2B5EF4-FFF2-40B4-BE49-F238E27FC236}">
                <a16:creationId xmlns:a16="http://schemas.microsoft.com/office/drawing/2014/main" id="{DE8A8F65-D76A-41AA-BBA5-FD7971273565}"/>
              </a:ext>
            </a:extLst>
          </p:cNvPr>
          <p:cNvSpPr>
            <a:spLocks noGrp="1" noChangeAspect="1"/>
          </p:cNvSpPr>
          <p:nvPr>
            <p:ph type="pic" sz="quarter" idx="52" hasCustomPrompt="1"/>
          </p:nvPr>
        </p:nvSpPr>
        <p:spPr>
          <a:xfrm>
            <a:off x="5689601" y="3728804"/>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5" name="Text Placeholder - Bio Name 1-2">
            <a:extLst>
              <a:ext uri="{FF2B5EF4-FFF2-40B4-BE49-F238E27FC236}">
                <a16:creationId xmlns:a16="http://schemas.microsoft.com/office/drawing/2014/main" id="{4D49502A-F6D9-4067-9F0F-B4697E5B3A2B}"/>
              </a:ext>
            </a:extLst>
          </p:cNvPr>
          <p:cNvSpPr>
            <a:spLocks noGrp="1"/>
          </p:cNvSpPr>
          <p:nvPr>
            <p:ph type="body" sz="quarter" idx="53" hasCustomPrompt="1"/>
          </p:nvPr>
        </p:nvSpPr>
        <p:spPr>
          <a:xfrm>
            <a:off x="669277"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26" name="Text Placeholder - Bio Name 1-2">
            <a:extLst>
              <a:ext uri="{FF2B5EF4-FFF2-40B4-BE49-F238E27FC236}">
                <a16:creationId xmlns:a16="http://schemas.microsoft.com/office/drawing/2014/main" id="{DA6C3AD9-C32E-4076-8999-F1BB73306B1D}"/>
              </a:ext>
            </a:extLst>
          </p:cNvPr>
          <p:cNvSpPr>
            <a:spLocks noGrp="1"/>
          </p:cNvSpPr>
          <p:nvPr>
            <p:ph type="body" sz="quarter" idx="54" hasCustomPrompt="1"/>
          </p:nvPr>
        </p:nvSpPr>
        <p:spPr>
          <a:xfrm>
            <a:off x="5689600"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cxnSp>
        <p:nvCxnSpPr>
          <p:cNvPr id="17" name="RuleLine - Mid" hidden="1">
            <a:extLst>
              <a:ext uri="{FF2B5EF4-FFF2-40B4-BE49-F238E27FC236}">
                <a16:creationId xmlns:a16="http://schemas.microsoft.com/office/drawing/2014/main" id="{BBDA479A-4470-47D0-BD24-E202F19E55C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E75D0EBC-78C1-4A4D-B8FD-426A8455FC04}"/>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5857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Speakers 4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Picture Placeholder - Bio">
            <a:extLst>
              <a:ext uri="{FF2B5EF4-FFF2-40B4-BE49-F238E27FC236}">
                <a16:creationId xmlns:a16="http://schemas.microsoft.com/office/drawing/2014/main" id="{5EB208C9-44B9-411A-BAB8-79AEC6437DA7}"/>
              </a:ext>
            </a:extLst>
          </p:cNvPr>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2" name="Picture Placeholder - Bio">
            <a:extLst>
              <a:ext uri="{FF2B5EF4-FFF2-40B4-BE49-F238E27FC236}">
                <a16:creationId xmlns:a16="http://schemas.microsoft.com/office/drawing/2014/main" id="{CB2A8A13-1948-4ED7-B612-2D4812AEB64A}"/>
              </a:ext>
            </a:extLst>
          </p:cNvPr>
          <p:cNvSpPr>
            <a:spLocks noGrp="1" noChangeAspect="1"/>
          </p:cNvSpPr>
          <p:nvPr>
            <p:ph type="pic" sz="quarter" idx="47" hasCustomPrompt="1"/>
          </p:nvPr>
        </p:nvSpPr>
        <p:spPr>
          <a:xfrm>
            <a:off x="5680724"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3" name="Text Placeholder - Bio Name 1-2">
            <a:extLst>
              <a:ext uri="{FF2B5EF4-FFF2-40B4-BE49-F238E27FC236}">
                <a16:creationId xmlns:a16="http://schemas.microsoft.com/office/drawing/2014/main" id="{54E8AC6E-6E43-4AF1-8F3B-8ECE16331AA4}"/>
              </a:ext>
            </a:extLst>
          </p:cNvPr>
          <p:cNvSpPr>
            <a:spLocks noGrp="1"/>
          </p:cNvSpPr>
          <p:nvPr>
            <p:ph type="body" sz="quarter" idx="49" hasCustomPrompt="1"/>
          </p:nvPr>
        </p:nvSpPr>
        <p:spPr>
          <a:xfrm>
            <a:off x="660400"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i="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4" name="Text Placeholder - Bio Name 1-2">
            <a:extLst>
              <a:ext uri="{FF2B5EF4-FFF2-40B4-BE49-F238E27FC236}">
                <a16:creationId xmlns:a16="http://schemas.microsoft.com/office/drawing/2014/main" id="{46453D7A-35F6-469A-8C99-857546530874}"/>
              </a:ext>
            </a:extLst>
          </p:cNvPr>
          <p:cNvSpPr>
            <a:spLocks noGrp="1"/>
          </p:cNvSpPr>
          <p:nvPr>
            <p:ph type="body" sz="quarter" idx="50" hasCustomPrompt="1"/>
          </p:nvPr>
        </p:nvSpPr>
        <p:spPr>
          <a:xfrm>
            <a:off x="5680723"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5" name="Picture Placeholder - Bio">
            <a:extLst>
              <a:ext uri="{FF2B5EF4-FFF2-40B4-BE49-F238E27FC236}">
                <a16:creationId xmlns:a16="http://schemas.microsoft.com/office/drawing/2014/main" id="{BB9B5E17-6794-45CD-8B8F-927F5542567C}"/>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6" name="Picture Placeholder - Bio">
            <a:extLst>
              <a:ext uri="{FF2B5EF4-FFF2-40B4-BE49-F238E27FC236}">
                <a16:creationId xmlns:a16="http://schemas.microsoft.com/office/drawing/2014/main" id="{ABEE1687-5284-43FC-80D1-A11B01C8672D}"/>
              </a:ext>
            </a:extLst>
          </p:cNvPr>
          <p:cNvSpPr>
            <a:spLocks noGrp="1" noChangeAspect="1"/>
          </p:cNvSpPr>
          <p:nvPr>
            <p:ph type="pic" sz="quarter" idx="52" hasCustomPrompt="1"/>
          </p:nvPr>
        </p:nvSpPr>
        <p:spPr>
          <a:xfrm>
            <a:off x="5689601" y="3728804"/>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7" name="Text Placeholder - Bio Name 1-2">
            <a:extLst>
              <a:ext uri="{FF2B5EF4-FFF2-40B4-BE49-F238E27FC236}">
                <a16:creationId xmlns:a16="http://schemas.microsoft.com/office/drawing/2014/main" id="{E1679F46-0171-46E9-A248-C8DE204DFCDD}"/>
              </a:ext>
            </a:extLst>
          </p:cNvPr>
          <p:cNvSpPr>
            <a:spLocks noGrp="1"/>
          </p:cNvSpPr>
          <p:nvPr>
            <p:ph type="body" sz="quarter" idx="53" hasCustomPrompt="1"/>
          </p:nvPr>
        </p:nvSpPr>
        <p:spPr>
          <a:xfrm>
            <a:off x="669277"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8" name="Text Placeholder - Bio Name 1-2">
            <a:extLst>
              <a:ext uri="{FF2B5EF4-FFF2-40B4-BE49-F238E27FC236}">
                <a16:creationId xmlns:a16="http://schemas.microsoft.com/office/drawing/2014/main" id="{CFB6FE4B-865D-402F-A3D5-126A61432B8F}"/>
              </a:ext>
            </a:extLst>
          </p:cNvPr>
          <p:cNvSpPr>
            <a:spLocks noGrp="1"/>
          </p:cNvSpPr>
          <p:nvPr>
            <p:ph type="body" sz="quarter" idx="54" hasCustomPrompt="1"/>
          </p:nvPr>
        </p:nvSpPr>
        <p:spPr>
          <a:xfrm>
            <a:off x="5689600"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cxnSp>
        <p:nvCxnSpPr>
          <p:cNvPr id="17" name="RuleLine - Mid" hidden="1">
            <a:extLst>
              <a:ext uri="{FF2B5EF4-FFF2-40B4-BE49-F238E27FC236}">
                <a16:creationId xmlns:a16="http://schemas.microsoft.com/office/drawing/2014/main" id="{C8FF6E2F-9F08-475D-A974-B7F0F3970E7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RuleLine - Top">
            <a:extLst>
              <a:ext uri="{FF2B5EF4-FFF2-40B4-BE49-F238E27FC236}">
                <a16:creationId xmlns:a16="http://schemas.microsoft.com/office/drawing/2014/main" id="{8FA245C1-D973-452C-9378-348F03D81F3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16092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Speakers 5">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109373"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21" name="Text Placeholder - Bio Name 1-2"/>
          <p:cNvSpPr>
            <a:spLocks noGrp="1"/>
          </p:cNvSpPr>
          <p:nvPr>
            <p:ph type="body" sz="quarter" idx="50" hasCustomPrompt="1"/>
          </p:nvPr>
        </p:nvSpPr>
        <p:spPr>
          <a:xfrm>
            <a:off x="4109372"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Picture Placeholder - Bio">
            <a:extLst>
              <a:ext uri="{FF2B5EF4-FFF2-40B4-BE49-F238E27FC236}">
                <a16:creationId xmlns:a16="http://schemas.microsoft.com/office/drawing/2014/main" id="{0B0DC18D-0F74-40CD-8B10-3DFB20A9C19F}"/>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Picture Placeholder - Bio">
            <a:extLst>
              <a:ext uri="{FF2B5EF4-FFF2-40B4-BE49-F238E27FC236}">
                <a16:creationId xmlns:a16="http://schemas.microsoft.com/office/drawing/2014/main" id="{4CF877EC-13E1-4681-A91E-F99D16487094}"/>
              </a:ext>
            </a:extLst>
          </p:cNvPr>
          <p:cNvSpPr>
            <a:spLocks noGrp="1" noChangeAspect="1"/>
          </p:cNvSpPr>
          <p:nvPr>
            <p:ph type="pic" sz="quarter" idx="55" hasCustomPrompt="1"/>
          </p:nvPr>
        </p:nvSpPr>
        <p:spPr>
          <a:xfrm>
            <a:off x="7558345"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2" name="Text Placeholder - Bio Name 1-2">
            <a:extLst>
              <a:ext uri="{FF2B5EF4-FFF2-40B4-BE49-F238E27FC236}">
                <a16:creationId xmlns:a16="http://schemas.microsoft.com/office/drawing/2014/main" id="{64CAAD23-698B-4FDF-8AD8-DC427102FD23}"/>
              </a:ext>
            </a:extLst>
          </p:cNvPr>
          <p:cNvSpPr>
            <a:spLocks noGrp="1"/>
          </p:cNvSpPr>
          <p:nvPr>
            <p:ph type="body" sz="quarter" idx="56" hasCustomPrompt="1"/>
          </p:nvPr>
        </p:nvSpPr>
        <p:spPr>
          <a:xfrm>
            <a:off x="7558344"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28" name="Picture Placeholder - Bio">
            <a:extLst>
              <a:ext uri="{FF2B5EF4-FFF2-40B4-BE49-F238E27FC236}">
                <a16:creationId xmlns:a16="http://schemas.microsoft.com/office/drawing/2014/main" id="{EBE454F0-2058-4FB8-9A18-052DC900C2DE}"/>
              </a:ext>
            </a:extLst>
          </p:cNvPr>
          <p:cNvSpPr>
            <a:spLocks noGrp="1" noChangeAspect="1"/>
          </p:cNvSpPr>
          <p:nvPr>
            <p:ph type="pic" sz="quarter" idx="58" hasCustomPrompt="1"/>
          </p:nvPr>
        </p:nvSpPr>
        <p:spPr>
          <a:xfrm>
            <a:off x="4110848" y="3738738"/>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9" name="Text Placeholder - Bio Name 1-2">
            <a:extLst>
              <a:ext uri="{FF2B5EF4-FFF2-40B4-BE49-F238E27FC236}">
                <a16:creationId xmlns:a16="http://schemas.microsoft.com/office/drawing/2014/main" id="{D3DEA2C3-0E6B-44F5-95BE-48D7DC2A51ED}"/>
              </a:ext>
            </a:extLst>
          </p:cNvPr>
          <p:cNvSpPr>
            <a:spLocks noGrp="1"/>
          </p:cNvSpPr>
          <p:nvPr>
            <p:ph type="body" sz="quarter" idx="59" hasCustomPrompt="1"/>
          </p:nvPr>
        </p:nvSpPr>
        <p:spPr>
          <a:xfrm>
            <a:off x="661875" y="4939373"/>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30" name="Text Placeholder - Bio Name 1-2">
            <a:extLst>
              <a:ext uri="{FF2B5EF4-FFF2-40B4-BE49-F238E27FC236}">
                <a16:creationId xmlns:a16="http://schemas.microsoft.com/office/drawing/2014/main" id="{C403EDAA-7B6D-4C66-9095-A875F4F3B032}"/>
              </a:ext>
            </a:extLst>
          </p:cNvPr>
          <p:cNvSpPr>
            <a:spLocks noGrp="1"/>
          </p:cNvSpPr>
          <p:nvPr>
            <p:ph type="body" sz="quarter" idx="60" hasCustomPrompt="1"/>
          </p:nvPr>
        </p:nvSpPr>
        <p:spPr>
          <a:xfrm>
            <a:off x="4110847" y="4939373"/>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cxnSp>
        <p:nvCxnSpPr>
          <p:cNvPr id="24" name="RuleLine - Mid" hidden="1">
            <a:extLst>
              <a:ext uri="{FF2B5EF4-FFF2-40B4-BE49-F238E27FC236}">
                <a16:creationId xmlns:a16="http://schemas.microsoft.com/office/drawing/2014/main" id="{D53553A7-4502-450D-B722-6E93EB3D727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RuleLine - Top">
            <a:extLst>
              <a:ext uri="{FF2B5EF4-FFF2-40B4-BE49-F238E27FC236}">
                <a16:creationId xmlns:a16="http://schemas.microsoft.com/office/drawing/2014/main" id="{F37C7883-C5CC-494F-8536-5F390CE9483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2308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Speakers 5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Picture Placeholder - Bio">
            <a:extLst>
              <a:ext uri="{FF2B5EF4-FFF2-40B4-BE49-F238E27FC236}">
                <a16:creationId xmlns:a16="http://schemas.microsoft.com/office/drawing/2014/main" id="{EE8B08B3-1E51-4B98-A82A-1784BC11F976}"/>
              </a:ext>
            </a:extLst>
          </p:cNvPr>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8" name="Picture Placeholder - Bio">
            <a:extLst>
              <a:ext uri="{FF2B5EF4-FFF2-40B4-BE49-F238E27FC236}">
                <a16:creationId xmlns:a16="http://schemas.microsoft.com/office/drawing/2014/main" id="{51033547-D65A-49EA-BD2C-913D8DCC3BD9}"/>
              </a:ext>
            </a:extLst>
          </p:cNvPr>
          <p:cNvSpPr>
            <a:spLocks noGrp="1" noChangeAspect="1"/>
          </p:cNvSpPr>
          <p:nvPr>
            <p:ph type="pic" sz="quarter" idx="47" hasCustomPrompt="1"/>
          </p:nvPr>
        </p:nvSpPr>
        <p:spPr>
          <a:xfrm>
            <a:off x="4109373"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9" name="Text Placeholder - Bio Name 1-2">
            <a:extLst>
              <a:ext uri="{FF2B5EF4-FFF2-40B4-BE49-F238E27FC236}">
                <a16:creationId xmlns:a16="http://schemas.microsoft.com/office/drawing/2014/main" id="{81817228-56AB-4477-B5A9-AF89E2FE9E23}"/>
              </a:ext>
            </a:extLst>
          </p:cNvPr>
          <p:cNvSpPr>
            <a:spLocks noGrp="1"/>
          </p:cNvSpPr>
          <p:nvPr>
            <p:ph type="body" sz="quarter" idx="49" hasCustomPrompt="1"/>
          </p:nvPr>
        </p:nvSpPr>
        <p:spPr>
          <a:xfrm>
            <a:off x="660400"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9" name="Text Placeholder - Bio Name 1-2">
            <a:extLst>
              <a:ext uri="{FF2B5EF4-FFF2-40B4-BE49-F238E27FC236}">
                <a16:creationId xmlns:a16="http://schemas.microsoft.com/office/drawing/2014/main" id="{9BACABF3-7987-4640-B919-842AA0EF8381}"/>
              </a:ext>
            </a:extLst>
          </p:cNvPr>
          <p:cNvSpPr>
            <a:spLocks noGrp="1"/>
          </p:cNvSpPr>
          <p:nvPr>
            <p:ph type="body" sz="quarter" idx="50" hasCustomPrompt="1"/>
          </p:nvPr>
        </p:nvSpPr>
        <p:spPr>
          <a:xfrm>
            <a:off x="4109372"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30" name="Picture Placeholder - Bio">
            <a:extLst>
              <a:ext uri="{FF2B5EF4-FFF2-40B4-BE49-F238E27FC236}">
                <a16:creationId xmlns:a16="http://schemas.microsoft.com/office/drawing/2014/main" id="{2D626241-C0F6-4D3F-ACE3-8FE78F558E91}"/>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34" name="Picture Placeholder - Bio">
            <a:extLst>
              <a:ext uri="{FF2B5EF4-FFF2-40B4-BE49-F238E27FC236}">
                <a16:creationId xmlns:a16="http://schemas.microsoft.com/office/drawing/2014/main" id="{785D3FA3-96C7-4D0F-8251-B55D6F8F81BC}"/>
              </a:ext>
            </a:extLst>
          </p:cNvPr>
          <p:cNvSpPr>
            <a:spLocks noGrp="1" noChangeAspect="1"/>
          </p:cNvSpPr>
          <p:nvPr>
            <p:ph type="pic" sz="quarter" idx="55" hasCustomPrompt="1"/>
          </p:nvPr>
        </p:nvSpPr>
        <p:spPr>
          <a:xfrm>
            <a:off x="7558345"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35" name="Text Placeholder - Bio Name 1-2">
            <a:extLst>
              <a:ext uri="{FF2B5EF4-FFF2-40B4-BE49-F238E27FC236}">
                <a16:creationId xmlns:a16="http://schemas.microsoft.com/office/drawing/2014/main" id="{AA981C68-99B0-47B8-974A-E87E654093C9}"/>
              </a:ext>
            </a:extLst>
          </p:cNvPr>
          <p:cNvSpPr>
            <a:spLocks noGrp="1"/>
          </p:cNvSpPr>
          <p:nvPr>
            <p:ph type="body" sz="quarter" idx="56" hasCustomPrompt="1"/>
          </p:nvPr>
        </p:nvSpPr>
        <p:spPr>
          <a:xfrm>
            <a:off x="7558344"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37" name="Picture Placeholder - Bio">
            <a:extLst>
              <a:ext uri="{FF2B5EF4-FFF2-40B4-BE49-F238E27FC236}">
                <a16:creationId xmlns:a16="http://schemas.microsoft.com/office/drawing/2014/main" id="{AC88A3D7-317C-401B-A69D-2004FEC0EF1A}"/>
              </a:ext>
            </a:extLst>
          </p:cNvPr>
          <p:cNvSpPr>
            <a:spLocks noGrp="1" noChangeAspect="1"/>
          </p:cNvSpPr>
          <p:nvPr>
            <p:ph type="pic" sz="quarter" idx="58" hasCustomPrompt="1"/>
          </p:nvPr>
        </p:nvSpPr>
        <p:spPr>
          <a:xfrm>
            <a:off x="4110856" y="3729857"/>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38" name="Text Placeholder - Bio Name 1-2">
            <a:extLst>
              <a:ext uri="{FF2B5EF4-FFF2-40B4-BE49-F238E27FC236}">
                <a16:creationId xmlns:a16="http://schemas.microsoft.com/office/drawing/2014/main" id="{BA2CE015-94A1-4F3D-A422-E0A7315DAE4B}"/>
              </a:ext>
            </a:extLst>
          </p:cNvPr>
          <p:cNvSpPr>
            <a:spLocks noGrp="1"/>
          </p:cNvSpPr>
          <p:nvPr>
            <p:ph type="body" sz="quarter" idx="59" hasCustomPrompt="1"/>
          </p:nvPr>
        </p:nvSpPr>
        <p:spPr>
          <a:xfrm>
            <a:off x="661883" y="4930492"/>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39" name="Text Placeholder - Bio Name 1-2">
            <a:extLst>
              <a:ext uri="{FF2B5EF4-FFF2-40B4-BE49-F238E27FC236}">
                <a16:creationId xmlns:a16="http://schemas.microsoft.com/office/drawing/2014/main" id="{5A2DF87A-E576-41EE-9080-6849F820F9EE}"/>
              </a:ext>
            </a:extLst>
          </p:cNvPr>
          <p:cNvSpPr>
            <a:spLocks noGrp="1"/>
          </p:cNvSpPr>
          <p:nvPr>
            <p:ph type="body" sz="quarter" idx="60" hasCustomPrompt="1"/>
          </p:nvPr>
        </p:nvSpPr>
        <p:spPr>
          <a:xfrm>
            <a:off x="4110855" y="4930492"/>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cxnSp>
        <p:nvCxnSpPr>
          <p:cNvPr id="21" name="RuleLine - Mid" hidden="1">
            <a:extLst>
              <a:ext uri="{FF2B5EF4-FFF2-40B4-BE49-F238E27FC236}">
                <a16:creationId xmlns:a16="http://schemas.microsoft.com/office/drawing/2014/main" id="{ED5DAA5E-DECD-41BF-9BBC-439D31C0DEB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02978FEF-C079-4B7C-BF16-58946CBB5413}"/>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674663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Polling Question_Dark">
    <p:bg>
      <p:bgRef idx="1001">
        <a:schemeClr val="bg2"/>
      </p:bgRef>
    </p:bg>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id="{FF259744-C3BF-4CFC-9C8B-7425F8F78384}"/>
              </a:ext>
            </a:extLst>
          </p:cNvPr>
          <p:cNvSpPr/>
          <p:nvPr userDrawn="1"/>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2" name="Rectangle 21">
            <a:extLst>
              <a:ext uri="{FF2B5EF4-FFF2-40B4-BE49-F238E27FC236}">
                <a16:creationId xmlns:a16="http://schemas.microsoft.com/office/drawing/2014/main" id="{CC397DDD-F42C-4C8F-B731-EEB51C32F586}"/>
              </a:ext>
            </a:extLst>
          </p:cNvPr>
          <p:cNvSpPr/>
          <p:nvPr/>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4" name="Content Placeholder 23">
            <a:extLst>
              <a:ext uri="{FF2B5EF4-FFF2-40B4-BE49-F238E27FC236}">
                <a16:creationId xmlns:a16="http://schemas.microsoft.com/office/drawing/2014/main" id="{3DD29111-3319-4580-A749-07E9A7E7D16B}"/>
              </a:ext>
            </a:extLst>
          </p:cNvPr>
          <p:cNvSpPr>
            <a:spLocks noGrp="1"/>
          </p:cNvSpPr>
          <p:nvPr>
            <p:ph sz="quarter" idx="11"/>
          </p:nvPr>
        </p:nvSpPr>
        <p:spPr>
          <a:xfrm>
            <a:off x="877581" y="2946514"/>
            <a:ext cx="3990949" cy="2094960"/>
          </a:xfrm>
        </p:spPr>
        <p:txBody>
          <a:bodyPr/>
          <a:lstStyle>
            <a:lvl1pPr>
              <a:defRPr>
                <a:solidFill>
                  <a:schemeClr val="tx1"/>
                </a:solidFill>
              </a:defRPr>
            </a:lvl1pPr>
            <a:lvl2pPr>
              <a:defRPr>
                <a:solidFill>
                  <a:schemeClr val="accent3"/>
                </a:solidFill>
              </a:defRPr>
            </a:lvl2pPr>
            <a:lvl4pPr>
              <a:buClr>
                <a:schemeClr val="accent3"/>
              </a:buClr>
              <a:defRPr/>
            </a:lvl4pPr>
            <a:lvl5pPr>
              <a:buClr>
                <a:schemeClr val="accent3"/>
              </a:buClr>
              <a:defRPr/>
            </a:lvl5pPr>
          </a:lstStyle>
          <a:p>
            <a:pPr lvl="0"/>
            <a:r>
              <a:rPr lang="en-US"/>
              <a:t>Click to edit Master text styles</a:t>
            </a:r>
          </a:p>
          <a:p>
            <a:pPr lvl="1"/>
            <a:r>
              <a:rPr lang="en-US"/>
              <a:t>Second level</a:t>
            </a:r>
          </a:p>
          <a:p>
            <a:pPr lvl="2"/>
            <a:r>
              <a:rPr lang="en-US"/>
              <a:t>Third level</a:t>
            </a:r>
          </a:p>
        </p:txBody>
      </p:sp>
      <p:grpSp>
        <p:nvGrpSpPr>
          <p:cNvPr id="25" name="Group 24">
            <a:extLst>
              <a:ext uri="{FF2B5EF4-FFF2-40B4-BE49-F238E27FC236}">
                <a16:creationId xmlns:a16="http://schemas.microsoft.com/office/drawing/2014/main" id="{F08942EF-A6AC-44E5-950C-CE6B417157CF}"/>
              </a:ext>
            </a:extLst>
          </p:cNvPr>
          <p:cNvGrpSpPr/>
          <p:nvPr/>
        </p:nvGrpSpPr>
        <p:grpSpPr>
          <a:xfrm>
            <a:off x="2731781" y="1190359"/>
            <a:ext cx="6330950" cy="730250"/>
            <a:chOff x="2239963" y="211138"/>
            <a:chExt cx="6330950" cy="730250"/>
          </a:xfrm>
          <a:solidFill>
            <a:schemeClr val="accent2"/>
          </a:solidFill>
        </p:grpSpPr>
        <p:sp>
          <p:nvSpPr>
            <p:cNvPr id="26" name="Freeform 5">
              <a:extLst>
                <a:ext uri="{FF2B5EF4-FFF2-40B4-BE49-F238E27FC236}">
                  <a16:creationId xmlns:a16="http://schemas.microsoft.com/office/drawing/2014/main" id="{ED39584A-6DCF-4E4C-AF39-9F708A68294A}"/>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7" name="Freeform 6">
              <a:extLst>
                <a:ext uri="{FF2B5EF4-FFF2-40B4-BE49-F238E27FC236}">
                  <a16:creationId xmlns:a16="http://schemas.microsoft.com/office/drawing/2014/main" id="{66291C42-597A-4F0E-A5D2-CD407D45BD7B}"/>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8" name="Freeform 7">
              <a:extLst>
                <a:ext uri="{FF2B5EF4-FFF2-40B4-BE49-F238E27FC236}">
                  <a16:creationId xmlns:a16="http://schemas.microsoft.com/office/drawing/2014/main" id="{38E76DB6-29E7-4102-B8CD-4843C8F01BB0}"/>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9" name="Freeform 8">
              <a:extLst>
                <a:ext uri="{FF2B5EF4-FFF2-40B4-BE49-F238E27FC236}">
                  <a16:creationId xmlns:a16="http://schemas.microsoft.com/office/drawing/2014/main" id="{73003266-9926-4553-99EE-0AB597D1C734}"/>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0" name="Freeform 9">
              <a:extLst>
                <a:ext uri="{FF2B5EF4-FFF2-40B4-BE49-F238E27FC236}">
                  <a16:creationId xmlns:a16="http://schemas.microsoft.com/office/drawing/2014/main" id="{E0D80F73-9E26-4192-AD08-35CD4DC5E8C1}"/>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1" name="Freeform 10">
              <a:extLst>
                <a:ext uri="{FF2B5EF4-FFF2-40B4-BE49-F238E27FC236}">
                  <a16:creationId xmlns:a16="http://schemas.microsoft.com/office/drawing/2014/main" id="{E4A79D82-E49B-4E6E-A7EA-41442B9246F0}"/>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2" name="Freeform 11">
              <a:extLst>
                <a:ext uri="{FF2B5EF4-FFF2-40B4-BE49-F238E27FC236}">
                  <a16:creationId xmlns:a16="http://schemas.microsoft.com/office/drawing/2014/main" id="{FFD8D95D-A4F2-4A11-AB6F-36F9758E4C3F}"/>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3" name="Freeform 12">
              <a:extLst>
                <a:ext uri="{FF2B5EF4-FFF2-40B4-BE49-F238E27FC236}">
                  <a16:creationId xmlns:a16="http://schemas.microsoft.com/office/drawing/2014/main" id="{96A176C6-EE08-4C8F-9961-C584E487C08D}"/>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4" name="Freeform 13">
              <a:extLst>
                <a:ext uri="{FF2B5EF4-FFF2-40B4-BE49-F238E27FC236}">
                  <a16:creationId xmlns:a16="http://schemas.microsoft.com/office/drawing/2014/main" id="{F1B298DC-30B7-43EC-97D9-39F1C5ADA195}"/>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5" name="Freeform 14">
              <a:extLst>
                <a:ext uri="{FF2B5EF4-FFF2-40B4-BE49-F238E27FC236}">
                  <a16:creationId xmlns:a16="http://schemas.microsoft.com/office/drawing/2014/main" id="{B4CF43DC-5B1E-4394-AD8E-58E104836D4A}"/>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6" name="Freeform 15">
              <a:extLst>
                <a:ext uri="{FF2B5EF4-FFF2-40B4-BE49-F238E27FC236}">
                  <a16:creationId xmlns:a16="http://schemas.microsoft.com/office/drawing/2014/main" id="{5A5AC929-8AAA-4A54-BB11-D05ABB713522}"/>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7" name="Freeform 16">
              <a:extLst>
                <a:ext uri="{FF2B5EF4-FFF2-40B4-BE49-F238E27FC236}">
                  <a16:creationId xmlns:a16="http://schemas.microsoft.com/office/drawing/2014/main" id="{A778EB47-0C3B-4421-8C9C-5DA7E6F0D174}"/>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8" name="Freeform 17">
              <a:extLst>
                <a:ext uri="{FF2B5EF4-FFF2-40B4-BE49-F238E27FC236}">
                  <a16:creationId xmlns:a16="http://schemas.microsoft.com/office/drawing/2014/main" id="{13615621-8D6E-43D7-9BB0-3F6F3060537B}"/>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9" name="Freeform 18">
              <a:extLst>
                <a:ext uri="{FF2B5EF4-FFF2-40B4-BE49-F238E27FC236}">
                  <a16:creationId xmlns:a16="http://schemas.microsoft.com/office/drawing/2014/main" id="{30AB5C65-5AEF-45F5-A751-2C206E41E2E1}"/>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0" name="Freeform 19">
              <a:extLst>
                <a:ext uri="{FF2B5EF4-FFF2-40B4-BE49-F238E27FC236}">
                  <a16:creationId xmlns:a16="http://schemas.microsoft.com/office/drawing/2014/main" id="{FE693AC7-ED94-4944-82F6-0A6E16A12ECD}"/>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grpSp>
      <p:grpSp>
        <p:nvGrpSpPr>
          <p:cNvPr id="4" name="Group 3">
            <a:extLst>
              <a:ext uri="{FF2B5EF4-FFF2-40B4-BE49-F238E27FC236}">
                <a16:creationId xmlns:a16="http://schemas.microsoft.com/office/drawing/2014/main" id="{FE478184-1EC9-4D4F-9497-123A8E2DDAE6}"/>
              </a:ext>
            </a:extLst>
          </p:cNvPr>
          <p:cNvGrpSpPr/>
          <p:nvPr/>
        </p:nvGrpSpPr>
        <p:grpSpPr>
          <a:xfrm>
            <a:off x="10555749" y="2518536"/>
            <a:ext cx="819240" cy="937135"/>
            <a:chOff x="10556289" y="5463665"/>
            <a:chExt cx="819240" cy="937135"/>
          </a:xfrm>
        </p:grpSpPr>
        <p:sp>
          <p:nvSpPr>
            <p:cNvPr id="2" name="Rectangle 1">
              <a:extLst>
                <a:ext uri="{FF2B5EF4-FFF2-40B4-BE49-F238E27FC236}">
                  <a16:creationId xmlns:a16="http://schemas.microsoft.com/office/drawing/2014/main" id="{3BCFB3F6-786A-4359-B873-0D65D33E525F}"/>
                </a:ext>
              </a:extLst>
            </p:cNvPr>
            <p:cNvSpPr/>
            <p:nvPr/>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46" name="Freeform 8">
              <a:extLst>
                <a:ext uri="{FF2B5EF4-FFF2-40B4-BE49-F238E27FC236}">
                  <a16:creationId xmlns:a16="http://schemas.microsoft.com/office/drawing/2014/main" id="{EF337428-A47F-4FCE-80BD-0F85C3BDCB93}"/>
                </a:ext>
              </a:extLst>
            </p:cNvPr>
            <p:cNvSpPr>
              <a:spLocks noEditPoints="1"/>
            </p:cNvSpPr>
            <p:nvPr/>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a:extLst>
              <a:ext uri="{FF2B5EF4-FFF2-40B4-BE49-F238E27FC236}">
                <a16:creationId xmlns:a16="http://schemas.microsoft.com/office/drawing/2014/main" id="{0749F358-E0BB-4B7C-8E48-0406D9FD32AB}"/>
              </a:ext>
            </a:extLst>
          </p:cNvPr>
          <p:cNvGrpSpPr/>
          <p:nvPr userDrawn="1"/>
        </p:nvGrpSpPr>
        <p:grpSpPr>
          <a:xfrm>
            <a:off x="2731781" y="1190359"/>
            <a:ext cx="6330950" cy="730250"/>
            <a:chOff x="2239963" y="211138"/>
            <a:chExt cx="6330950" cy="730250"/>
          </a:xfrm>
          <a:solidFill>
            <a:schemeClr val="accent2"/>
          </a:solidFill>
        </p:grpSpPr>
        <p:sp>
          <p:nvSpPr>
            <p:cNvPr id="43" name="Freeform 5">
              <a:extLst>
                <a:ext uri="{FF2B5EF4-FFF2-40B4-BE49-F238E27FC236}">
                  <a16:creationId xmlns:a16="http://schemas.microsoft.com/office/drawing/2014/main" id="{BE81B70D-C15A-4056-B954-49639C68D891}"/>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4" name="Freeform 6">
              <a:extLst>
                <a:ext uri="{FF2B5EF4-FFF2-40B4-BE49-F238E27FC236}">
                  <a16:creationId xmlns:a16="http://schemas.microsoft.com/office/drawing/2014/main" id="{EB84E2E8-9AB3-4EF4-A41A-D10E870EAD51}"/>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7" name="Freeform 7">
              <a:extLst>
                <a:ext uri="{FF2B5EF4-FFF2-40B4-BE49-F238E27FC236}">
                  <a16:creationId xmlns:a16="http://schemas.microsoft.com/office/drawing/2014/main" id="{AAB8A79F-A8D5-4428-9101-760F5539388C}"/>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8" name="Freeform 8">
              <a:extLst>
                <a:ext uri="{FF2B5EF4-FFF2-40B4-BE49-F238E27FC236}">
                  <a16:creationId xmlns:a16="http://schemas.microsoft.com/office/drawing/2014/main" id="{299FC3E4-1C05-42A6-B924-8A6EA646B250}"/>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9" name="Freeform 9">
              <a:extLst>
                <a:ext uri="{FF2B5EF4-FFF2-40B4-BE49-F238E27FC236}">
                  <a16:creationId xmlns:a16="http://schemas.microsoft.com/office/drawing/2014/main" id="{646A4EAC-8D42-4F90-8AFA-B3D18B99B7D5}"/>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0" name="Freeform 10">
              <a:extLst>
                <a:ext uri="{FF2B5EF4-FFF2-40B4-BE49-F238E27FC236}">
                  <a16:creationId xmlns:a16="http://schemas.microsoft.com/office/drawing/2014/main" id="{B015E2F6-4B1A-4E3C-BE10-FCA984B915CA}"/>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1" name="Freeform 11">
              <a:extLst>
                <a:ext uri="{FF2B5EF4-FFF2-40B4-BE49-F238E27FC236}">
                  <a16:creationId xmlns:a16="http://schemas.microsoft.com/office/drawing/2014/main" id="{79508020-3334-487D-BA69-692A1A318740}"/>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2" name="Freeform 12">
              <a:extLst>
                <a:ext uri="{FF2B5EF4-FFF2-40B4-BE49-F238E27FC236}">
                  <a16:creationId xmlns:a16="http://schemas.microsoft.com/office/drawing/2014/main" id="{0C9775AC-2F7B-45C5-BA6C-7B5B5B04ADC4}"/>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3" name="Freeform 13">
              <a:extLst>
                <a:ext uri="{FF2B5EF4-FFF2-40B4-BE49-F238E27FC236}">
                  <a16:creationId xmlns:a16="http://schemas.microsoft.com/office/drawing/2014/main" id="{0F1CF9D2-A84F-428D-B7F3-34636E77DBF4}"/>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4" name="Freeform 14">
              <a:extLst>
                <a:ext uri="{FF2B5EF4-FFF2-40B4-BE49-F238E27FC236}">
                  <a16:creationId xmlns:a16="http://schemas.microsoft.com/office/drawing/2014/main" id="{C1E6E281-F245-4060-B8C8-A02D81ADBAB7}"/>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5" name="Freeform 15">
              <a:extLst>
                <a:ext uri="{FF2B5EF4-FFF2-40B4-BE49-F238E27FC236}">
                  <a16:creationId xmlns:a16="http://schemas.microsoft.com/office/drawing/2014/main" id="{C23B6770-51A9-47F1-A3B7-7A5B02FBC22A}"/>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6" name="Freeform 16">
              <a:extLst>
                <a:ext uri="{FF2B5EF4-FFF2-40B4-BE49-F238E27FC236}">
                  <a16:creationId xmlns:a16="http://schemas.microsoft.com/office/drawing/2014/main" id="{B4067384-53E2-4131-B4CA-F63826B788EF}"/>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7" name="Freeform 17">
              <a:extLst>
                <a:ext uri="{FF2B5EF4-FFF2-40B4-BE49-F238E27FC236}">
                  <a16:creationId xmlns:a16="http://schemas.microsoft.com/office/drawing/2014/main" id="{62594114-1FEC-4625-9AA7-793E65DC320E}"/>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8" name="Freeform 18">
              <a:extLst>
                <a:ext uri="{FF2B5EF4-FFF2-40B4-BE49-F238E27FC236}">
                  <a16:creationId xmlns:a16="http://schemas.microsoft.com/office/drawing/2014/main" id="{0EC332EE-317F-43B5-A019-87A3076007A9}"/>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9" name="Freeform 19">
              <a:extLst>
                <a:ext uri="{FF2B5EF4-FFF2-40B4-BE49-F238E27FC236}">
                  <a16:creationId xmlns:a16="http://schemas.microsoft.com/office/drawing/2014/main" id="{38585952-3841-4C7B-BCE9-99863E87203C}"/>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grpSp>
      <p:grpSp>
        <p:nvGrpSpPr>
          <p:cNvPr id="60" name="Group 59">
            <a:extLst>
              <a:ext uri="{FF2B5EF4-FFF2-40B4-BE49-F238E27FC236}">
                <a16:creationId xmlns:a16="http://schemas.microsoft.com/office/drawing/2014/main" id="{7C1826E0-21DA-4CB8-B668-BC9E11FCA783}"/>
              </a:ext>
            </a:extLst>
          </p:cNvPr>
          <p:cNvGrpSpPr/>
          <p:nvPr userDrawn="1"/>
        </p:nvGrpSpPr>
        <p:grpSpPr>
          <a:xfrm>
            <a:off x="10555749" y="2518536"/>
            <a:ext cx="819240" cy="937135"/>
            <a:chOff x="10556289" y="5463665"/>
            <a:chExt cx="819240" cy="937135"/>
          </a:xfrm>
        </p:grpSpPr>
        <p:sp>
          <p:nvSpPr>
            <p:cNvPr id="61" name="Rectangle 60">
              <a:extLst>
                <a:ext uri="{FF2B5EF4-FFF2-40B4-BE49-F238E27FC236}">
                  <a16:creationId xmlns:a16="http://schemas.microsoft.com/office/drawing/2014/main" id="{10AC5A92-E154-4DFD-9F00-06A9725ECBE4}"/>
                </a:ext>
              </a:extLst>
            </p:cNvPr>
            <p:cNvSpPr/>
            <p:nvPr userDrawn="1"/>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62" name="Freeform 8">
              <a:extLst>
                <a:ext uri="{FF2B5EF4-FFF2-40B4-BE49-F238E27FC236}">
                  <a16:creationId xmlns:a16="http://schemas.microsoft.com/office/drawing/2014/main" id="{6142EE3B-F8BC-45EF-B8C0-D363FA38033C}"/>
                </a:ext>
              </a:extLst>
            </p:cNvPr>
            <p:cNvSpPr>
              <a:spLocks noEditPoints="1"/>
            </p:cNvSpPr>
            <p:nvPr userDrawn="1"/>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 name="Text Placeholder 8">
            <a:extLst>
              <a:ext uri="{FF2B5EF4-FFF2-40B4-BE49-F238E27FC236}">
                <a16:creationId xmlns:a16="http://schemas.microsoft.com/office/drawing/2014/main" id="{5B8A3717-5EED-424C-AA55-2CD74F598660}"/>
              </a:ext>
            </a:extLst>
          </p:cNvPr>
          <p:cNvSpPr>
            <a:spLocks noGrp="1"/>
          </p:cNvSpPr>
          <p:nvPr>
            <p:ph type="body" sz="quarter" idx="12"/>
          </p:nvPr>
        </p:nvSpPr>
        <p:spPr>
          <a:xfrm>
            <a:off x="9251243" y="1020932"/>
            <a:ext cx="1295400" cy="731261"/>
          </a:xfrm>
        </p:spPr>
        <p:txBody>
          <a:bodyPr/>
          <a:lstStyle>
            <a:lvl1pPr>
              <a:defRPr sz="6600">
                <a:solidFill>
                  <a:schemeClr val="tx1"/>
                </a:solidFill>
                <a:latin typeface="+mn-lt"/>
              </a:defRPr>
            </a:lvl1pPr>
          </a:lstStyle>
          <a:p>
            <a:pPr lvl="0"/>
            <a:r>
              <a:rPr lang="en-US"/>
              <a:t>Click to edit Master text styles</a:t>
            </a:r>
          </a:p>
        </p:txBody>
      </p:sp>
      <p:sp>
        <p:nvSpPr>
          <p:cNvPr id="11" name="Text Placeholder 10">
            <a:extLst>
              <a:ext uri="{FF2B5EF4-FFF2-40B4-BE49-F238E27FC236}">
                <a16:creationId xmlns:a16="http://schemas.microsoft.com/office/drawing/2014/main" id="{719A263D-4589-45E4-A8DA-2123A26555D0}"/>
              </a:ext>
            </a:extLst>
          </p:cNvPr>
          <p:cNvSpPr>
            <a:spLocks noGrp="1"/>
          </p:cNvSpPr>
          <p:nvPr>
            <p:ph type="body" sz="quarter" idx="13"/>
          </p:nvPr>
        </p:nvSpPr>
        <p:spPr>
          <a:xfrm>
            <a:off x="5475288" y="2822929"/>
            <a:ext cx="4773612" cy="2352675"/>
          </a:xfrm>
        </p:spPr>
        <p:txBody>
          <a:bodyPr/>
          <a:lstStyle>
            <a:lvl1pPr marL="457200" indent="-457200">
              <a:spcBef>
                <a:spcPts val="0"/>
              </a:spcBef>
              <a:spcAft>
                <a:spcPts val="1200"/>
              </a:spcAft>
              <a:buClr>
                <a:schemeClr val="accent5"/>
              </a:buClr>
              <a:buFont typeface="+mj-lt"/>
              <a:buAutoNum type="alphaUcPeriod"/>
              <a:defRPr sz="1800">
                <a:solidFill>
                  <a:schemeClr val="bg1"/>
                </a:solidFill>
                <a:latin typeface="+mn-lt"/>
              </a:defRPr>
            </a:lvl1pPr>
            <a:lvl3pPr marL="0" indent="0">
              <a:buClr>
                <a:schemeClr val="accent5"/>
              </a:buClr>
              <a:buFont typeface="+mj-lt"/>
              <a:buNone/>
              <a:defRPr sz="1800">
                <a:solidFill>
                  <a:schemeClr val="bg1"/>
                </a:solidFill>
                <a:latin typeface="+mn-lt"/>
              </a:defRPr>
            </a:lvl3pPr>
          </a:lstStyle>
          <a:p>
            <a:pPr lvl="0"/>
            <a:r>
              <a:rPr lang="en-US"/>
              <a:t>Click to edit Master text styles</a:t>
            </a:r>
          </a:p>
        </p:txBody>
      </p:sp>
    </p:spTree>
    <p:extLst>
      <p:ext uri="{BB962C8B-B14F-4D97-AF65-F5344CB8AC3E}">
        <p14:creationId xmlns:p14="http://schemas.microsoft.com/office/powerpoint/2010/main" val="14175726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Content A - No Line">
    <p:bg>
      <p:bgRef idx="1001">
        <a:schemeClr val="bg1"/>
      </p:bgRef>
    </p:bg>
    <p:spTree>
      <p:nvGrpSpPr>
        <p:cNvPr id="1" name=""/>
        <p:cNvGrpSpPr/>
        <p:nvPr/>
      </p:nvGrpSpPr>
      <p:grpSpPr>
        <a:xfrm>
          <a:off x="0" y="0"/>
          <a:ext cx="0" cy="0"/>
          <a:chOff x="0" y="0"/>
          <a:chExt cx="0" cy="0"/>
        </a:xfrm>
      </p:grpSpPr>
      <p:sp>
        <p:nvSpPr>
          <p:cNvPr id="12" name="Rectangle 11"/>
          <p:cNvSpPr/>
          <p:nvPr userDrawn="1"/>
        </p:nvSpPr>
        <p:spPr>
          <a:xfrm>
            <a:off x="0" y="2674088"/>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600"/>
          </a:p>
        </p:txBody>
      </p:sp>
      <p:sp>
        <p:nvSpPr>
          <p:cNvPr id="2" name="Title Placeholder - Top"/>
          <p:cNvSpPr>
            <a:spLocks noGrp="1"/>
          </p:cNvSpPr>
          <p:nvPr>
            <p:ph type="title" hasCustomPrompt="1"/>
          </p:nvPr>
        </p:nvSpPr>
        <p:spPr>
          <a:xfrm>
            <a:off x="660401" y="336885"/>
            <a:ext cx="10058400" cy="685800"/>
          </a:xfrm>
        </p:spPr>
        <p:txBody>
          <a:bodyPr/>
          <a:lstStyle>
            <a:lvl1pPr algn="l">
              <a:defRPr sz="3600"/>
            </a:lvl1pPr>
          </a:lstStyle>
          <a:p>
            <a:r>
              <a:rPr lang="en-US"/>
              <a:t>Click to add title</a:t>
            </a:r>
          </a:p>
        </p:txBody>
      </p:sp>
      <p:cxnSp>
        <p:nvCxnSpPr>
          <p:cNvPr id="11" name="RuleLine - Mid" hidden="1"/>
          <p:cNvCxnSpPr/>
          <p:nvPr userDrawn="1"/>
        </p:nvCxnSpPr>
        <p:spPr>
          <a:xfrm>
            <a:off x="1206886"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1" y="1301335"/>
            <a:ext cx="10058400" cy="4550825"/>
          </a:xfrm>
        </p:spPr>
        <p:txBody>
          <a:bodyPr/>
          <a:lstStyle>
            <a:lvl1pPr>
              <a:lnSpc>
                <a:spcPct val="100000"/>
              </a:lnSpc>
              <a:spcBef>
                <a:spcPts val="0"/>
              </a:spcBef>
              <a:spcAft>
                <a:spcPts val="600"/>
              </a:spcAft>
              <a:defRPr sz="1800">
                <a:solidFill>
                  <a:schemeClr val="tx1"/>
                </a:solidFill>
                <a:latin typeface="+mn-lt"/>
              </a:defRPr>
            </a:lvl1pPr>
            <a:lvl2pPr>
              <a:lnSpc>
                <a:spcPct val="100000"/>
              </a:lnSpc>
              <a:spcBef>
                <a:spcPts val="0"/>
              </a:spcBef>
              <a:spcAft>
                <a:spcPts val="600"/>
              </a:spcAft>
              <a:defRPr sz="1800" b="0" cap="none">
                <a:solidFill>
                  <a:schemeClr val="tx1"/>
                </a:solidFill>
                <a:latin typeface="+mn-lt"/>
              </a:defRPr>
            </a:lvl2pPr>
            <a:lvl3pPr>
              <a:lnSpc>
                <a:spcPct val="100000"/>
              </a:lnSpc>
              <a:spcBef>
                <a:spcPts val="0"/>
              </a:spcBef>
              <a:spcAft>
                <a:spcPts val="600"/>
              </a:spcAft>
              <a:defRPr sz="1800">
                <a:solidFill>
                  <a:schemeClr val="tx1"/>
                </a:solidFill>
                <a:latin typeface="+mn-lt"/>
              </a:defRPr>
            </a:lvl3pPr>
            <a:lvl4pPr marL="230173" indent="-230173">
              <a:lnSpc>
                <a:spcPct val="120000"/>
              </a:lnSpc>
              <a:spcBef>
                <a:spcPts val="0"/>
              </a:spcBef>
              <a:spcAft>
                <a:spcPts val="600"/>
              </a:spcAft>
              <a:buClrTx/>
              <a:buFont typeface="Arial" panose="020B0604020202020204" pitchFamily="34" charset="0"/>
              <a:buChar char="•"/>
              <a:defRPr sz="1800">
                <a:solidFill>
                  <a:schemeClr val="tx1"/>
                </a:solidFill>
                <a:latin typeface="+mn-lt"/>
              </a:defRPr>
            </a:lvl4pPr>
            <a:lvl5pPr marL="460346" indent="-253985">
              <a:lnSpc>
                <a:spcPct val="100000"/>
              </a:lnSpc>
              <a:spcBef>
                <a:spcPts val="0"/>
              </a:spcBef>
              <a:spcAft>
                <a:spcPts val="600"/>
              </a:spcAft>
              <a:buClrTx/>
              <a:buFont typeface="Arial" panose="020B0604020202020204" pitchFamily="34" charset="0"/>
              <a:buChar char="•"/>
              <a:defRPr sz="1600">
                <a:solidFill>
                  <a:schemeClr val="tx1"/>
                </a:solidFill>
                <a:latin typeface="+mn-lt"/>
              </a:defRPr>
            </a:lvl5pPr>
            <a:lvl6pPr marL="642898" indent="-242873">
              <a:lnSpc>
                <a:spcPct val="100000"/>
              </a:lnSpc>
              <a:spcBef>
                <a:spcPts val="0"/>
              </a:spcBef>
              <a:spcAft>
                <a:spcPts val="600"/>
              </a:spcAft>
              <a:buClrTx/>
              <a:buFont typeface="Courier New" panose="02070309020205020404" pitchFamily="49" charset="0"/>
              <a:buChar char="o"/>
              <a:defRPr sz="1600">
                <a:solidFill>
                  <a:schemeClr val="tx1"/>
                </a:solidFill>
                <a:latin typeface="+mn-lt"/>
              </a:defRPr>
            </a:lvl6pPr>
            <a:lvl7pPr marL="858784" indent="-220649" algn="l" defTabSz="884908" rtl="0" eaLnBrk="1" latinLnBrk="0" hangingPunct="1">
              <a:lnSpc>
                <a:spcPct val="100000"/>
              </a:lnSpc>
              <a:spcBef>
                <a:spcPts val="0"/>
              </a:spcBef>
              <a:spcAft>
                <a:spcPts val="600"/>
              </a:spcAft>
              <a:buClrTx/>
              <a:buFont typeface="Wingdings" panose="05000000000000000000" pitchFamily="2" charset="2"/>
              <a:buChar char="§"/>
              <a:tabLst/>
              <a:defRPr lang="en-US" sz="1400" kern="1200" baseline="0" dirty="0">
                <a:solidFill>
                  <a:schemeClr val="tx1"/>
                </a:solidFill>
                <a:latin typeface="+mn-lt"/>
                <a:ea typeface="+mn-ea"/>
                <a:cs typeface="Arial" panose="020B0604020202020204" pitchFamily="34" charset="0"/>
              </a:defRPr>
            </a:lvl7pPr>
          </a:lstStyle>
          <a:p>
            <a:pPr lvl="0"/>
            <a:r>
              <a:rPr lang="en-US"/>
              <a:t>Edit Master text styles</a:t>
            </a:r>
          </a:p>
          <a:p>
            <a:pPr lvl="1"/>
            <a:r>
              <a:rPr lang="en-US"/>
              <a:t>Second level</a:t>
            </a:r>
          </a:p>
          <a:p>
            <a:pPr lvl="2"/>
            <a:r>
              <a:rPr lang="en-US"/>
              <a:t>Third level</a:t>
            </a:r>
          </a:p>
          <a:p>
            <a:pPr lvl="4"/>
            <a:r>
              <a:rPr lang="en-US"/>
              <a:t>Fourth level</a:t>
            </a:r>
          </a:p>
          <a:p>
            <a:pPr lvl="5"/>
            <a:r>
              <a:rPr lang="en-US"/>
              <a:t>Fifth level</a:t>
            </a:r>
          </a:p>
          <a:p>
            <a:pPr lvl="6"/>
            <a:r>
              <a:rPr lang="en-US"/>
              <a:t>Sixth level</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sp>
        <p:nvSpPr>
          <p:cNvPr id="8" name="Footer Placeholder 7">
            <a:extLst>
              <a:ext uri="{FF2B5EF4-FFF2-40B4-BE49-F238E27FC236}">
                <a16:creationId xmlns:a16="http://schemas.microsoft.com/office/drawing/2014/main" id="{DE661DEE-21C3-0E40-9421-6B41F6124D1A}"/>
              </a:ext>
            </a:extLst>
          </p:cNvPr>
          <p:cNvSpPr>
            <a:spLocks noGrp="1"/>
          </p:cNvSpPr>
          <p:nvPr>
            <p:ph type="ftr" sz="quarter" idx="3"/>
          </p:nvPr>
        </p:nvSpPr>
        <p:spPr>
          <a:xfrm>
            <a:off x="466239" y="6019801"/>
            <a:ext cx="3544540" cy="381001"/>
          </a:xfrm>
          <a:prstGeom prst="rect">
            <a:avLst/>
          </a:prstGeom>
        </p:spPr>
        <p:txBody>
          <a:bodyPr vert="horz" lIns="91440" tIns="45720" rIns="91440" bIns="45720" rtlCol="0" anchor="ctr"/>
          <a:lstStyle>
            <a:lvl1pPr algn="ctr">
              <a:defRPr sz="1100">
                <a:solidFill>
                  <a:schemeClr val="accent6">
                    <a:lumMod val="75000"/>
                  </a:schemeClr>
                </a:solidFill>
              </a:defRPr>
            </a:lvl1pPr>
          </a:lstStyle>
          <a:p>
            <a:pPr algn="l"/>
            <a:r>
              <a:rPr lang="en-US"/>
              <a:t>[ to edit Footer; go "Insert" (tab) &gt; "Header &amp; Footer" ]</a:t>
            </a:r>
          </a:p>
        </p:txBody>
      </p:sp>
      <p:cxnSp>
        <p:nvCxnSpPr>
          <p:cNvPr id="3" name="RuleLine - Top">
            <a:extLst>
              <a:ext uri="{FF2B5EF4-FFF2-40B4-BE49-F238E27FC236}">
                <a16:creationId xmlns:a16="http://schemas.microsoft.com/office/drawing/2014/main" id="{EDECDADF-D23D-B71D-9CA4-32762D301164}"/>
              </a:ext>
            </a:extLst>
          </p:cNvPr>
          <p:cNvCxnSpPr/>
          <p:nvPr userDrawn="1"/>
        </p:nvCxnSpPr>
        <p:spPr>
          <a:xfrm>
            <a:off x="660401" y="116200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090577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ontent B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2514599"/>
            <a:ext cx="10058400" cy="3505201"/>
          </a:xfrm>
        </p:spPr>
        <p:txBody>
          <a:bodyPr/>
          <a:lstStyle>
            <a:lvl1pPr>
              <a:defRPr>
                <a:solidFill>
                  <a:schemeClr val="accent3"/>
                </a:solidFill>
              </a:defRPr>
            </a:lvl1pPr>
            <a:lvl2pPr>
              <a:defRPr b="1" baseline="0">
                <a:solidFill>
                  <a:schemeClr val="accent3"/>
                </a:solidFill>
              </a:defRPr>
            </a:lvl2pPr>
            <a:lvl3pPr>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3" name="Title Placeholder - Top"/>
          <p:cNvSpPr>
            <a:spLocks noGrp="1"/>
          </p:cNvSpPr>
          <p:nvPr>
            <p:ph type="title"/>
          </p:nvPr>
        </p:nvSpPr>
        <p:spPr>
          <a:xfrm>
            <a:off x="660400" y="457201"/>
            <a:ext cx="10058401" cy="685801"/>
          </a:xfrm>
        </p:spPr>
        <p:txBody>
          <a:bodyPr/>
          <a:lstStyle>
            <a:lvl1pPr>
              <a:defRPr>
                <a:solidFill>
                  <a:schemeClr val="tx2"/>
                </a:solidFill>
              </a:defRPr>
            </a:lvl1pPr>
          </a:lstStyle>
          <a:p>
            <a:r>
              <a:rPr lang="en-US"/>
              <a:t>Click to edit Master title style</a:t>
            </a:r>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1">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1">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0">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0">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hasCustomPrompt="1"/>
          </p:nvPr>
        </p:nvSpPr>
        <p:spPr>
          <a:xfrm>
            <a:off x="660400" y="1695630"/>
            <a:ext cx="10058401" cy="685800"/>
          </a:xfrm>
        </p:spPr>
        <p:txBody>
          <a:bodyPr/>
          <a:lstStyle>
            <a:lvl1pPr>
              <a:lnSpc>
                <a:spcPts val="1800"/>
              </a:lnSpc>
              <a:spcBef>
                <a:spcPts val="0"/>
              </a:spcBef>
              <a:spcAft>
                <a:spcPts val="600"/>
              </a:spcAft>
              <a:defRPr sz="2000" baseline="0">
                <a:solidFill>
                  <a:schemeClr val="tx2"/>
                </a:solidFill>
                <a:latin typeface="+mn-lt"/>
              </a:defRPr>
            </a:lvl1pPr>
          </a:lstStyle>
          <a:p>
            <a:pPr lvl="0"/>
            <a:r>
              <a:rPr lang="en-US"/>
              <a:t>Intro text</a:t>
            </a:r>
          </a:p>
        </p:txBody>
      </p: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cxnSp>
        <p:nvCxnSpPr>
          <p:cNvPr id="15" name="RuleLine - Top">
            <a:extLst>
              <a:ext uri="{FF2B5EF4-FFF2-40B4-BE49-F238E27FC236}">
                <a16:creationId xmlns:a16="http://schemas.microsoft.com/office/drawing/2014/main" id="{F121CEA1-70BC-4ED8-84B7-99CF300414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643D66F7-F230-4850-9C22-95B89D6362A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7" name="Content Placeholder 7" hidden="1">
            <a:extLst>
              <a:ext uri="{FF2B5EF4-FFF2-40B4-BE49-F238E27FC236}">
                <a16:creationId xmlns:a16="http://schemas.microsoft.com/office/drawing/2014/main" id="{7562D296-DB27-4BBD-AF0F-6BF62F2CAE59}"/>
              </a:ext>
            </a:extLst>
          </p:cNvPr>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1">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1">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18" name="Table 17" hidden="1">
            <a:extLst>
              <a:ext uri="{FF2B5EF4-FFF2-40B4-BE49-F238E27FC236}">
                <a16:creationId xmlns:a16="http://schemas.microsoft.com/office/drawing/2014/main" id="{282BBBC7-BE3B-4891-B4E9-48C2B093127D}"/>
              </a:ext>
            </a:extLst>
          </p:cNvPr>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0">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0">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cxnSp>
        <p:nvCxnSpPr>
          <p:cNvPr id="19" name="RuleLine - Top">
            <a:extLst>
              <a:ext uri="{FF2B5EF4-FFF2-40B4-BE49-F238E27FC236}">
                <a16:creationId xmlns:a16="http://schemas.microsoft.com/office/drawing/2014/main" id="{8C39CFA2-6638-4109-BD28-1EA2055B634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0786914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itle" preserve="1">
  <p:cSld name="Title - Cov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71653" y="2853383"/>
            <a:ext cx="6922948" cy="1199888"/>
          </a:xfrm>
        </p:spPr>
        <p:txBody>
          <a:bodyPr anchor="b"/>
          <a:lstStyle>
            <a:lvl1pPr algn="l">
              <a:lnSpc>
                <a:spcPct val="100000"/>
              </a:lnSpc>
              <a:defRPr sz="3800" baseline="0">
                <a:solidFill>
                  <a:schemeClr val="tx2"/>
                </a:solidFill>
              </a:defRPr>
            </a:lvl1pPr>
          </a:lstStyle>
          <a:p>
            <a:r>
              <a:rPr lang="en-US"/>
              <a:t>Click to add </a:t>
            </a:r>
            <a:br>
              <a:rPr lang="en-US"/>
            </a:br>
            <a:r>
              <a:rPr lang="en-US"/>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ct val="100000"/>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r>
              <a:rPr lang="en-US"/>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p:nvGrpSpPr>
        <p:grpSpPr>
          <a:xfrm>
            <a:off x="8658834" y="478631"/>
            <a:ext cx="2059966" cy="5443538"/>
            <a:chOff x="7729234" y="555626"/>
            <a:chExt cx="1820863" cy="5443538"/>
          </a:xfrm>
          <a:solidFill>
            <a:schemeClr val="accent1"/>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1" name="MathPattern">
            <a:extLst>
              <a:ext uri="{FF2B5EF4-FFF2-40B4-BE49-F238E27FC236}">
                <a16:creationId xmlns:a16="http://schemas.microsoft.com/office/drawing/2014/main" id="{D7A884B7-3BD8-4D62-9F2A-0D2C6061048F}"/>
              </a:ext>
            </a:extLst>
          </p:cNvPr>
          <p:cNvGrpSpPr>
            <a:grpSpLocks noChangeAspect="1"/>
          </p:cNvGrpSpPr>
          <p:nvPr userDrawn="1"/>
        </p:nvGrpSpPr>
        <p:grpSpPr>
          <a:xfrm>
            <a:off x="8658834" y="478631"/>
            <a:ext cx="2059966" cy="5443538"/>
            <a:chOff x="7729234" y="555626"/>
            <a:chExt cx="1820863" cy="5443538"/>
          </a:xfrm>
          <a:solidFill>
            <a:schemeClr val="accent1"/>
          </a:solidFill>
        </p:grpSpPr>
        <p:sp>
          <p:nvSpPr>
            <p:cNvPr id="42" name="Freeform 12">
              <a:extLst>
                <a:ext uri="{FF2B5EF4-FFF2-40B4-BE49-F238E27FC236}">
                  <a16:creationId xmlns:a16="http://schemas.microsoft.com/office/drawing/2014/main" id="{E2ECC85A-CD86-48F9-9A29-EC7BBED2E51B}"/>
                </a:ext>
              </a:extLst>
            </p:cNvPr>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3" name="Freeform 16">
              <a:extLst>
                <a:ext uri="{FF2B5EF4-FFF2-40B4-BE49-F238E27FC236}">
                  <a16:creationId xmlns:a16="http://schemas.microsoft.com/office/drawing/2014/main" id="{33BFB510-0753-4E3B-B66F-B9FACAD24D25}"/>
                </a:ext>
              </a:extLst>
            </p:cNvPr>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4" name="Freeform 17">
              <a:extLst>
                <a:ext uri="{FF2B5EF4-FFF2-40B4-BE49-F238E27FC236}">
                  <a16:creationId xmlns:a16="http://schemas.microsoft.com/office/drawing/2014/main" id="{44281755-4B4C-4674-A740-6068B1C1E4C3}"/>
                </a:ext>
              </a:extLst>
            </p:cNvPr>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5" name="Freeform 18">
              <a:extLst>
                <a:ext uri="{FF2B5EF4-FFF2-40B4-BE49-F238E27FC236}">
                  <a16:creationId xmlns:a16="http://schemas.microsoft.com/office/drawing/2014/main" id="{9C0DF1AE-5996-4182-B851-5C04D5B5348B}"/>
                </a:ext>
              </a:extLst>
            </p:cNvPr>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6" name="Freeform 19">
              <a:extLst>
                <a:ext uri="{FF2B5EF4-FFF2-40B4-BE49-F238E27FC236}">
                  <a16:creationId xmlns:a16="http://schemas.microsoft.com/office/drawing/2014/main" id="{35A86E40-EBE2-48AA-827F-1D8BA5E0C08F}"/>
                </a:ext>
              </a:extLst>
            </p:cNvPr>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7" name="Freeform 20">
              <a:extLst>
                <a:ext uri="{FF2B5EF4-FFF2-40B4-BE49-F238E27FC236}">
                  <a16:creationId xmlns:a16="http://schemas.microsoft.com/office/drawing/2014/main" id="{B83D0D47-95AF-44FB-BB03-9B5FD4E9D08B}"/>
                </a:ext>
              </a:extLst>
            </p:cNvPr>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8" name="Freeform 21">
              <a:extLst>
                <a:ext uri="{FF2B5EF4-FFF2-40B4-BE49-F238E27FC236}">
                  <a16:creationId xmlns:a16="http://schemas.microsoft.com/office/drawing/2014/main" id="{675C1AB9-9FB4-4FFF-A7A6-2F300683105E}"/>
                </a:ext>
              </a:extLst>
            </p:cNvPr>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9" name="Freeform 22">
              <a:extLst>
                <a:ext uri="{FF2B5EF4-FFF2-40B4-BE49-F238E27FC236}">
                  <a16:creationId xmlns:a16="http://schemas.microsoft.com/office/drawing/2014/main" id="{94FD2FB0-9E4B-4750-9058-A0009AF5F24A}"/>
                </a:ext>
              </a:extLst>
            </p:cNvPr>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0" name="Freeform 23">
              <a:extLst>
                <a:ext uri="{FF2B5EF4-FFF2-40B4-BE49-F238E27FC236}">
                  <a16:creationId xmlns:a16="http://schemas.microsoft.com/office/drawing/2014/main" id="{77D5D4E0-3A74-41E3-BE05-F5B12D6851CC}"/>
                </a:ext>
              </a:extLst>
            </p:cNvPr>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1" name="Freeform 24">
              <a:extLst>
                <a:ext uri="{FF2B5EF4-FFF2-40B4-BE49-F238E27FC236}">
                  <a16:creationId xmlns:a16="http://schemas.microsoft.com/office/drawing/2014/main" id="{3DB33AB4-5FCF-4024-BDBE-5C05D0DA1536}"/>
                </a:ext>
              </a:extLst>
            </p:cNvPr>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2" name="Freeform 25">
              <a:extLst>
                <a:ext uri="{FF2B5EF4-FFF2-40B4-BE49-F238E27FC236}">
                  <a16:creationId xmlns:a16="http://schemas.microsoft.com/office/drawing/2014/main" id="{C5FD8DBC-429E-4C71-A45C-01A3B0E6E432}"/>
                </a:ext>
              </a:extLst>
            </p:cNvPr>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3" name="Freeform 26">
              <a:extLst>
                <a:ext uri="{FF2B5EF4-FFF2-40B4-BE49-F238E27FC236}">
                  <a16:creationId xmlns:a16="http://schemas.microsoft.com/office/drawing/2014/main" id="{655D408F-D82D-44D0-ACC8-BD23771F279B}"/>
                </a:ext>
              </a:extLst>
            </p:cNvPr>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4" name="Freeform 27">
              <a:extLst>
                <a:ext uri="{FF2B5EF4-FFF2-40B4-BE49-F238E27FC236}">
                  <a16:creationId xmlns:a16="http://schemas.microsoft.com/office/drawing/2014/main" id="{2AB79ADE-BA67-4149-B61C-78C96E6FD6DF}"/>
                </a:ext>
              </a:extLst>
            </p:cNvPr>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5" name="Freeform 28">
              <a:extLst>
                <a:ext uri="{FF2B5EF4-FFF2-40B4-BE49-F238E27FC236}">
                  <a16:creationId xmlns:a16="http://schemas.microsoft.com/office/drawing/2014/main" id="{5ABB7F25-EAB3-491F-B2E2-C284A727D1D8}"/>
                </a:ext>
              </a:extLst>
            </p:cNvPr>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6" name="Freeform 29">
              <a:extLst>
                <a:ext uri="{FF2B5EF4-FFF2-40B4-BE49-F238E27FC236}">
                  <a16:creationId xmlns:a16="http://schemas.microsoft.com/office/drawing/2014/main" id="{68A3BC22-0B70-4B21-B9B1-BF4DDA32D8A4}"/>
                </a:ext>
              </a:extLst>
            </p:cNvPr>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7" name="Freeform 30">
              <a:extLst>
                <a:ext uri="{FF2B5EF4-FFF2-40B4-BE49-F238E27FC236}">
                  <a16:creationId xmlns:a16="http://schemas.microsoft.com/office/drawing/2014/main" id="{BE9CD57B-CBB1-4BDF-8FFC-CF312715575D}"/>
                </a:ext>
              </a:extLst>
            </p:cNvPr>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8" name="Freeform 31">
              <a:extLst>
                <a:ext uri="{FF2B5EF4-FFF2-40B4-BE49-F238E27FC236}">
                  <a16:creationId xmlns:a16="http://schemas.microsoft.com/office/drawing/2014/main" id="{79051D14-DB9F-4E85-91A7-05D5B46F1F9E}"/>
                </a:ext>
              </a:extLst>
            </p:cNvPr>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9" name="Freeform 32">
              <a:extLst>
                <a:ext uri="{FF2B5EF4-FFF2-40B4-BE49-F238E27FC236}">
                  <a16:creationId xmlns:a16="http://schemas.microsoft.com/office/drawing/2014/main" id="{DBB5A215-72B8-4848-9E6D-632AF90C18CF}"/>
                </a:ext>
              </a:extLst>
            </p:cNvPr>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0" name="Freeform 33">
              <a:extLst>
                <a:ext uri="{FF2B5EF4-FFF2-40B4-BE49-F238E27FC236}">
                  <a16:creationId xmlns:a16="http://schemas.microsoft.com/office/drawing/2014/main" id="{B66FCF56-E3D1-46E7-871E-A1154F77D9A3}"/>
                </a:ext>
              </a:extLst>
            </p:cNvPr>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1" name="Freeform 34">
              <a:extLst>
                <a:ext uri="{FF2B5EF4-FFF2-40B4-BE49-F238E27FC236}">
                  <a16:creationId xmlns:a16="http://schemas.microsoft.com/office/drawing/2014/main" id="{771F5468-665D-4C40-BD46-D8B9A1C2E8B2}"/>
                </a:ext>
              </a:extLst>
            </p:cNvPr>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2" name="Freeform 35">
              <a:extLst>
                <a:ext uri="{FF2B5EF4-FFF2-40B4-BE49-F238E27FC236}">
                  <a16:creationId xmlns:a16="http://schemas.microsoft.com/office/drawing/2014/main" id="{648C5C24-3D3C-4F0B-8F04-08E5B6973F01}"/>
                </a:ext>
              </a:extLst>
            </p:cNvPr>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3" name="Freeform 36">
              <a:extLst>
                <a:ext uri="{FF2B5EF4-FFF2-40B4-BE49-F238E27FC236}">
                  <a16:creationId xmlns:a16="http://schemas.microsoft.com/office/drawing/2014/main" id="{3489F376-71D0-4B7C-B08F-F10434732764}"/>
                </a:ext>
              </a:extLst>
            </p:cNvPr>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4" name="Freeform 37">
              <a:extLst>
                <a:ext uri="{FF2B5EF4-FFF2-40B4-BE49-F238E27FC236}">
                  <a16:creationId xmlns:a16="http://schemas.microsoft.com/office/drawing/2014/main" id="{BE21E946-7225-4D2B-9889-B8157DA36AF2}"/>
                </a:ext>
              </a:extLst>
            </p:cNvPr>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5" name="Freeform 38">
              <a:extLst>
                <a:ext uri="{FF2B5EF4-FFF2-40B4-BE49-F238E27FC236}">
                  <a16:creationId xmlns:a16="http://schemas.microsoft.com/office/drawing/2014/main" id="{1E1BE415-C989-4EB7-BE05-6307C69179EB}"/>
                </a:ext>
              </a:extLst>
            </p:cNvPr>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66" name="MOSS ADAMS Logo">
            <a:extLst>
              <a:ext uri="{FF2B5EF4-FFF2-40B4-BE49-F238E27FC236}">
                <a16:creationId xmlns:a16="http://schemas.microsoft.com/office/drawing/2014/main" id="{804FC722-E4C0-4E46-98CB-21E0E769A174}"/>
              </a:ext>
            </a:extLst>
          </p:cNvPr>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742194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3800" baseline="0">
                <a:solidFill>
                  <a:schemeClr val="tx2"/>
                </a:solidFill>
              </a:defRPr>
            </a:lvl1pPr>
          </a:lstStyle>
          <a:p>
            <a:r>
              <a:rPr lang="en-US"/>
              <a:t>Click to add </a:t>
            </a:r>
            <a:br>
              <a:rPr lang="en-US"/>
            </a:br>
            <a:r>
              <a:rPr lang="en-US"/>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ct val="100000"/>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pPr lvl="0"/>
            <a:r>
              <a:rPr lang="en-US"/>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1" name="MathPattern">
            <a:extLst>
              <a:ext uri="{FF2B5EF4-FFF2-40B4-BE49-F238E27FC236}">
                <a16:creationId xmlns:a16="http://schemas.microsoft.com/office/drawing/2014/main" id="{F5ED5468-826B-4660-A802-68E3549F23CD}"/>
              </a:ext>
            </a:extLst>
          </p:cNvPr>
          <p:cNvGrpSpPr>
            <a:grpSpLocks noChangeAspect="1"/>
          </p:cNvGrpSpPr>
          <p:nvPr userDrawn="1"/>
        </p:nvGrpSpPr>
        <p:grpSpPr>
          <a:xfrm>
            <a:off x="8658834" y="478631"/>
            <a:ext cx="2059966" cy="5443538"/>
            <a:chOff x="7729234" y="555626"/>
            <a:chExt cx="1820863" cy="5443538"/>
          </a:xfrm>
          <a:solidFill>
            <a:schemeClr val="accent2"/>
          </a:solidFill>
        </p:grpSpPr>
        <p:sp>
          <p:nvSpPr>
            <p:cNvPr id="42" name="Freeform 12">
              <a:extLst>
                <a:ext uri="{FF2B5EF4-FFF2-40B4-BE49-F238E27FC236}">
                  <a16:creationId xmlns:a16="http://schemas.microsoft.com/office/drawing/2014/main" id="{FC24D84D-48CE-43A9-B6C9-768CAAE27EC7}"/>
                </a:ext>
              </a:extLst>
            </p:cNvPr>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3" name="Freeform 16">
              <a:extLst>
                <a:ext uri="{FF2B5EF4-FFF2-40B4-BE49-F238E27FC236}">
                  <a16:creationId xmlns:a16="http://schemas.microsoft.com/office/drawing/2014/main" id="{76E05544-8950-4E1B-B416-F94CB86D0729}"/>
                </a:ext>
              </a:extLst>
            </p:cNvPr>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4" name="Freeform 17">
              <a:extLst>
                <a:ext uri="{FF2B5EF4-FFF2-40B4-BE49-F238E27FC236}">
                  <a16:creationId xmlns:a16="http://schemas.microsoft.com/office/drawing/2014/main" id="{64F3180B-C155-40A7-AFFD-C746BD28982B}"/>
                </a:ext>
              </a:extLst>
            </p:cNvPr>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5" name="Freeform 18">
              <a:extLst>
                <a:ext uri="{FF2B5EF4-FFF2-40B4-BE49-F238E27FC236}">
                  <a16:creationId xmlns:a16="http://schemas.microsoft.com/office/drawing/2014/main" id="{281F8779-4004-4F04-89D0-8E42648472D2}"/>
                </a:ext>
              </a:extLst>
            </p:cNvPr>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6" name="Freeform 19">
              <a:extLst>
                <a:ext uri="{FF2B5EF4-FFF2-40B4-BE49-F238E27FC236}">
                  <a16:creationId xmlns:a16="http://schemas.microsoft.com/office/drawing/2014/main" id="{19419EE6-0023-40D6-A894-178F149CDA5C}"/>
                </a:ext>
              </a:extLst>
            </p:cNvPr>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7" name="Freeform 20">
              <a:extLst>
                <a:ext uri="{FF2B5EF4-FFF2-40B4-BE49-F238E27FC236}">
                  <a16:creationId xmlns:a16="http://schemas.microsoft.com/office/drawing/2014/main" id="{0250E15C-CFDF-41A4-8871-502119F7C541}"/>
                </a:ext>
              </a:extLst>
            </p:cNvPr>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8" name="Freeform 21">
              <a:extLst>
                <a:ext uri="{FF2B5EF4-FFF2-40B4-BE49-F238E27FC236}">
                  <a16:creationId xmlns:a16="http://schemas.microsoft.com/office/drawing/2014/main" id="{170F9E0C-6B20-4F92-9D28-67FE95BC6062}"/>
                </a:ext>
              </a:extLst>
            </p:cNvPr>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9" name="Freeform 22">
              <a:extLst>
                <a:ext uri="{FF2B5EF4-FFF2-40B4-BE49-F238E27FC236}">
                  <a16:creationId xmlns:a16="http://schemas.microsoft.com/office/drawing/2014/main" id="{4280F9AD-560B-4075-BE59-70643CB7E574}"/>
                </a:ext>
              </a:extLst>
            </p:cNvPr>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0" name="Freeform 23">
              <a:extLst>
                <a:ext uri="{FF2B5EF4-FFF2-40B4-BE49-F238E27FC236}">
                  <a16:creationId xmlns:a16="http://schemas.microsoft.com/office/drawing/2014/main" id="{E5025DEA-A043-4873-8A44-8E0B117BC680}"/>
                </a:ext>
              </a:extLst>
            </p:cNvPr>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1" name="Freeform 24">
              <a:extLst>
                <a:ext uri="{FF2B5EF4-FFF2-40B4-BE49-F238E27FC236}">
                  <a16:creationId xmlns:a16="http://schemas.microsoft.com/office/drawing/2014/main" id="{25CB349C-AA8E-4BA6-A94F-2C975AEF1D3B}"/>
                </a:ext>
              </a:extLst>
            </p:cNvPr>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2" name="Freeform 25">
              <a:extLst>
                <a:ext uri="{FF2B5EF4-FFF2-40B4-BE49-F238E27FC236}">
                  <a16:creationId xmlns:a16="http://schemas.microsoft.com/office/drawing/2014/main" id="{71E1AB20-2ED8-45D5-ADF5-DDF428BDEA0E}"/>
                </a:ext>
              </a:extLst>
            </p:cNvPr>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3" name="Freeform 26">
              <a:extLst>
                <a:ext uri="{FF2B5EF4-FFF2-40B4-BE49-F238E27FC236}">
                  <a16:creationId xmlns:a16="http://schemas.microsoft.com/office/drawing/2014/main" id="{7CB4C17A-8AAB-4E7D-92C4-8BC6DA7E680C}"/>
                </a:ext>
              </a:extLst>
            </p:cNvPr>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4" name="Freeform 27">
              <a:extLst>
                <a:ext uri="{FF2B5EF4-FFF2-40B4-BE49-F238E27FC236}">
                  <a16:creationId xmlns:a16="http://schemas.microsoft.com/office/drawing/2014/main" id="{A4F9C079-EF40-4D03-BC4E-8F7A0112FA71}"/>
                </a:ext>
              </a:extLst>
            </p:cNvPr>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5" name="Freeform 28">
              <a:extLst>
                <a:ext uri="{FF2B5EF4-FFF2-40B4-BE49-F238E27FC236}">
                  <a16:creationId xmlns:a16="http://schemas.microsoft.com/office/drawing/2014/main" id="{15790598-E28F-4AFC-9530-1F5AF201E35E}"/>
                </a:ext>
              </a:extLst>
            </p:cNvPr>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6" name="Freeform 29">
              <a:extLst>
                <a:ext uri="{FF2B5EF4-FFF2-40B4-BE49-F238E27FC236}">
                  <a16:creationId xmlns:a16="http://schemas.microsoft.com/office/drawing/2014/main" id="{C23ACDD8-23C4-4528-8341-A2359866401F}"/>
                </a:ext>
              </a:extLst>
            </p:cNvPr>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7" name="Freeform 30">
              <a:extLst>
                <a:ext uri="{FF2B5EF4-FFF2-40B4-BE49-F238E27FC236}">
                  <a16:creationId xmlns:a16="http://schemas.microsoft.com/office/drawing/2014/main" id="{79BC9030-ED71-4D77-A7FE-43D084F04767}"/>
                </a:ext>
              </a:extLst>
            </p:cNvPr>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8" name="Freeform 31">
              <a:extLst>
                <a:ext uri="{FF2B5EF4-FFF2-40B4-BE49-F238E27FC236}">
                  <a16:creationId xmlns:a16="http://schemas.microsoft.com/office/drawing/2014/main" id="{1B6840FE-AF2C-40B2-8CB1-334A838CD96D}"/>
                </a:ext>
              </a:extLst>
            </p:cNvPr>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9" name="Freeform 32">
              <a:extLst>
                <a:ext uri="{FF2B5EF4-FFF2-40B4-BE49-F238E27FC236}">
                  <a16:creationId xmlns:a16="http://schemas.microsoft.com/office/drawing/2014/main" id="{207FA43E-9027-4E39-A00A-D3490C8CD10F}"/>
                </a:ext>
              </a:extLst>
            </p:cNvPr>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0" name="Freeform 33">
              <a:extLst>
                <a:ext uri="{FF2B5EF4-FFF2-40B4-BE49-F238E27FC236}">
                  <a16:creationId xmlns:a16="http://schemas.microsoft.com/office/drawing/2014/main" id="{C03F0D52-6F9B-436B-AC01-E9553D95E09A}"/>
                </a:ext>
              </a:extLst>
            </p:cNvPr>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1" name="Freeform 34">
              <a:extLst>
                <a:ext uri="{FF2B5EF4-FFF2-40B4-BE49-F238E27FC236}">
                  <a16:creationId xmlns:a16="http://schemas.microsoft.com/office/drawing/2014/main" id="{5F9978B8-C559-4CEC-81C1-DEC1DE8DBF3A}"/>
                </a:ext>
              </a:extLst>
            </p:cNvPr>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2" name="Freeform 35">
              <a:extLst>
                <a:ext uri="{FF2B5EF4-FFF2-40B4-BE49-F238E27FC236}">
                  <a16:creationId xmlns:a16="http://schemas.microsoft.com/office/drawing/2014/main" id="{B1FB4BEA-B780-4FD0-BB25-871A45DA3E4A}"/>
                </a:ext>
              </a:extLst>
            </p:cNvPr>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3" name="Freeform 36">
              <a:extLst>
                <a:ext uri="{FF2B5EF4-FFF2-40B4-BE49-F238E27FC236}">
                  <a16:creationId xmlns:a16="http://schemas.microsoft.com/office/drawing/2014/main" id="{B1305BA8-6BCF-49FC-863E-0D7885CA18EA}"/>
                </a:ext>
              </a:extLst>
            </p:cNvPr>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4" name="Freeform 37">
              <a:extLst>
                <a:ext uri="{FF2B5EF4-FFF2-40B4-BE49-F238E27FC236}">
                  <a16:creationId xmlns:a16="http://schemas.microsoft.com/office/drawing/2014/main" id="{7E26F407-A6CE-48A1-AFFF-C2F538FEA9ED}"/>
                </a:ext>
              </a:extLst>
            </p:cNvPr>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5" name="Freeform 38">
              <a:extLst>
                <a:ext uri="{FF2B5EF4-FFF2-40B4-BE49-F238E27FC236}">
                  <a16:creationId xmlns:a16="http://schemas.microsoft.com/office/drawing/2014/main" id="{39D505BE-16D7-4493-88A3-FC17CB83E4BF}"/>
                </a:ext>
              </a:extLst>
            </p:cNvPr>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66" name="MOSS ADAMS Logo">
            <a:extLst>
              <a:ext uri="{FF2B5EF4-FFF2-40B4-BE49-F238E27FC236}">
                <a16:creationId xmlns:a16="http://schemas.microsoft.com/office/drawing/2014/main" id="{31A692E2-30FD-4C6D-AB09-19074A143F09}"/>
              </a:ext>
            </a:extLst>
          </p:cNvPr>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18279863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p:cSld name="Title - Section">
    <p:spTree>
      <p:nvGrpSpPr>
        <p:cNvPr id="1" name=""/>
        <p:cNvGrpSpPr/>
        <p:nvPr/>
      </p:nvGrpSpPr>
      <p:grpSpPr>
        <a:xfrm>
          <a:off x="0" y="0"/>
          <a:ext cx="0" cy="0"/>
          <a:chOff x="0" y="0"/>
          <a:chExt cx="0" cy="0"/>
        </a:xfrm>
      </p:grpSpPr>
      <p:sp>
        <p:nvSpPr>
          <p:cNvPr id="5" name="Footer Placeholder"/>
          <p:cNvSpPr txBox="1">
            <a:spLocks/>
          </p:cNvSpPr>
          <p:nvPr/>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a:solidFill>
                  <a:schemeClr val="accent6">
                    <a:lumMod val="75000"/>
                  </a:schemeClr>
                </a:solidFill>
              </a:rPr>
              <a:t>Better Together: Moss Adams &amp; [CLIENT]</a:t>
            </a:r>
          </a:p>
        </p:txBody>
      </p:sp>
      <p:cxnSp>
        <p:nvCxnSpPr>
          <p:cNvPr id="6" name="RuleLine - Mid"/>
          <p:cNvCxnSpPr/>
          <p:nvPr/>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400" baseline="0">
                <a:solidFill>
                  <a:schemeClr val="accent1"/>
                </a:solidFill>
              </a:defRPr>
            </a:lvl1pPr>
          </a:lstStyle>
          <a:p>
            <a:r>
              <a:rPr lang="en-US"/>
              <a:t>Click to add section title</a:t>
            </a:r>
          </a:p>
        </p:txBody>
      </p:sp>
      <p:sp>
        <p:nvSpPr>
          <p:cNvPr id="8" name="Freeform 12"/>
          <p:cNvSpPr>
            <a:spLocks noChangeAspect="1" noEditPoints="1"/>
          </p:cNvSpPr>
          <p:nvPr/>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 name="MathPattern"/>
          <p:cNvGrpSpPr>
            <a:grpSpLocks noChangeAspect="1"/>
          </p:cNvGrpSpPr>
          <p:nvPr/>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Footer Placeholder">
            <a:extLst>
              <a:ext uri="{FF2B5EF4-FFF2-40B4-BE49-F238E27FC236}">
                <a16:creationId xmlns:a16="http://schemas.microsoft.com/office/drawing/2014/main" id="{80B32BF1-B292-43CD-9300-422BA2899A04}"/>
              </a:ext>
            </a:extLst>
          </p:cNvP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a:solidFill>
                  <a:schemeClr val="accent6">
                    <a:lumMod val="75000"/>
                  </a:schemeClr>
                </a:solidFill>
              </a:rPr>
              <a:t>Better Together: Moss Adams &amp; [CLIENT]</a:t>
            </a:r>
          </a:p>
        </p:txBody>
      </p:sp>
      <p:cxnSp>
        <p:nvCxnSpPr>
          <p:cNvPr id="23" name="RuleLine - Mid">
            <a:extLst>
              <a:ext uri="{FF2B5EF4-FFF2-40B4-BE49-F238E27FC236}">
                <a16:creationId xmlns:a16="http://schemas.microsoft.com/office/drawing/2014/main" id="{E3FF7C54-1A3D-444B-837E-7B591270DFC3}"/>
              </a:ext>
            </a:extLst>
          </p:cNvPr>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Freeform 12">
            <a:extLst>
              <a:ext uri="{FF2B5EF4-FFF2-40B4-BE49-F238E27FC236}">
                <a16:creationId xmlns:a16="http://schemas.microsoft.com/office/drawing/2014/main" id="{D8E98CD7-27BC-4E6C-A454-A0498D63EBE3}"/>
              </a:ext>
            </a:extLst>
          </p:cNvPr>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5" name="MathPattern">
            <a:extLst>
              <a:ext uri="{FF2B5EF4-FFF2-40B4-BE49-F238E27FC236}">
                <a16:creationId xmlns:a16="http://schemas.microsoft.com/office/drawing/2014/main" id="{2410500E-E386-4176-A121-78CD587F66C3}"/>
              </a:ext>
            </a:extLst>
          </p:cNvPr>
          <p:cNvGrpSpPr>
            <a:grpSpLocks noChangeAspect="1"/>
          </p:cNvGrpSpPr>
          <p:nvPr userDrawn="1"/>
        </p:nvGrpSpPr>
        <p:grpSpPr>
          <a:xfrm>
            <a:off x="4489091" y="76199"/>
            <a:ext cx="6308555" cy="1515534"/>
            <a:chOff x="5592762" y="50799"/>
            <a:chExt cx="4064000" cy="976314"/>
          </a:xfrm>
        </p:grpSpPr>
        <p:sp>
          <p:nvSpPr>
            <p:cNvPr id="26" name="Freeform 9">
              <a:extLst>
                <a:ext uri="{FF2B5EF4-FFF2-40B4-BE49-F238E27FC236}">
                  <a16:creationId xmlns:a16="http://schemas.microsoft.com/office/drawing/2014/main" id="{FE2C9241-7DA0-4123-92D5-8118663D17DE}"/>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0">
              <a:extLst>
                <a:ext uri="{FF2B5EF4-FFF2-40B4-BE49-F238E27FC236}">
                  <a16:creationId xmlns:a16="http://schemas.microsoft.com/office/drawing/2014/main" id="{40C92AA4-B50C-4B07-90CA-F62A0226AE09}"/>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a:extLst>
                <a:ext uri="{FF2B5EF4-FFF2-40B4-BE49-F238E27FC236}">
                  <a16:creationId xmlns:a16="http://schemas.microsoft.com/office/drawing/2014/main" id="{CB6C776D-DC5E-4E7D-8A1B-7BCEF83FE1AE}"/>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2">
              <a:extLst>
                <a:ext uri="{FF2B5EF4-FFF2-40B4-BE49-F238E27FC236}">
                  <a16:creationId xmlns:a16="http://schemas.microsoft.com/office/drawing/2014/main" id="{EFDCC089-0DAC-4E8B-97C9-07DEE6AB6EEC}"/>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3">
              <a:extLst>
                <a:ext uri="{FF2B5EF4-FFF2-40B4-BE49-F238E27FC236}">
                  <a16:creationId xmlns:a16="http://schemas.microsoft.com/office/drawing/2014/main" id="{0AB66C62-6678-4A3E-9508-169119D6DB8E}"/>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4">
              <a:extLst>
                <a:ext uri="{FF2B5EF4-FFF2-40B4-BE49-F238E27FC236}">
                  <a16:creationId xmlns:a16="http://schemas.microsoft.com/office/drawing/2014/main" id="{174E9044-5C42-4E22-BB98-26FAD89AFF90}"/>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5">
              <a:extLst>
                <a:ext uri="{FF2B5EF4-FFF2-40B4-BE49-F238E27FC236}">
                  <a16:creationId xmlns:a16="http://schemas.microsoft.com/office/drawing/2014/main" id="{42485FC0-AABC-48CE-BB67-B3381139C0DD}"/>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6">
              <a:extLst>
                <a:ext uri="{FF2B5EF4-FFF2-40B4-BE49-F238E27FC236}">
                  <a16:creationId xmlns:a16="http://schemas.microsoft.com/office/drawing/2014/main" id="{E72D019D-96DB-43AE-8107-B4E16122844B}"/>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7">
              <a:extLst>
                <a:ext uri="{FF2B5EF4-FFF2-40B4-BE49-F238E27FC236}">
                  <a16:creationId xmlns:a16="http://schemas.microsoft.com/office/drawing/2014/main" id="{626A416A-A409-4CCB-ADC5-24EE822975C0}"/>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8">
              <a:extLst>
                <a:ext uri="{FF2B5EF4-FFF2-40B4-BE49-F238E27FC236}">
                  <a16:creationId xmlns:a16="http://schemas.microsoft.com/office/drawing/2014/main" id="{0E844471-75A4-4FC3-8806-580DE59FFADF}"/>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a:extLst>
                <a:ext uri="{FF2B5EF4-FFF2-40B4-BE49-F238E27FC236}">
                  <a16:creationId xmlns:a16="http://schemas.microsoft.com/office/drawing/2014/main" id="{A367F98C-B08F-4838-A353-228EA1A9F809}"/>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0">
              <a:extLst>
                <a:ext uri="{FF2B5EF4-FFF2-40B4-BE49-F238E27FC236}">
                  <a16:creationId xmlns:a16="http://schemas.microsoft.com/office/drawing/2014/main" id="{C3428B9F-7A51-4E58-9E6C-19C5D339DEAE}"/>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71453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p:cSld name="Title - Section_Dark">
    <p:bg>
      <p:bgRef idx="1001">
        <a:schemeClr val="bg2"/>
      </p:bgRef>
    </p:bg>
    <p:spTree>
      <p:nvGrpSpPr>
        <p:cNvPr id="1" name=""/>
        <p:cNvGrpSpPr/>
        <p:nvPr/>
      </p:nvGrpSpPr>
      <p:grpSpPr>
        <a:xfrm>
          <a:off x="0" y="0"/>
          <a:ext cx="0" cy="0"/>
          <a:chOff x="0" y="0"/>
          <a:chExt cx="0" cy="0"/>
        </a:xfrm>
      </p:grpSpPr>
      <p:cxnSp>
        <p:nvCxnSpPr>
          <p:cNvPr id="6" name="RuleLine - Mid"/>
          <p:cNvCxnSpPr/>
          <p:nvPr/>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400" baseline="0">
                <a:solidFill>
                  <a:schemeClr val="tx2"/>
                </a:solidFill>
              </a:defRPr>
            </a:lvl1pPr>
          </a:lstStyle>
          <a:p>
            <a:r>
              <a:rPr lang="en-US"/>
              <a:t>Click to add section title</a:t>
            </a:r>
          </a:p>
        </p:txBody>
      </p:sp>
      <p:sp>
        <p:nvSpPr>
          <p:cNvPr id="8" name="Freeform 12"/>
          <p:cNvSpPr>
            <a:spLocks noChangeAspect="1" noEditPoints="1"/>
          </p:cNvSpPr>
          <p:nvPr/>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6">
                  <a:lumMod val="75000"/>
                </a:schemeClr>
              </a:solidFill>
            </a:endParaRPr>
          </a:p>
        </p:txBody>
      </p:sp>
      <p:grpSp>
        <p:nvGrpSpPr>
          <p:cNvPr id="9" name="MathPattern"/>
          <p:cNvGrpSpPr>
            <a:grpSpLocks noChangeAspect="1"/>
          </p:cNvGrpSpPr>
          <p:nvPr/>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Text Placeholder 2">
            <a:extLst>
              <a:ext uri="{FF2B5EF4-FFF2-40B4-BE49-F238E27FC236}">
                <a16:creationId xmlns:a16="http://schemas.microsoft.com/office/drawing/2014/main" id="{578AD6F1-09AE-134A-94F0-0C3B8ECC9CD8}"/>
              </a:ext>
            </a:extLst>
          </p:cNvPr>
          <p:cNvSpPr>
            <a:spLocks noGrp="1"/>
          </p:cNvSpPr>
          <p:nvPr>
            <p:ph type="body" sz="quarter" idx="10" hasCustomPrompt="1"/>
          </p:nvPr>
        </p:nvSpPr>
        <p:spPr>
          <a:xfrm>
            <a:off x="975808" y="4770928"/>
            <a:ext cx="9627105" cy="752475"/>
          </a:xfrm>
        </p:spPr>
        <p:txBody>
          <a:bodyPr/>
          <a:lstStyle>
            <a:lvl1pPr>
              <a:defRPr>
                <a:solidFill>
                  <a:schemeClr val="accent6">
                    <a:lumMod val="75000"/>
                  </a:schemeClr>
                </a:solidFill>
                <a:latin typeface="Arial" panose="020B0604020202020204" pitchFamily="34" charset="0"/>
                <a:cs typeface="Arial" panose="020B0604020202020204" pitchFamily="34" charset="0"/>
              </a:defRPr>
            </a:lvl1pPr>
          </a:lstStyle>
          <a:p>
            <a:pPr lvl="0"/>
            <a:r>
              <a:rPr lang="en-US"/>
              <a:t>Better Together: Moss Adams &amp; [CLIENT]</a:t>
            </a:r>
          </a:p>
        </p:txBody>
      </p:sp>
      <p:cxnSp>
        <p:nvCxnSpPr>
          <p:cNvPr id="22" name="RuleLine - Mid">
            <a:extLst>
              <a:ext uri="{FF2B5EF4-FFF2-40B4-BE49-F238E27FC236}">
                <a16:creationId xmlns:a16="http://schemas.microsoft.com/office/drawing/2014/main" id="{C2A117E8-7FA2-46B3-A50F-23150DBD55B5}"/>
              </a:ext>
            </a:extLst>
          </p:cNvPr>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12">
            <a:extLst>
              <a:ext uri="{FF2B5EF4-FFF2-40B4-BE49-F238E27FC236}">
                <a16:creationId xmlns:a16="http://schemas.microsoft.com/office/drawing/2014/main" id="{BAA5D8E7-888B-43F7-8913-4A9F3038AC22}"/>
              </a:ext>
            </a:extLst>
          </p:cNvPr>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6">
                  <a:lumMod val="75000"/>
                </a:schemeClr>
              </a:solidFill>
            </a:endParaRPr>
          </a:p>
        </p:txBody>
      </p:sp>
      <p:grpSp>
        <p:nvGrpSpPr>
          <p:cNvPr id="24" name="MathPattern">
            <a:extLst>
              <a:ext uri="{FF2B5EF4-FFF2-40B4-BE49-F238E27FC236}">
                <a16:creationId xmlns:a16="http://schemas.microsoft.com/office/drawing/2014/main" id="{BD22DDE4-0DDE-4B5F-81D9-73FE0B6E5E49}"/>
              </a:ext>
            </a:extLst>
          </p:cNvPr>
          <p:cNvGrpSpPr>
            <a:grpSpLocks noChangeAspect="1"/>
          </p:cNvGrpSpPr>
          <p:nvPr userDrawn="1"/>
        </p:nvGrpSpPr>
        <p:grpSpPr>
          <a:xfrm>
            <a:off x="4489091" y="76199"/>
            <a:ext cx="6308555" cy="1515534"/>
            <a:chOff x="5592762" y="50799"/>
            <a:chExt cx="4064000" cy="976314"/>
          </a:xfrm>
        </p:grpSpPr>
        <p:sp>
          <p:nvSpPr>
            <p:cNvPr id="25" name="Freeform 9">
              <a:extLst>
                <a:ext uri="{FF2B5EF4-FFF2-40B4-BE49-F238E27FC236}">
                  <a16:creationId xmlns:a16="http://schemas.microsoft.com/office/drawing/2014/main" id="{35FE1B9E-863C-40A6-89D0-7E58768BB5C5}"/>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0">
              <a:extLst>
                <a:ext uri="{FF2B5EF4-FFF2-40B4-BE49-F238E27FC236}">
                  <a16:creationId xmlns:a16="http://schemas.microsoft.com/office/drawing/2014/main" id="{E43F0EFF-AAAB-4307-8930-900EEF706CAE}"/>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1">
              <a:extLst>
                <a:ext uri="{FF2B5EF4-FFF2-40B4-BE49-F238E27FC236}">
                  <a16:creationId xmlns:a16="http://schemas.microsoft.com/office/drawing/2014/main" id="{080D3CF5-37F5-4B91-8109-0531029E5E9F}"/>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2">
              <a:extLst>
                <a:ext uri="{FF2B5EF4-FFF2-40B4-BE49-F238E27FC236}">
                  <a16:creationId xmlns:a16="http://schemas.microsoft.com/office/drawing/2014/main" id="{558AC462-1F4E-4DA3-8C85-88CF8E0CBAD4}"/>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3">
              <a:extLst>
                <a:ext uri="{FF2B5EF4-FFF2-40B4-BE49-F238E27FC236}">
                  <a16:creationId xmlns:a16="http://schemas.microsoft.com/office/drawing/2014/main" id="{DF1055E9-C3AB-4616-98AF-30677802601E}"/>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4">
              <a:extLst>
                <a:ext uri="{FF2B5EF4-FFF2-40B4-BE49-F238E27FC236}">
                  <a16:creationId xmlns:a16="http://schemas.microsoft.com/office/drawing/2014/main" id="{8AC541F4-EB57-48D0-BEB6-8201975CEF67}"/>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5">
              <a:extLst>
                <a:ext uri="{FF2B5EF4-FFF2-40B4-BE49-F238E27FC236}">
                  <a16:creationId xmlns:a16="http://schemas.microsoft.com/office/drawing/2014/main" id="{75D0D719-05F6-45E4-AA53-423B7E7590A9}"/>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6">
              <a:extLst>
                <a:ext uri="{FF2B5EF4-FFF2-40B4-BE49-F238E27FC236}">
                  <a16:creationId xmlns:a16="http://schemas.microsoft.com/office/drawing/2014/main" id="{79ADADDC-32AD-4B07-A67B-8CFA69521A10}"/>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7">
              <a:extLst>
                <a:ext uri="{FF2B5EF4-FFF2-40B4-BE49-F238E27FC236}">
                  <a16:creationId xmlns:a16="http://schemas.microsoft.com/office/drawing/2014/main" id="{1725A01E-9342-4F51-BD5A-F2F4B448FDAE}"/>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8">
              <a:extLst>
                <a:ext uri="{FF2B5EF4-FFF2-40B4-BE49-F238E27FC236}">
                  <a16:creationId xmlns:a16="http://schemas.microsoft.com/office/drawing/2014/main" id="{CE4391AA-5729-4E4B-A10D-657F68A2D9DB}"/>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9">
              <a:extLst>
                <a:ext uri="{FF2B5EF4-FFF2-40B4-BE49-F238E27FC236}">
                  <a16:creationId xmlns:a16="http://schemas.microsoft.com/office/drawing/2014/main" id="{FE175BAC-F18B-4C26-A904-4E5F6E789D84}"/>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0">
              <a:extLst>
                <a:ext uri="{FF2B5EF4-FFF2-40B4-BE49-F238E27FC236}">
                  <a16:creationId xmlns:a16="http://schemas.microsoft.com/office/drawing/2014/main" id="{8305CFB0-3350-42E4-BFEC-2D50CE30D72F}"/>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374688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Agenda + Image_Dark">
    <p:bg>
      <p:bgRef idx="1001">
        <a:schemeClr val="bg2"/>
      </p:bgRef>
    </p:bg>
    <p:spTree>
      <p:nvGrpSpPr>
        <p:cNvPr id="1" name=""/>
        <p:cNvGrpSpPr/>
        <p:nvPr/>
      </p:nvGrpSpPr>
      <p:grpSpPr>
        <a:xfrm>
          <a:off x="0" y="0"/>
          <a:ext cx="0" cy="0"/>
          <a:chOff x="0" y="0"/>
          <a:chExt cx="0" cy="0"/>
        </a:xfrm>
      </p:grpSpPr>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graphicFrame>
        <p:nvGraphicFramePr>
          <p:cNvPr id="16" name="Table 6">
            <a:extLst>
              <a:ext uri="{FF2B5EF4-FFF2-40B4-BE49-F238E27FC236}">
                <a16:creationId xmlns:a16="http://schemas.microsoft.com/office/drawing/2014/main" id="{0F678F61-1FAE-4EEC-9E0A-7328E8570AB9}"/>
              </a:ext>
            </a:extLst>
          </p:cNvPr>
          <p:cNvGraphicFramePr>
            <a:graphicFrameLocks/>
          </p:cNvGraphicFramePr>
          <p:nvPr>
            <p:extLst>
              <p:ext uri="{D42A27DB-BD31-4B8C-83A1-F6EECF244321}">
                <p14:modId xmlns:p14="http://schemas.microsoft.com/office/powerpoint/2010/main" val="1937080498"/>
              </p:ext>
            </p:extLst>
          </p:nvPr>
        </p:nvGraphicFramePr>
        <p:xfrm>
          <a:off x="4551363" y="1828800"/>
          <a:ext cx="6167436" cy="4114800"/>
        </p:xfrm>
        <a:graphic>
          <a:graphicData uri="http://schemas.openxmlformats.org/drawingml/2006/table">
            <a:tbl>
              <a:tblPr>
                <a:tableStyleId>{17292A2E-F333-43FB-9621-5CBBE7FDCDCB}</a:tableStyleId>
              </a:tblPr>
              <a:tblGrid>
                <a:gridCol w="868130">
                  <a:extLst>
                    <a:ext uri="{9D8B030D-6E8A-4147-A177-3AD203B41FA5}">
                      <a16:colId xmlns:a16="http://schemas.microsoft.com/office/drawing/2014/main" val="3033488714"/>
                    </a:ext>
                  </a:extLst>
                </a:gridCol>
                <a:gridCol w="5299306">
                  <a:extLst>
                    <a:ext uri="{9D8B030D-6E8A-4147-A177-3AD203B41FA5}">
                      <a16:colId xmlns:a16="http://schemas.microsoft.com/office/drawing/2014/main" val="891925897"/>
                    </a:ext>
                  </a:extLst>
                </a:gridCol>
              </a:tblGrid>
              <a:tr h="500938">
                <a:tc>
                  <a:txBody>
                    <a:bodyPr/>
                    <a:lstStyle/>
                    <a:p>
                      <a:r>
                        <a:rPr lang="en-US" sz="360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r h="370840">
                <a:tc>
                  <a:txBody>
                    <a:bodyPr/>
                    <a:lstStyle/>
                    <a:p>
                      <a:r>
                        <a:rPr lang="en-US" sz="3600">
                          <a:solidFill>
                            <a:schemeClr val="accent3"/>
                          </a:solidFill>
                        </a:rPr>
                        <a:t>05</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63130731"/>
                  </a:ext>
                </a:extLst>
              </a:tr>
            </a:tbl>
          </a:graphicData>
        </a:graphic>
      </p:graphicFrame>
      <p:sp>
        <p:nvSpPr>
          <p:cNvPr id="9" name="Text Placeholder 8">
            <a:extLst>
              <a:ext uri="{FF2B5EF4-FFF2-40B4-BE49-F238E27FC236}">
                <a16:creationId xmlns:a16="http://schemas.microsoft.com/office/drawing/2014/main" id="{0935E219-D78F-4D52-A57D-630EEE586F3E}"/>
              </a:ext>
            </a:extLst>
          </p:cNvPr>
          <p:cNvSpPr>
            <a:spLocks noGrp="1"/>
          </p:cNvSpPr>
          <p:nvPr>
            <p:ph type="body" sz="quarter" idx="38" hasCustomPrompt="1"/>
          </p:nvPr>
        </p:nvSpPr>
        <p:spPr>
          <a:xfrm>
            <a:off x="5485701" y="1945364"/>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18" name="Text Placeholder 8">
            <a:extLst>
              <a:ext uri="{FF2B5EF4-FFF2-40B4-BE49-F238E27FC236}">
                <a16:creationId xmlns:a16="http://schemas.microsoft.com/office/drawing/2014/main" id="{C51FDAE7-7F6B-4111-A633-2D66CA739A97}"/>
              </a:ext>
            </a:extLst>
          </p:cNvPr>
          <p:cNvSpPr>
            <a:spLocks noGrp="1"/>
          </p:cNvSpPr>
          <p:nvPr>
            <p:ph type="body" sz="quarter" idx="39" hasCustomPrompt="1"/>
          </p:nvPr>
        </p:nvSpPr>
        <p:spPr>
          <a:xfrm>
            <a:off x="5485700" y="2788818"/>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19" name="Text Placeholder 8">
            <a:extLst>
              <a:ext uri="{FF2B5EF4-FFF2-40B4-BE49-F238E27FC236}">
                <a16:creationId xmlns:a16="http://schemas.microsoft.com/office/drawing/2014/main" id="{A578C8BF-7658-4BB8-850D-5F1D846388D4}"/>
              </a:ext>
            </a:extLst>
          </p:cNvPr>
          <p:cNvSpPr>
            <a:spLocks noGrp="1"/>
          </p:cNvSpPr>
          <p:nvPr>
            <p:ph type="body" sz="quarter" idx="40" hasCustomPrompt="1"/>
          </p:nvPr>
        </p:nvSpPr>
        <p:spPr>
          <a:xfrm>
            <a:off x="5485699" y="3612070"/>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0" name="Text Placeholder 8">
            <a:extLst>
              <a:ext uri="{FF2B5EF4-FFF2-40B4-BE49-F238E27FC236}">
                <a16:creationId xmlns:a16="http://schemas.microsoft.com/office/drawing/2014/main" id="{E567B3C4-D781-4229-BBF1-2A22FD99B2DB}"/>
              </a:ext>
            </a:extLst>
          </p:cNvPr>
          <p:cNvSpPr>
            <a:spLocks noGrp="1"/>
          </p:cNvSpPr>
          <p:nvPr>
            <p:ph type="body" sz="quarter" idx="41" hasCustomPrompt="1"/>
          </p:nvPr>
        </p:nvSpPr>
        <p:spPr>
          <a:xfrm>
            <a:off x="5485698" y="4435322"/>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1" name="Text Placeholder 8">
            <a:extLst>
              <a:ext uri="{FF2B5EF4-FFF2-40B4-BE49-F238E27FC236}">
                <a16:creationId xmlns:a16="http://schemas.microsoft.com/office/drawing/2014/main" id="{4432867F-5BF3-412C-848C-A9376B2EAF02}"/>
              </a:ext>
            </a:extLst>
          </p:cNvPr>
          <p:cNvSpPr>
            <a:spLocks noGrp="1"/>
          </p:cNvSpPr>
          <p:nvPr>
            <p:ph type="body" sz="quarter" idx="42" hasCustomPrompt="1"/>
          </p:nvPr>
        </p:nvSpPr>
        <p:spPr>
          <a:xfrm>
            <a:off x="5485697" y="5245380"/>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cxnSp>
        <p:nvCxnSpPr>
          <p:cNvPr id="22" name="RuleLine - Mid" hidden="1">
            <a:extLst>
              <a:ext uri="{FF2B5EF4-FFF2-40B4-BE49-F238E27FC236}">
                <a16:creationId xmlns:a16="http://schemas.microsoft.com/office/drawing/2014/main" id="{4E9890D5-3FD1-41D5-8AC3-1FFB981DFA3A}"/>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3087CB9E-4D52-43CB-9DF9-2F3A04B9D1A9}"/>
              </a:ext>
            </a:extLst>
          </p:cNvPr>
          <p:cNvSpPr txBox="1"/>
          <p:nvPr userDrawn="1"/>
        </p:nvSpPr>
        <p:spPr>
          <a:xfrm>
            <a:off x="4545367" y="549528"/>
            <a:ext cx="5104769"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a:solidFill>
                  <a:schemeClr val="tx2"/>
                </a:solidFill>
                <a:latin typeface="+mj-lt"/>
                <a:cs typeface="Arial" panose="020B0604020202020204" pitchFamily="34" charset="0"/>
              </a:rPr>
              <a:t>Agenda</a:t>
            </a:r>
          </a:p>
        </p:txBody>
      </p:sp>
      <p:grpSp>
        <p:nvGrpSpPr>
          <p:cNvPr id="24" name="GRAPHIC - MathCompass">
            <a:extLst>
              <a:ext uri="{FF2B5EF4-FFF2-40B4-BE49-F238E27FC236}">
                <a16:creationId xmlns:a16="http://schemas.microsoft.com/office/drawing/2014/main" id="{CCF0AFBE-4081-4AC1-954B-712B6427DE4E}"/>
              </a:ext>
            </a:extLst>
          </p:cNvPr>
          <p:cNvGrpSpPr>
            <a:grpSpLocks noChangeAspect="1"/>
          </p:cNvGrpSpPr>
          <p:nvPr userDrawn="1"/>
        </p:nvGrpSpPr>
        <p:grpSpPr>
          <a:xfrm>
            <a:off x="10166217" y="594360"/>
            <a:ext cx="552577" cy="548640"/>
            <a:chOff x="5423543" y="1158469"/>
            <a:chExt cx="1103529" cy="1095666"/>
          </a:xfrm>
          <a:solidFill>
            <a:schemeClr val="accent2"/>
          </a:solidFill>
        </p:grpSpPr>
        <p:sp>
          <p:nvSpPr>
            <p:cNvPr id="25" name="/ (South)">
              <a:extLst>
                <a:ext uri="{FF2B5EF4-FFF2-40B4-BE49-F238E27FC236}">
                  <a16:creationId xmlns:a16="http://schemas.microsoft.com/office/drawing/2014/main" id="{906262ED-C85F-4D08-8B0C-5FFDB291157B}"/>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 (East)">
              <a:extLst>
                <a:ext uri="{FF2B5EF4-FFF2-40B4-BE49-F238E27FC236}">
                  <a16:creationId xmlns:a16="http://schemas.microsoft.com/office/drawing/2014/main" id="{BB3B2D00-5B60-4837-81D0-D97B64ABE312}"/>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x (North)">
              <a:extLst>
                <a:ext uri="{FF2B5EF4-FFF2-40B4-BE49-F238E27FC236}">
                  <a16:creationId xmlns:a16="http://schemas.microsoft.com/office/drawing/2014/main" id="{75684A3A-4E23-4547-A6BD-8AD79C892CF5}"/>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8" name="+ (West)">
              <a:extLst>
                <a:ext uri="{FF2B5EF4-FFF2-40B4-BE49-F238E27FC236}">
                  <a16:creationId xmlns:a16="http://schemas.microsoft.com/office/drawing/2014/main" id="{5AE1739E-A828-4CA2-BE1D-BB018601F21A}"/>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graphicFrame>
        <p:nvGraphicFramePr>
          <p:cNvPr id="29" name="Table 6">
            <a:extLst>
              <a:ext uri="{FF2B5EF4-FFF2-40B4-BE49-F238E27FC236}">
                <a16:creationId xmlns:a16="http://schemas.microsoft.com/office/drawing/2014/main" id="{FDD8BBFA-5047-436C-8CD7-18BA49B0AF54}"/>
              </a:ext>
            </a:extLst>
          </p:cNvPr>
          <p:cNvGraphicFramePr>
            <a:graphicFrameLocks/>
          </p:cNvGraphicFramePr>
          <p:nvPr userDrawn="1">
            <p:extLst>
              <p:ext uri="{D42A27DB-BD31-4B8C-83A1-F6EECF244321}">
                <p14:modId xmlns:p14="http://schemas.microsoft.com/office/powerpoint/2010/main" val="55218997"/>
              </p:ext>
            </p:extLst>
          </p:nvPr>
        </p:nvGraphicFramePr>
        <p:xfrm>
          <a:off x="4551363" y="1828800"/>
          <a:ext cx="6167436" cy="4114800"/>
        </p:xfrm>
        <a:graphic>
          <a:graphicData uri="http://schemas.openxmlformats.org/drawingml/2006/table">
            <a:tbl>
              <a:tblPr>
                <a:tableStyleId>{17292A2E-F333-43FB-9621-5CBBE7FDCDCB}</a:tableStyleId>
              </a:tblPr>
              <a:tblGrid>
                <a:gridCol w="868130">
                  <a:extLst>
                    <a:ext uri="{9D8B030D-6E8A-4147-A177-3AD203B41FA5}">
                      <a16:colId xmlns:a16="http://schemas.microsoft.com/office/drawing/2014/main" val="3033488714"/>
                    </a:ext>
                  </a:extLst>
                </a:gridCol>
                <a:gridCol w="5299306">
                  <a:extLst>
                    <a:ext uri="{9D8B030D-6E8A-4147-A177-3AD203B41FA5}">
                      <a16:colId xmlns:a16="http://schemas.microsoft.com/office/drawing/2014/main" val="891925897"/>
                    </a:ext>
                  </a:extLst>
                </a:gridCol>
              </a:tblGrid>
              <a:tr h="500938">
                <a:tc>
                  <a:txBody>
                    <a:bodyPr/>
                    <a:lstStyle/>
                    <a:p>
                      <a:r>
                        <a:rPr lang="en-US" sz="360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r h="370840">
                <a:tc>
                  <a:txBody>
                    <a:bodyPr/>
                    <a:lstStyle/>
                    <a:p>
                      <a:r>
                        <a:rPr lang="en-US" sz="3600">
                          <a:solidFill>
                            <a:schemeClr val="accent3"/>
                          </a:solidFill>
                        </a:rPr>
                        <a:t>05</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63130731"/>
                  </a:ext>
                </a:extLst>
              </a:tr>
            </a:tbl>
          </a:graphicData>
        </a:graphic>
      </p:graphicFrame>
    </p:spTree>
    <p:extLst>
      <p:ext uri="{BB962C8B-B14F-4D97-AF65-F5344CB8AC3E}">
        <p14:creationId xmlns:p14="http://schemas.microsoft.com/office/powerpoint/2010/main" val="58195344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Agenda_Dark">
    <p:bg>
      <p:bgRef idx="1001">
        <a:schemeClr val="bg2"/>
      </p:bgRef>
    </p:bg>
    <p:spTree>
      <p:nvGrpSpPr>
        <p:cNvPr id="1" name=""/>
        <p:cNvGrpSpPr/>
        <p:nvPr/>
      </p:nvGrpSpPr>
      <p:grpSpPr>
        <a:xfrm>
          <a:off x="0" y="0"/>
          <a:ext cx="0" cy="0"/>
          <a:chOff x="0" y="0"/>
          <a:chExt cx="0" cy="0"/>
        </a:xfrm>
      </p:grpSpPr>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4" name="TextBox 3">
            <a:extLst>
              <a:ext uri="{FF2B5EF4-FFF2-40B4-BE49-F238E27FC236}">
                <a16:creationId xmlns:a16="http://schemas.microsoft.com/office/drawing/2014/main" id="{7DE18447-951B-4168-8015-5AC22BBB7161}"/>
              </a:ext>
            </a:extLst>
          </p:cNvPr>
          <p:cNvSpPr txBox="1"/>
          <p:nvPr/>
        </p:nvSpPr>
        <p:spPr>
          <a:xfrm>
            <a:off x="663958" y="593918"/>
            <a:ext cx="5099235"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a:solidFill>
                  <a:schemeClr val="tx2"/>
                </a:solidFill>
                <a:latin typeface="+mj-lt"/>
                <a:cs typeface="Arial" panose="020B0604020202020204" pitchFamily="34" charset="0"/>
              </a:rPr>
              <a:t>Agenda</a:t>
            </a:r>
          </a:p>
        </p:txBody>
      </p:sp>
      <p:grpSp>
        <p:nvGrpSpPr>
          <p:cNvPr id="55" name="GRAPHIC - MathCompass">
            <a:extLst>
              <a:ext uri="{FF2B5EF4-FFF2-40B4-BE49-F238E27FC236}">
                <a16:creationId xmlns:a16="http://schemas.microsoft.com/office/drawing/2014/main" id="{716B0605-3C3E-4555-B6E9-F6CA5DE19E88}"/>
              </a:ext>
            </a:extLst>
          </p:cNvPr>
          <p:cNvGrpSpPr>
            <a:grpSpLocks noChangeAspect="1"/>
          </p:cNvGrpSpPr>
          <p:nvPr/>
        </p:nvGrpSpPr>
        <p:grpSpPr>
          <a:xfrm>
            <a:off x="10091641" y="594360"/>
            <a:ext cx="552577" cy="548640"/>
            <a:chOff x="5423543" y="1158469"/>
            <a:chExt cx="1103529" cy="1095666"/>
          </a:xfrm>
          <a:solidFill>
            <a:schemeClr val="accent2"/>
          </a:solidFill>
        </p:grpSpPr>
        <p:sp>
          <p:nvSpPr>
            <p:cNvPr id="56" name="/ (South)">
              <a:extLst>
                <a:ext uri="{FF2B5EF4-FFF2-40B4-BE49-F238E27FC236}">
                  <a16:creationId xmlns:a16="http://schemas.microsoft.com/office/drawing/2014/main" id="{66AE005D-F6D9-4700-A4CA-7EC1AFD564DA}"/>
                </a:ext>
              </a:extLst>
            </p:cNvPr>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 (East)">
              <a:extLst>
                <a:ext uri="{FF2B5EF4-FFF2-40B4-BE49-F238E27FC236}">
                  <a16:creationId xmlns:a16="http://schemas.microsoft.com/office/drawing/2014/main" id="{8B0F3C66-AADF-4BF5-826C-E50E298534E5}"/>
                </a:ext>
              </a:extLst>
            </p:cNvPr>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x (North)">
              <a:extLst>
                <a:ext uri="{FF2B5EF4-FFF2-40B4-BE49-F238E27FC236}">
                  <a16:creationId xmlns:a16="http://schemas.microsoft.com/office/drawing/2014/main" id="{5AC93DB4-046D-40BC-BAB1-353DC99EAD72}"/>
                </a:ext>
              </a:extLst>
            </p:cNvPr>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59" name="+ (West)">
              <a:extLst>
                <a:ext uri="{FF2B5EF4-FFF2-40B4-BE49-F238E27FC236}">
                  <a16:creationId xmlns:a16="http://schemas.microsoft.com/office/drawing/2014/main" id="{4EC2325F-1944-4C53-836A-ADD19CF0F2DE}"/>
                </a:ext>
              </a:extLst>
            </p:cNvPr>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graphicFrame>
        <p:nvGraphicFramePr>
          <p:cNvPr id="19" name="Table 6">
            <a:extLst>
              <a:ext uri="{FF2B5EF4-FFF2-40B4-BE49-F238E27FC236}">
                <a16:creationId xmlns:a16="http://schemas.microsoft.com/office/drawing/2014/main" id="{B339CDCD-8363-4D97-B666-E2A747D2BE56}"/>
              </a:ext>
            </a:extLst>
          </p:cNvPr>
          <p:cNvGraphicFramePr>
            <a:graphicFrameLocks/>
          </p:cNvGraphicFramePr>
          <p:nvPr>
            <p:extLst>
              <p:ext uri="{D42A27DB-BD31-4B8C-83A1-F6EECF244321}">
                <p14:modId xmlns:p14="http://schemas.microsoft.com/office/powerpoint/2010/main" val="246259260"/>
              </p:ext>
            </p:extLst>
          </p:nvPr>
        </p:nvGraphicFramePr>
        <p:xfrm>
          <a:off x="663958"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
        <p:nvSpPr>
          <p:cNvPr id="20" name="Text Placeholder 8">
            <a:extLst>
              <a:ext uri="{FF2B5EF4-FFF2-40B4-BE49-F238E27FC236}">
                <a16:creationId xmlns:a16="http://schemas.microsoft.com/office/drawing/2014/main" id="{B7675FC3-D1F0-4AC2-8C62-EBC22DF47B41}"/>
              </a:ext>
            </a:extLst>
          </p:cNvPr>
          <p:cNvSpPr>
            <a:spLocks noGrp="1"/>
          </p:cNvSpPr>
          <p:nvPr>
            <p:ph type="body" sz="quarter" idx="38" hasCustomPrompt="1"/>
          </p:nvPr>
        </p:nvSpPr>
        <p:spPr>
          <a:xfrm>
            <a:off x="1598297" y="1972457"/>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1" name="Text Placeholder 8">
            <a:extLst>
              <a:ext uri="{FF2B5EF4-FFF2-40B4-BE49-F238E27FC236}">
                <a16:creationId xmlns:a16="http://schemas.microsoft.com/office/drawing/2014/main" id="{F728B5E6-EB40-4667-910F-C7D80D22B256}"/>
              </a:ext>
            </a:extLst>
          </p:cNvPr>
          <p:cNvSpPr>
            <a:spLocks noGrp="1"/>
          </p:cNvSpPr>
          <p:nvPr>
            <p:ph type="body" sz="quarter" idx="39" hasCustomPrompt="1"/>
          </p:nvPr>
        </p:nvSpPr>
        <p:spPr>
          <a:xfrm>
            <a:off x="1598296" y="2815911"/>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2" name="Text Placeholder 8">
            <a:extLst>
              <a:ext uri="{FF2B5EF4-FFF2-40B4-BE49-F238E27FC236}">
                <a16:creationId xmlns:a16="http://schemas.microsoft.com/office/drawing/2014/main" id="{4FEF3EBD-1E9C-4E2E-AAAA-F58C26DEDEFE}"/>
              </a:ext>
            </a:extLst>
          </p:cNvPr>
          <p:cNvSpPr>
            <a:spLocks noGrp="1"/>
          </p:cNvSpPr>
          <p:nvPr>
            <p:ph type="body" sz="quarter" idx="40" hasCustomPrompt="1"/>
          </p:nvPr>
        </p:nvSpPr>
        <p:spPr>
          <a:xfrm>
            <a:off x="1598295" y="3639163"/>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3" name="Text Placeholder 8">
            <a:extLst>
              <a:ext uri="{FF2B5EF4-FFF2-40B4-BE49-F238E27FC236}">
                <a16:creationId xmlns:a16="http://schemas.microsoft.com/office/drawing/2014/main" id="{266DE3D6-2ED1-4008-8421-FFDCD6D5C8AC}"/>
              </a:ext>
            </a:extLst>
          </p:cNvPr>
          <p:cNvSpPr>
            <a:spLocks noGrp="1"/>
          </p:cNvSpPr>
          <p:nvPr>
            <p:ph type="body" sz="quarter" idx="41" hasCustomPrompt="1"/>
          </p:nvPr>
        </p:nvSpPr>
        <p:spPr>
          <a:xfrm>
            <a:off x="1598294" y="4462415"/>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graphicFrame>
        <p:nvGraphicFramePr>
          <p:cNvPr id="36" name="Table 6">
            <a:extLst>
              <a:ext uri="{FF2B5EF4-FFF2-40B4-BE49-F238E27FC236}">
                <a16:creationId xmlns:a16="http://schemas.microsoft.com/office/drawing/2014/main" id="{11C71F56-A467-4329-BC1F-97BFF48F7564}"/>
              </a:ext>
            </a:extLst>
          </p:cNvPr>
          <p:cNvGraphicFramePr>
            <a:graphicFrameLocks/>
          </p:cNvGraphicFramePr>
          <p:nvPr>
            <p:extLst>
              <p:ext uri="{D42A27DB-BD31-4B8C-83A1-F6EECF244321}">
                <p14:modId xmlns:p14="http://schemas.microsoft.com/office/powerpoint/2010/main" val="818723192"/>
              </p:ext>
            </p:extLst>
          </p:nvPr>
        </p:nvGraphicFramePr>
        <p:xfrm>
          <a:off x="5874099"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a:solidFill>
                            <a:schemeClr val="accent3"/>
                          </a:solidFill>
                        </a:rPr>
                        <a:t>05</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06</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07</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08</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
        <p:nvSpPr>
          <p:cNvPr id="37" name="Text Placeholder 8">
            <a:extLst>
              <a:ext uri="{FF2B5EF4-FFF2-40B4-BE49-F238E27FC236}">
                <a16:creationId xmlns:a16="http://schemas.microsoft.com/office/drawing/2014/main" id="{5D6018C4-79B2-4E32-9EB2-CB41B9D4B5F4}"/>
              </a:ext>
            </a:extLst>
          </p:cNvPr>
          <p:cNvSpPr>
            <a:spLocks noGrp="1"/>
          </p:cNvSpPr>
          <p:nvPr>
            <p:ph type="body" sz="quarter" idx="42" hasCustomPrompt="1"/>
          </p:nvPr>
        </p:nvSpPr>
        <p:spPr>
          <a:xfrm>
            <a:off x="6808438" y="1972457"/>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38" name="Text Placeholder 8">
            <a:extLst>
              <a:ext uri="{FF2B5EF4-FFF2-40B4-BE49-F238E27FC236}">
                <a16:creationId xmlns:a16="http://schemas.microsoft.com/office/drawing/2014/main" id="{69B4ABA4-D490-4D15-A4C7-DC25211A4963}"/>
              </a:ext>
            </a:extLst>
          </p:cNvPr>
          <p:cNvSpPr>
            <a:spLocks noGrp="1"/>
          </p:cNvSpPr>
          <p:nvPr>
            <p:ph type="body" sz="quarter" idx="43" hasCustomPrompt="1"/>
          </p:nvPr>
        </p:nvSpPr>
        <p:spPr>
          <a:xfrm>
            <a:off x="6808437" y="2815911"/>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39" name="Text Placeholder 8">
            <a:extLst>
              <a:ext uri="{FF2B5EF4-FFF2-40B4-BE49-F238E27FC236}">
                <a16:creationId xmlns:a16="http://schemas.microsoft.com/office/drawing/2014/main" id="{5E415E9C-46CA-410E-A037-895D818E96BA}"/>
              </a:ext>
            </a:extLst>
          </p:cNvPr>
          <p:cNvSpPr>
            <a:spLocks noGrp="1"/>
          </p:cNvSpPr>
          <p:nvPr>
            <p:ph type="body" sz="quarter" idx="44" hasCustomPrompt="1"/>
          </p:nvPr>
        </p:nvSpPr>
        <p:spPr>
          <a:xfrm>
            <a:off x="6808436" y="3639163"/>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40" name="Text Placeholder 8">
            <a:extLst>
              <a:ext uri="{FF2B5EF4-FFF2-40B4-BE49-F238E27FC236}">
                <a16:creationId xmlns:a16="http://schemas.microsoft.com/office/drawing/2014/main" id="{6668769A-D2D8-4FA5-BC3B-1B45DD4C29D7}"/>
              </a:ext>
            </a:extLst>
          </p:cNvPr>
          <p:cNvSpPr>
            <a:spLocks noGrp="1"/>
          </p:cNvSpPr>
          <p:nvPr>
            <p:ph type="body" sz="quarter" idx="45" hasCustomPrompt="1"/>
          </p:nvPr>
        </p:nvSpPr>
        <p:spPr>
          <a:xfrm>
            <a:off x="6808435" y="4462415"/>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cxnSp>
        <p:nvCxnSpPr>
          <p:cNvPr id="24" name="RuleLine - Mid" hidden="1">
            <a:extLst>
              <a:ext uri="{FF2B5EF4-FFF2-40B4-BE49-F238E27FC236}">
                <a16:creationId xmlns:a16="http://schemas.microsoft.com/office/drawing/2014/main" id="{3DD18B4E-7F57-4AA7-AE86-092943C362DB}"/>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8799A13-F9B2-4E8D-954C-D6CC3CF867F8}"/>
              </a:ext>
            </a:extLst>
          </p:cNvPr>
          <p:cNvSpPr txBox="1"/>
          <p:nvPr userDrawn="1"/>
        </p:nvSpPr>
        <p:spPr>
          <a:xfrm>
            <a:off x="663958" y="593918"/>
            <a:ext cx="5099235"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a:solidFill>
                  <a:schemeClr val="tx2"/>
                </a:solidFill>
                <a:latin typeface="+mj-lt"/>
                <a:cs typeface="Arial" panose="020B0604020202020204" pitchFamily="34" charset="0"/>
              </a:rPr>
              <a:t>Agenda</a:t>
            </a:r>
          </a:p>
        </p:txBody>
      </p:sp>
      <p:grpSp>
        <p:nvGrpSpPr>
          <p:cNvPr id="26" name="GRAPHIC - MathCompass">
            <a:extLst>
              <a:ext uri="{FF2B5EF4-FFF2-40B4-BE49-F238E27FC236}">
                <a16:creationId xmlns:a16="http://schemas.microsoft.com/office/drawing/2014/main" id="{C80658BD-EBE3-4BD8-A3A9-3BB09AE8A0DB}"/>
              </a:ext>
            </a:extLst>
          </p:cNvPr>
          <p:cNvGrpSpPr>
            <a:grpSpLocks noChangeAspect="1"/>
          </p:cNvGrpSpPr>
          <p:nvPr userDrawn="1"/>
        </p:nvGrpSpPr>
        <p:grpSpPr>
          <a:xfrm>
            <a:off x="10091641" y="594360"/>
            <a:ext cx="552577" cy="548640"/>
            <a:chOff x="5423543" y="1158469"/>
            <a:chExt cx="1103529" cy="1095666"/>
          </a:xfrm>
          <a:solidFill>
            <a:schemeClr val="accent2"/>
          </a:solidFill>
        </p:grpSpPr>
        <p:sp>
          <p:nvSpPr>
            <p:cNvPr id="27" name="/ (South)">
              <a:extLst>
                <a:ext uri="{FF2B5EF4-FFF2-40B4-BE49-F238E27FC236}">
                  <a16:creationId xmlns:a16="http://schemas.microsoft.com/office/drawing/2014/main" id="{83FE6A68-607A-4FDB-A142-4BD97E08F2B6}"/>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 (East)">
              <a:extLst>
                <a:ext uri="{FF2B5EF4-FFF2-40B4-BE49-F238E27FC236}">
                  <a16:creationId xmlns:a16="http://schemas.microsoft.com/office/drawing/2014/main" id="{0F29AB6F-BC0C-4392-A24A-10CFBC5C2CCC}"/>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x (North)">
              <a:extLst>
                <a:ext uri="{FF2B5EF4-FFF2-40B4-BE49-F238E27FC236}">
                  <a16:creationId xmlns:a16="http://schemas.microsoft.com/office/drawing/2014/main" id="{03F593BD-8A99-4B3C-9853-96AB9176E12D}"/>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0" name="+ (West)">
              <a:extLst>
                <a:ext uri="{FF2B5EF4-FFF2-40B4-BE49-F238E27FC236}">
                  <a16:creationId xmlns:a16="http://schemas.microsoft.com/office/drawing/2014/main" id="{294CC52A-6519-4DF7-B1ED-CC7298BC8FAF}"/>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graphicFrame>
        <p:nvGraphicFramePr>
          <p:cNvPr id="31" name="Table 6">
            <a:extLst>
              <a:ext uri="{FF2B5EF4-FFF2-40B4-BE49-F238E27FC236}">
                <a16:creationId xmlns:a16="http://schemas.microsoft.com/office/drawing/2014/main" id="{41522D18-A5B4-4A04-96B0-C579B08C11E5}"/>
              </a:ext>
            </a:extLst>
          </p:cNvPr>
          <p:cNvGraphicFramePr>
            <a:graphicFrameLocks/>
          </p:cNvGraphicFramePr>
          <p:nvPr userDrawn="1">
            <p:extLst>
              <p:ext uri="{D42A27DB-BD31-4B8C-83A1-F6EECF244321}">
                <p14:modId xmlns:p14="http://schemas.microsoft.com/office/powerpoint/2010/main" val="1967671505"/>
              </p:ext>
            </p:extLst>
          </p:nvPr>
        </p:nvGraphicFramePr>
        <p:xfrm>
          <a:off x="663958"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graphicFrame>
        <p:nvGraphicFramePr>
          <p:cNvPr id="32" name="Table 6">
            <a:extLst>
              <a:ext uri="{FF2B5EF4-FFF2-40B4-BE49-F238E27FC236}">
                <a16:creationId xmlns:a16="http://schemas.microsoft.com/office/drawing/2014/main" id="{D54D10CF-ABDC-4902-B405-C4D356F62179}"/>
              </a:ext>
            </a:extLst>
          </p:cNvPr>
          <p:cNvGraphicFramePr>
            <a:graphicFrameLocks/>
          </p:cNvGraphicFramePr>
          <p:nvPr userDrawn="1">
            <p:extLst>
              <p:ext uri="{D42A27DB-BD31-4B8C-83A1-F6EECF244321}">
                <p14:modId xmlns:p14="http://schemas.microsoft.com/office/powerpoint/2010/main" val="3392830006"/>
              </p:ext>
            </p:extLst>
          </p:nvPr>
        </p:nvGraphicFramePr>
        <p:xfrm>
          <a:off x="5874099"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a:solidFill>
                            <a:schemeClr val="accent3"/>
                          </a:solidFill>
                        </a:rPr>
                        <a:t>05</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06</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07</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08</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Tree>
    <p:extLst>
      <p:ext uri="{BB962C8B-B14F-4D97-AF65-F5344CB8AC3E}">
        <p14:creationId xmlns:p14="http://schemas.microsoft.com/office/powerpoint/2010/main" val="72621981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Content A">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10058400" cy="4191000"/>
          </a:xfrm>
        </p:spPr>
        <p:txBody>
          <a:bodyPr/>
          <a:lstStyle>
            <a:lvl1pPr>
              <a:defRPr>
                <a:solidFill>
                  <a:schemeClr val="tx2"/>
                </a:solidFill>
              </a:defRPr>
            </a:lvl1pPr>
            <a:lvl2pPr>
              <a:spcAft>
                <a:spcPts val="300"/>
              </a:spcAft>
              <a:defRPr b="1" cap="all" baseline="0">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Bullet 1</a:t>
            </a:r>
          </a:p>
          <a:p>
            <a:pPr lvl="4"/>
            <a:r>
              <a:rPr lang="en-US"/>
              <a:t>Bullet 2</a:t>
            </a:r>
          </a:p>
          <a:p>
            <a:pPr lvl="5"/>
            <a:r>
              <a:rPr lang="en-US"/>
              <a:t>Bullet 3</a:t>
            </a:r>
          </a:p>
        </p:txBody>
      </p:sp>
      <p:sp>
        <p:nvSpPr>
          <p:cNvPr id="15" name="Title Placeholder - Top"/>
          <p:cNvSpPr>
            <a:spLocks noGrp="1"/>
          </p:cNvSpPr>
          <p:nvPr>
            <p:ph type="title"/>
          </p:nvPr>
        </p:nvSpPr>
        <p:spPr>
          <a:xfrm>
            <a:off x="660401" y="457201"/>
            <a:ext cx="10058400" cy="685802"/>
          </a:xfrm>
        </p:spPr>
        <p:txBody>
          <a:body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4C991C26-FED8-40D9-974C-3E1B7CE53B8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98524102-DE28-4ADF-885A-4F9C1EF2027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D9433977-FE3D-428B-ACD7-64C30F8539C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815454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Conten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399" y="1828801"/>
            <a:ext cx="10058401" cy="419100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Bullet 1</a:t>
            </a:r>
          </a:p>
          <a:p>
            <a:pPr lvl="4"/>
            <a:r>
              <a:rPr lang="en-US"/>
              <a:t>Bullet 2</a:t>
            </a:r>
          </a:p>
          <a:p>
            <a:pPr lvl="5"/>
            <a:r>
              <a:rPr lang="en-US"/>
              <a:t>Bullet 3</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54BF59B8-A8E0-4DD5-84B9-BAED7418818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FE4E023-64AD-48DC-A39B-65BBFEC1A9F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B8C50619-53CB-49D8-B539-0221182BCB7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74352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Content A_Split">
    <p:bg>
      <p:bgRef idx="1001">
        <a:schemeClr val="bg2"/>
      </p:bgRef>
    </p:bg>
    <p:spTree>
      <p:nvGrpSpPr>
        <p:cNvPr id="1" name=""/>
        <p:cNvGrpSpPr/>
        <p:nvPr/>
      </p:nvGrpSpPr>
      <p:grpSpPr>
        <a:xfrm>
          <a:off x="0" y="0"/>
          <a:ext cx="0" cy="0"/>
          <a:chOff x="0" y="0"/>
          <a:chExt cx="0" cy="0"/>
        </a:xfrm>
      </p:grpSpPr>
      <p:sp>
        <p:nvSpPr>
          <p:cNvPr id="9" name="Rectangle 8"/>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2" name="Content Placeholder 9"/>
          <p:cNvSpPr>
            <a:spLocks noGrp="1"/>
          </p:cNvSpPr>
          <p:nvPr>
            <p:ph sz="quarter" idx="18" hasCustomPrompt="1"/>
          </p:nvPr>
        </p:nvSpPr>
        <p:spPr>
          <a:xfrm>
            <a:off x="660400" y="1828798"/>
            <a:ext cx="10058400" cy="4191003"/>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Bullet 1</a:t>
            </a:r>
          </a:p>
          <a:p>
            <a:pPr lvl="4"/>
            <a:r>
              <a:rPr lang="en-US"/>
              <a:t>Bullet 2</a:t>
            </a:r>
          </a:p>
          <a:p>
            <a:pPr lvl="5"/>
            <a:r>
              <a:rPr lang="en-US"/>
              <a:t>Bullet 3</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sp>
        <p:nvSpPr>
          <p:cNvPr id="13" name="Freeform 10">
            <a:extLst>
              <a:ext uri="{FF2B5EF4-FFF2-40B4-BE49-F238E27FC236}">
                <a16:creationId xmlns:a16="http://schemas.microsoft.com/office/drawing/2014/main" id="{9FE3CEDB-BFD3-4708-8B45-E6FE2AC68F3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4" name="RuleLine - Mid" hidden="1">
            <a:extLst>
              <a:ext uri="{FF2B5EF4-FFF2-40B4-BE49-F238E27FC236}">
                <a16:creationId xmlns:a16="http://schemas.microsoft.com/office/drawing/2014/main" id="{C84E5328-6ECA-48D8-87A1-63401AC6362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4579432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Content A - Center">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lgn="ct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1828798"/>
            <a:ext cx="10058400" cy="4191003"/>
          </a:xfrm>
        </p:spPr>
        <p:txBody>
          <a:bodyPr/>
          <a:lstStyle>
            <a:lvl1pPr>
              <a:defRPr>
                <a:solidFill>
                  <a:schemeClr val="tx2"/>
                </a:solidFill>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cxnSp>
        <p:nvCxnSpPr>
          <p:cNvPr id="8" name="RuleLine - Mid" hidden="1">
            <a:extLst>
              <a:ext uri="{FF2B5EF4-FFF2-40B4-BE49-F238E27FC236}">
                <a16:creationId xmlns:a16="http://schemas.microsoft.com/office/drawing/2014/main" id="{675A5F28-2812-41EA-8F33-E97D0C372BD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a:extLst>
              <a:ext uri="{FF2B5EF4-FFF2-40B4-BE49-F238E27FC236}">
                <a16:creationId xmlns:a16="http://schemas.microsoft.com/office/drawing/2014/main" id="{38ACD7D8-EAB3-4AEC-ADF1-05391409173B}"/>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046040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ontent B - Center">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1828799"/>
            <a:ext cx="10058399" cy="1219201"/>
          </a:xfrm>
        </p:spPr>
        <p:txBody>
          <a:bodyPr/>
          <a:lstStyle>
            <a:lvl1pPr algn="ctr">
              <a:defRPr>
                <a:solidFill>
                  <a:schemeClr val="tx2"/>
                </a:solidFill>
                <a:latin typeface="+mn-lt"/>
              </a:defRPr>
            </a:lvl1pPr>
            <a:lvl2pPr algn="ctr">
              <a:defRPr/>
            </a:lvl2pPr>
          </a:lstStyle>
          <a:p>
            <a:pPr lvl="0"/>
            <a:r>
              <a:rPr lang="en-US"/>
              <a:t>Intro text</a:t>
            </a:r>
          </a:p>
          <a:p>
            <a:pPr lvl="1"/>
            <a:endParaRPr lang="en-US"/>
          </a:p>
        </p:txBody>
      </p:sp>
      <p:sp>
        <p:nvSpPr>
          <p:cNvPr id="2" name="Title Placeholder - Top"/>
          <p:cNvSpPr>
            <a:spLocks noGrp="1"/>
          </p:cNvSpPr>
          <p:nvPr>
            <p:ph type="title" hasCustomPrompt="1"/>
          </p:nvPr>
        </p:nvSpPr>
        <p:spPr/>
        <p:txBody>
          <a:bodyPr/>
          <a:lstStyle>
            <a:lvl1pPr algn="ct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3359551"/>
            <a:ext cx="10058400" cy="2660250"/>
          </a:xfrm>
        </p:spPr>
        <p:txBody>
          <a:bodyPr/>
          <a:lstStyle>
            <a:lvl1pPr>
              <a:defRPr>
                <a:solidFill>
                  <a:schemeClr val="tx2"/>
                </a:solidFill>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cxnSp>
        <p:nvCxnSpPr>
          <p:cNvPr id="9" name="RuleLine - Mid" hidden="1">
            <a:extLst>
              <a:ext uri="{FF2B5EF4-FFF2-40B4-BE49-F238E27FC236}">
                <a16:creationId xmlns:a16="http://schemas.microsoft.com/office/drawing/2014/main" id="{A012372E-1594-4D44-8C3E-7CE1F0D77FB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74E03DEE-2BA4-4372-A21B-AAD475BA281F}"/>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62732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Content A - Center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1828800"/>
            <a:ext cx="10058401" cy="419100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a:extLst>
              <a:ext uri="{FF2B5EF4-FFF2-40B4-BE49-F238E27FC236}">
                <a16:creationId xmlns:a16="http://schemas.microsoft.com/office/drawing/2014/main" id="{BCB30535-5E92-4DFE-90AE-B43F65464F9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a:extLst>
              <a:ext uri="{FF2B5EF4-FFF2-40B4-BE49-F238E27FC236}">
                <a16:creationId xmlns:a16="http://schemas.microsoft.com/office/drawing/2014/main" id="{ABA7AFD1-E628-4F6E-84A3-74DCCF834966}"/>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39934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p:cSld name="Content A - Center_Split">
    <p:bg>
      <p:bgRef idx="1001">
        <a:schemeClr val="bg2"/>
      </p:bgRef>
    </p:bg>
    <p:spTree>
      <p:nvGrpSpPr>
        <p:cNvPr id="1" name=""/>
        <p:cNvGrpSpPr/>
        <p:nvPr/>
      </p:nvGrpSpPr>
      <p:grpSpPr>
        <a:xfrm>
          <a:off x="0" y="0"/>
          <a:ext cx="0" cy="0"/>
          <a:chOff x="0" y="0"/>
          <a:chExt cx="0" cy="0"/>
        </a:xfrm>
      </p:grpSpPr>
      <p:sp>
        <p:nvSpPr>
          <p:cNvPr id="5" name="Rectangle 4"/>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3" name="Freeform 1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4" name="Content Placeholder 9"/>
          <p:cNvSpPr>
            <a:spLocks noGrp="1"/>
          </p:cNvSpPr>
          <p:nvPr>
            <p:ph sz="quarter" idx="18" hasCustomPrompt="1"/>
          </p:nvPr>
        </p:nvSpPr>
        <p:spPr>
          <a:xfrm>
            <a:off x="660400" y="1828798"/>
            <a:ext cx="10058400" cy="4191003"/>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0" name="RuleLine - Mid" hidden="1">
            <a:extLst>
              <a:ext uri="{FF2B5EF4-FFF2-40B4-BE49-F238E27FC236}">
                <a16:creationId xmlns:a16="http://schemas.microsoft.com/office/drawing/2014/main" id="{3C726F34-DE62-4F63-B1E4-9B5D75C92F8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2">
            <a:extLst>
              <a:ext uri="{FF2B5EF4-FFF2-40B4-BE49-F238E27FC236}">
                <a16:creationId xmlns:a16="http://schemas.microsoft.com/office/drawing/2014/main" id="{547E4FC7-1CBC-4F07-A3AD-CC547C66EDB0}"/>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88276129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Content B">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2514599"/>
            <a:ext cx="10058399" cy="3505201"/>
          </a:xfrm>
        </p:spPr>
        <p:txBody>
          <a:bodyPr/>
          <a:lstStyle>
            <a:lvl1pPr>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5"/>
            <a:endParaRPr lang="en-US"/>
          </a:p>
        </p:txBody>
      </p:sp>
      <p:sp>
        <p:nvSpPr>
          <p:cNvPr id="13" name="Title Placeholder - Top"/>
          <p:cNvSpPr>
            <a:spLocks noGrp="1"/>
          </p:cNvSpPr>
          <p:nvPr>
            <p:ph type="title"/>
          </p:nvPr>
        </p:nvSpPr>
        <p:spPr>
          <a:xfrm>
            <a:off x="660401" y="457201"/>
            <a:ext cx="10058400" cy="685802"/>
          </a:xfrm>
        </p:spPr>
        <p:txBody>
          <a:bodyPr/>
          <a:lstStyle/>
          <a:p>
            <a:r>
              <a:rPr lang="en-US"/>
              <a:t>Click to edit Master title style</a:t>
            </a:r>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1">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1">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0">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0">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hasCustomPrompt="1"/>
          </p:nvPr>
        </p:nvSpPr>
        <p:spPr>
          <a:xfrm>
            <a:off x="660400" y="1709484"/>
            <a:ext cx="10058401" cy="671945"/>
          </a:xfrm>
        </p:spPr>
        <p:txBody>
          <a:bodyPr/>
          <a:lstStyle>
            <a:lvl1pPr>
              <a:lnSpc>
                <a:spcPts val="1800"/>
              </a:lnSpc>
              <a:spcBef>
                <a:spcPts val="0"/>
              </a:spcBef>
              <a:spcAft>
                <a:spcPts val="600"/>
              </a:spcAft>
              <a:defRPr sz="2000" baseline="0">
                <a:solidFill>
                  <a:schemeClr val="tx2"/>
                </a:solidFill>
                <a:latin typeface="+mn-lt"/>
              </a:defRPr>
            </a:lvl1pPr>
          </a:lstStyle>
          <a:p>
            <a:pPr lvl="0"/>
            <a:r>
              <a:rPr lang="en-US"/>
              <a:t>Intro text</a:t>
            </a:r>
          </a:p>
        </p:txBody>
      </p: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cxnSp>
        <p:nvCxnSpPr>
          <p:cNvPr id="15" name="RuleLine - Top">
            <a:extLst>
              <a:ext uri="{FF2B5EF4-FFF2-40B4-BE49-F238E27FC236}">
                <a16:creationId xmlns:a16="http://schemas.microsoft.com/office/drawing/2014/main" id="{07F40683-DA91-48D3-AD10-32AC795867EE}"/>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C51549EC-C5A7-4005-8B53-963E721C41F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7" name="Content Placeholder 7" hidden="1">
            <a:extLst>
              <a:ext uri="{FF2B5EF4-FFF2-40B4-BE49-F238E27FC236}">
                <a16:creationId xmlns:a16="http://schemas.microsoft.com/office/drawing/2014/main" id="{32FC4E3E-9FE4-4292-AA7C-E413362BD62A}"/>
              </a:ext>
            </a:extLst>
          </p:cNvPr>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1">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1">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18" name="Table 17" hidden="1">
            <a:extLst>
              <a:ext uri="{FF2B5EF4-FFF2-40B4-BE49-F238E27FC236}">
                <a16:creationId xmlns:a16="http://schemas.microsoft.com/office/drawing/2014/main" id="{801868F2-1692-40E3-98C0-3F5A09C98905}"/>
              </a:ext>
            </a:extLst>
          </p:cNvPr>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0">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0">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cxnSp>
        <p:nvCxnSpPr>
          <p:cNvPr id="19" name="RuleLine - Top">
            <a:extLst>
              <a:ext uri="{FF2B5EF4-FFF2-40B4-BE49-F238E27FC236}">
                <a16:creationId xmlns:a16="http://schemas.microsoft.com/office/drawing/2014/main" id="{6A2D63F6-CFC6-4EAC-A175-A983C86F4C9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171976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Content B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2514599"/>
            <a:ext cx="10058400" cy="3505201"/>
          </a:xfrm>
        </p:spPr>
        <p:txBody>
          <a:bodyPr/>
          <a:lstStyle>
            <a:lvl1pPr>
              <a:defRPr>
                <a:solidFill>
                  <a:schemeClr val="accent3"/>
                </a:solidFill>
              </a:defRPr>
            </a:lvl1pPr>
            <a:lvl2pPr>
              <a:defRPr b="1" baseline="0">
                <a:solidFill>
                  <a:schemeClr val="accent3"/>
                </a:solidFill>
              </a:defRPr>
            </a:lvl2pPr>
            <a:lvl3pPr>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3" name="Title Placeholder - Top"/>
          <p:cNvSpPr>
            <a:spLocks noGrp="1"/>
          </p:cNvSpPr>
          <p:nvPr>
            <p:ph type="title"/>
          </p:nvPr>
        </p:nvSpPr>
        <p:spPr>
          <a:xfrm>
            <a:off x="660400" y="457201"/>
            <a:ext cx="10058401" cy="685801"/>
          </a:xfrm>
        </p:spPr>
        <p:txBody>
          <a:bodyPr/>
          <a:lstStyle>
            <a:lvl1pPr>
              <a:defRPr>
                <a:solidFill>
                  <a:schemeClr val="tx2"/>
                </a:solidFill>
              </a:defRPr>
            </a:lvl1pPr>
          </a:lstStyle>
          <a:p>
            <a:r>
              <a:rPr lang="en-US"/>
              <a:t>Click to edit Master title style</a:t>
            </a:r>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1" name="Content Placeholder 7" hidden="1"/>
          <p:cNvGraphicFramePr>
            <a:graphicFrameLocks/>
          </p:cNvGraphicFramePr>
          <p:nvPr/>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1">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1">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Table 4" hidden="1"/>
          <p:cNvGraphicFramePr>
            <a:graphicFrameLocks noGrp="1"/>
          </p:cNvGraphicFramePr>
          <p:nvPr/>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0">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0">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sp>
        <p:nvSpPr>
          <p:cNvPr id="12" name="Text Placeholder - Left, Mid"/>
          <p:cNvSpPr>
            <a:spLocks noGrp="1"/>
          </p:cNvSpPr>
          <p:nvPr>
            <p:ph type="body" sz="quarter" idx="12" hasCustomPrompt="1"/>
          </p:nvPr>
        </p:nvSpPr>
        <p:spPr>
          <a:xfrm>
            <a:off x="660400" y="1695630"/>
            <a:ext cx="10058401" cy="685800"/>
          </a:xfrm>
        </p:spPr>
        <p:txBody>
          <a:bodyPr/>
          <a:lstStyle>
            <a:lvl1pPr>
              <a:lnSpc>
                <a:spcPts val="1800"/>
              </a:lnSpc>
              <a:spcBef>
                <a:spcPts val="0"/>
              </a:spcBef>
              <a:spcAft>
                <a:spcPts val="600"/>
              </a:spcAft>
              <a:defRPr sz="2000" baseline="0">
                <a:solidFill>
                  <a:schemeClr val="tx2"/>
                </a:solidFill>
                <a:latin typeface="+mn-lt"/>
              </a:defRPr>
            </a:lvl1pPr>
          </a:lstStyle>
          <a:p>
            <a:pPr lvl="0"/>
            <a:r>
              <a:rPr lang="en-US"/>
              <a:t>Intro text</a:t>
            </a:r>
          </a:p>
        </p:txBody>
      </p: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cxnSp>
        <p:nvCxnSpPr>
          <p:cNvPr id="15" name="RuleLine - Top">
            <a:extLst>
              <a:ext uri="{FF2B5EF4-FFF2-40B4-BE49-F238E27FC236}">
                <a16:creationId xmlns:a16="http://schemas.microsoft.com/office/drawing/2014/main" id="{F121CEA1-70BC-4ED8-84B7-99CF300414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643D66F7-F230-4850-9C22-95B89D6362A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17" name="Content Placeholder 7" hidden="1">
            <a:extLst>
              <a:ext uri="{FF2B5EF4-FFF2-40B4-BE49-F238E27FC236}">
                <a16:creationId xmlns:a16="http://schemas.microsoft.com/office/drawing/2014/main" id="{7562D296-DB27-4BBD-AF0F-6BF62F2CAE59}"/>
              </a:ext>
            </a:extLst>
          </p:cNvPr>
          <p:cNvGraphicFramePr>
            <a:graphicFrameLocks/>
          </p:cNvGraphicFramePr>
          <p:nvPr userDrawn="1"/>
        </p:nvGraphicFramePr>
        <p:xfrm>
          <a:off x="11626064" y="3355996"/>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20000"/>
                    </a:ext>
                  </a:extLst>
                </a:gridCol>
                <a:gridCol w="1471063">
                  <a:extLst>
                    <a:ext uri="{9D8B030D-6E8A-4147-A177-3AD203B41FA5}">
                      <a16:colId xmlns:a16="http://schemas.microsoft.com/office/drawing/2014/main" val="20001"/>
                    </a:ext>
                  </a:extLst>
                </a:gridCol>
                <a:gridCol w="1613871">
                  <a:extLst>
                    <a:ext uri="{9D8B030D-6E8A-4147-A177-3AD203B41FA5}">
                      <a16:colId xmlns:a16="http://schemas.microsoft.com/office/drawing/2014/main" val="20003"/>
                    </a:ext>
                  </a:extLst>
                </a:gridCol>
                <a:gridCol w="1593701">
                  <a:extLst>
                    <a:ext uri="{9D8B030D-6E8A-4147-A177-3AD203B41FA5}">
                      <a16:colId xmlns:a16="http://schemas.microsoft.com/office/drawing/2014/main" val="20005"/>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384324">
                <a:tc>
                  <a:txBody>
                    <a:bodyPr/>
                    <a:lstStyle/>
                    <a:p>
                      <a:pPr lvl="0">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1">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4"/>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1">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5"/>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1">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6"/>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7"/>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18" name="Table 17" hidden="1">
            <a:extLst>
              <a:ext uri="{FF2B5EF4-FFF2-40B4-BE49-F238E27FC236}">
                <a16:creationId xmlns:a16="http://schemas.microsoft.com/office/drawing/2014/main" id="{282BBBC7-BE3B-4891-B4E9-48C2B093127D}"/>
              </a:ext>
            </a:extLst>
          </p:cNvPr>
          <p:cNvGraphicFramePr>
            <a:graphicFrameLocks noGrp="1"/>
          </p:cNvGraphicFramePr>
          <p:nvPr userDrawn="1"/>
        </p:nvGraphicFramePr>
        <p:xfrm>
          <a:off x="11626064" y="155597"/>
          <a:ext cx="9396459" cy="3044804"/>
        </p:xfrm>
        <a:graphic>
          <a:graphicData uri="http://schemas.openxmlformats.org/drawingml/2006/table">
            <a:tbl>
              <a:tblPr firstRow="1">
                <a:tableStyleId>{5A111915-BE36-4E01-A7E5-04B1672EAD32}</a:tableStyleId>
              </a:tblPr>
              <a:tblGrid>
                <a:gridCol w="4717824">
                  <a:extLst>
                    <a:ext uri="{9D8B030D-6E8A-4147-A177-3AD203B41FA5}">
                      <a16:colId xmlns:a16="http://schemas.microsoft.com/office/drawing/2014/main" val="1334492197"/>
                    </a:ext>
                  </a:extLst>
                </a:gridCol>
                <a:gridCol w="1471063">
                  <a:extLst>
                    <a:ext uri="{9D8B030D-6E8A-4147-A177-3AD203B41FA5}">
                      <a16:colId xmlns:a16="http://schemas.microsoft.com/office/drawing/2014/main" val="2941498600"/>
                    </a:ext>
                  </a:extLst>
                </a:gridCol>
                <a:gridCol w="1613871">
                  <a:extLst>
                    <a:ext uri="{9D8B030D-6E8A-4147-A177-3AD203B41FA5}">
                      <a16:colId xmlns:a16="http://schemas.microsoft.com/office/drawing/2014/main" val="2137984640"/>
                    </a:ext>
                  </a:extLst>
                </a:gridCol>
                <a:gridCol w="1593701">
                  <a:extLst>
                    <a:ext uri="{9D8B030D-6E8A-4147-A177-3AD203B41FA5}">
                      <a16:colId xmlns:a16="http://schemas.microsoft.com/office/drawing/2014/main" val="3945809073"/>
                    </a:ext>
                  </a:extLst>
                </a:gridCol>
              </a:tblGrid>
              <a:tr h="296448">
                <a:tc>
                  <a:txBody>
                    <a:bodyPr/>
                    <a:lstStyle/>
                    <a:p>
                      <a:r>
                        <a:rPr lang="en-US" sz="1000" b="0">
                          <a:latin typeface="+mj-lt"/>
                        </a:rPr>
                        <a:t>Audit Services</a:t>
                      </a:r>
                      <a:r>
                        <a:rPr lang="en-US" sz="1000" b="0" baseline="0">
                          <a:latin typeface="+mj-lt"/>
                        </a:rPr>
                        <a:t> Description</a:t>
                      </a:r>
                      <a:endParaRPr lang="en-US" sz="1000" b="0">
                        <a:latin typeface="+mj-lt"/>
                      </a:endParaRPr>
                    </a:p>
                  </a:txBody>
                  <a:tcPr marL="156608" marR="156608" anchor="ctr">
                    <a:lnL w="6350" cap="flat" cmpd="sng" algn="ctr">
                      <a:solidFill>
                        <a:schemeClr val="accent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solidFill>
                      <a:schemeClr val="accent1"/>
                    </a:solidFill>
                  </a:tcPr>
                </a:tc>
                <a:tc>
                  <a:txBody>
                    <a:bodyPr/>
                    <a:lstStyle/>
                    <a:p>
                      <a:pPr algn="r"/>
                      <a:r>
                        <a:rPr lang="en-US" sz="900" b="1">
                          <a:latin typeface="+mj-lt"/>
                        </a:rPr>
                        <a:t>2017</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2018</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tc>
                  <a:txBody>
                    <a:bodyPr/>
                    <a:lstStyle/>
                    <a:p>
                      <a:pPr algn="r"/>
                      <a:r>
                        <a:rPr lang="en-US" sz="900" b="1">
                          <a:latin typeface="+mj-lt"/>
                        </a:rPr>
                        <a:t>2019</a:t>
                      </a:r>
                    </a:p>
                  </a:txBody>
                  <a:tcPr marL="156608" marR="206895" anchor="ctr">
                    <a:lnL w="6350" cap="flat" cmpd="sng" algn="ctr">
                      <a:solidFill>
                        <a:schemeClr val="bg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solidFill>
                      <a:schemeClr val="accent1"/>
                    </a:solidFill>
                  </a:tcPr>
                </a:tc>
                <a:extLst>
                  <a:ext uri="{0D108BD9-81ED-4DB2-BD59-A6C34878D82A}">
                    <a16:rowId xmlns:a16="http://schemas.microsoft.com/office/drawing/2014/main" val="1806420298"/>
                  </a:ext>
                </a:extLst>
              </a:tr>
              <a:tr h="384324">
                <a:tc>
                  <a:txBody>
                    <a:bodyPr/>
                    <a:lstStyle/>
                    <a:p>
                      <a:pPr>
                        <a:lnSpc>
                          <a:spcPts val="1200"/>
                        </a:lnSpc>
                      </a:pPr>
                      <a:r>
                        <a:rPr lang="en-US" sz="850">
                          <a:solidFill>
                            <a:schemeClr val="tx2">
                              <a:lumMod val="50000"/>
                            </a:schemeClr>
                          </a:solidFill>
                        </a:rPr>
                        <a:t>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(excluding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$215,000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$228,000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3677350103"/>
                  </a:ext>
                </a:extLst>
              </a:tr>
              <a:tr h="384324">
                <a:tc>
                  <a:txBody>
                    <a:bodyPr/>
                    <a:lstStyle/>
                    <a:p>
                      <a:pPr>
                        <a:lnSpc>
                          <a:spcPts val="1200"/>
                        </a:lnSpc>
                      </a:pPr>
                      <a:r>
                        <a:rPr lang="en-US" sz="850">
                          <a:solidFill>
                            <a:schemeClr val="tx2">
                              <a:lumMod val="50000"/>
                            </a:schemeClr>
                          </a:solidFill>
                        </a:rPr>
                        <a:t>Integrated financial statement</a:t>
                      </a:r>
                      <a:r>
                        <a:rPr lang="en-US" sz="850" baseline="0">
                          <a:solidFill>
                            <a:schemeClr val="tx2">
                              <a:lumMod val="50000"/>
                            </a:schemeClr>
                          </a:solidFill>
                        </a:rPr>
                        <a:t> audit</a:t>
                      </a:r>
                    </a:p>
                    <a:p>
                      <a:pPr lvl="0">
                        <a:lnSpc>
                          <a:spcPts val="1200"/>
                        </a:lnSpc>
                      </a:pPr>
                      <a:r>
                        <a:rPr lang="en-US" sz="850" i="1" baseline="0">
                          <a:solidFill>
                            <a:schemeClr val="accent6">
                              <a:lumMod val="75000"/>
                            </a:schemeClr>
                          </a:solidFill>
                        </a:rPr>
                        <a:t>(including 404)</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$290,000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$300,000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$310,000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75196947"/>
                  </a:ext>
                </a:extLst>
              </a:tr>
              <a:tr h="296448">
                <a:tc>
                  <a:txBody>
                    <a:bodyPr/>
                    <a:lstStyle/>
                    <a:p>
                      <a:pPr>
                        <a:lnSpc>
                          <a:spcPts val="1200"/>
                        </a:lnSpc>
                      </a:pPr>
                      <a:r>
                        <a:rPr lang="en-US" sz="850">
                          <a:solidFill>
                            <a:schemeClr val="tx2">
                              <a:lumMod val="50000"/>
                            </a:schemeClr>
                          </a:solidFill>
                        </a:rPr>
                        <a:t>Quarterly</a:t>
                      </a:r>
                      <a:r>
                        <a:rPr lang="en-US" sz="850" baseline="0">
                          <a:solidFill>
                            <a:schemeClr val="tx2">
                              <a:lumMod val="50000"/>
                            </a:schemeClr>
                          </a:solidFill>
                        </a:rPr>
                        <a:t> reviews for filing of Form 10-Q including all consents, beginning with the quarter ending December 31, 2017</a:t>
                      </a: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$35,000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$110,000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$115,000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08683501"/>
                  </a:ext>
                </a:extLst>
              </a:tr>
              <a:tr h="296448">
                <a:tc>
                  <a:txBody>
                    <a:bodyPr/>
                    <a:lstStyle/>
                    <a:p>
                      <a:pPr>
                        <a:lnSpc>
                          <a:spcPts val="1200"/>
                        </a:lnSpc>
                      </a:pPr>
                      <a:r>
                        <a:rPr lang="en-US" sz="850">
                          <a:solidFill>
                            <a:schemeClr val="tx2">
                              <a:lumMod val="50000"/>
                            </a:schemeClr>
                          </a:solidFill>
                        </a:rPr>
                        <a:t>ATM comfort procedures*</a:t>
                      </a:r>
                      <a:endParaRPr lang="en-US" sz="850" baseline="0">
                        <a:solidFill>
                          <a:schemeClr val="tx2">
                            <a:lumMod val="50000"/>
                          </a:schemeClr>
                        </a:solidFill>
                      </a:endParaRPr>
                    </a:p>
                    <a:p>
                      <a:pPr lvl="0">
                        <a:lnSpc>
                          <a:spcPts val="1200"/>
                        </a:lnSpc>
                      </a:pPr>
                      <a:r>
                        <a:rPr lang="en-US" sz="850" i="1" baseline="0">
                          <a:solidFill>
                            <a:schemeClr val="accent6">
                              <a:lumMod val="75000"/>
                            </a:schemeClr>
                          </a:solidFill>
                        </a:rPr>
                        <a:t>(assuming quarterly and annual)</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$25,000–$27,000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r>
                        <a:rPr lang="en-US" sz="900">
                          <a:solidFill>
                            <a:schemeClr val="tx2">
                              <a:lumMod val="50000"/>
                            </a:schemeClr>
                          </a:solidFill>
                        </a:rPr>
                        <a:t>$42,000–$44,000</a:t>
                      </a:r>
                      <a:endParaRPr lang="en-US" sz="900">
                        <a:solidFill>
                          <a:schemeClr val="bg1"/>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88229361"/>
                  </a:ext>
                </a:extLst>
              </a:tr>
              <a:tr h="296448">
                <a:tc>
                  <a:txBody>
                    <a:bodyPr/>
                    <a:lstStyle/>
                    <a:p>
                      <a:pPr>
                        <a:lnSpc>
                          <a:spcPts val="1200"/>
                        </a:lnSpc>
                      </a:pPr>
                      <a:r>
                        <a:rPr lang="en-US" sz="850">
                          <a:solidFill>
                            <a:schemeClr val="tx2">
                              <a:lumMod val="50000"/>
                            </a:schemeClr>
                          </a:solidFill>
                        </a:rPr>
                        <a:t>Consent</a:t>
                      </a:r>
                      <a:r>
                        <a:rPr lang="en-US" sz="850" baseline="0">
                          <a:solidFill>
                            <a:schemeClr val="tx2">
                              <a:lumMod val="50000"/>
                            </a:schemeClr>
                          </a:solidFill>
                        </a:rPr>
                        <a:t> for initial shelf registration*</a:t>
                      </a:r>
                    </a:p>
                    <a:p>
                      <a:pPr lvl="0">
                        <a:lnSpc>
                          <a:spcPts val="1200"/>
                        </a:lnSpc>
                      </a:pPr>
                      <a:r>
                        <a:rPr lang="en-US" sz="850" i="1" baseline="0">
                          <a:solidFill>
                            <a:schemeClr val="accent6">
                              <a:lumMod val="75000"/>
                            </a:schemeClr>
                          </a:solidFill>
                        </a:rPr>
                        <a:t>(per occurrence)</a:t>
                      </a:r>
                      <a:endParaRPr lang="en-US" sz="850" i="1">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r>
                        <a:rPr lang="en-US" sz="900">
                          <a:solidFill>
                            <a:schemeClr val="tx2">
                              <a:lumMod val="50000"/>
                            </a:schemeClr>
                          </a:solidFill>
                        </a:rPr>
                        <a:t>$20,000–$25,000</a:t>
                      </a: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476363499"/>
                  </a:ext>
                </a:extLst>
              </a:tr>
              <a:tr h="296448">
                <a:tc>
                  <a:txBody>
                    <a:bodyPr/>
                    <a:lstStyle/>
                    <a:p>
                      <a:pPr>
                        <a:lnSpc>
                          <a:spcPts val="1200"/>
                        </a:lnSpc>
                      </a:pPr>
                      <a:r>
                        <a:rPr lang="en-US" sz="850">
                          <a:solidFill>
                            <a:schemeClr val="tx2">
                              <a:lumMod val="50000"/>
                            </a:schemeClr>
                          </a:solidFill>
                        </a:rPr>
                        <a:t>Attendance at audit</a:t>
                      </a:r>
                      <a:r>
                        <a:rPr lang="en-US" sz="850" baseline="0">
                          <a:solidFill>
                            <a:schemeClr val="tx2">
                              <a:lumMod val="50000"/>
                            </a:schemeClr>
                          </a:solidFill>
                        </a:rPr>
                        <a:t> committee meetings as requested, including:</a:t>
                      </a:r>
                    </a:p>
                    <a:p>
                      <a:pPr marL="171450" lvl="0" indent="-171450">
                        <a:lnSpc>
                          <a:spcPts val="1200"/>
                        </a:lnSpc>
                        <a:buFontTx/>
                        <a:buChar char="-"/>
                      </a:pPr>
                      <a:r>
                        <a:rPr lang="en-US" sz="850" i="0" baseline="0">
                          <a:solidFill>
                            <a:schemeClr val="accent6">
                              <a:lumMod val="75000"/>
                            </a:schemeClr>
                          </a:solidFill>
                        </a:rPr>
                        <a:t>Presentation of audit results</a:t>
                      </a:r>
                    </a:p>
                    <a:p>
                      <a:pPr marL="171450" lvl="0" indent="-171450">
                        <a:lnSpc>
                          <a:spcPts val="1200"/>
                        </a:lnSpc>
                        <a:buFontTx/>
                        <a:buChar char="-"/>
                      </a:pPr>
                      <a:r>
                        <a:rPr lang="en-US" sz="850" i="0" baseline="0">
                          <a:solidFill>
                            <a:schemeClr val="accent6">
                              <a:lumMod val="75000"/>
                            </a:schemeClr>
                          </a:solidFill>
                        </a:rPr>
                        <a:t>Communication of internal control issues</a:t>
                      </a:r>
                      <a:endParaRPr lang="en-US" sz="850" i="0">
                        <a:solidFill>
                          <a:schemeClr val="accent6">
                            <a:lumMod val="75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11634705"/>
                  </a:ext>
                </a:extLst>
              </a:tr>
              <a:tr h="296448">
                <a:tc>
                  <a:txBody>
                    <a:bodyPr/>
                    <a:lstStyle/>
                    <a:p>
                      <a:pPr>
                        <a:lnSpc>
                          <a:spcPts val="1200"/>
                        </a:lnSpc>
                      </a:pPr>
                      <a:r>
                        <a:rPr lang="en-US" sz="850">
                          <a:solidFill>
                            <a:schemeClr val="tx2">
                              <a:lumMod val="50000"/>
                            </a:schemeClr>
                          </a:solidFill>
                        </a:rPr>
                        <a:t>Transition meetings,</a:t>
                      </a:r>
                      <a:r>
                        <a:rPr lang="en-US" sz="850" baseline="0">
                          <a:solidFill>
                            <a:schemeClr val="tx2">
                              <a:lumMod val="50000"/>
                            </a:schemeClr>
                          </a:solidFill>
                        </a:rPr>
                        <a:t> review of predecessor auditor’s </a:t>
                      </a:r>
                      <a:r>
                        <a:rPr lang="en-US" sz="850" baseline="0" err="1">
                          <a:solidFill>
                            <a:schemeClr val="tx2">
                              <a:lumMod val="50000"/>
                            </a:schemeClr>
                          </a:solidFill>
                        </a:rPr>
                        <a:t>workpapers</a:t>
                      </a:r>
                      <a:endParaRPr lang="en-US" sz="850" baseline="0">
                        <a:solidFill>
                          <a:schemeClr val="tx2">
                            <a:lumMod val="50000"/>
                          </a:schemeClr>
                        </a:solidFill>
                      </a:endParaRPr>
                    </a:p>
                  </a:txBody>
                  <a:tcPr marL="156608" marR="156608">
                    <a:lnL w="6350" cap="flat" cmpd="sng" algn="ctr">
                      <a:solidFill>
                        <a:schemeClr val="accent1"/>
                      </a:solidFill>
                      <a:prstDash val="solid"/>
                      <a:round/>
                      <a:headEnd type="none" w="med" len="med"/>
                      <a:tailEnd type="none" w="med" len="med"/>
                    </a:lnL>
                    <a:lnR w="6350" cap="flat" cmpd="sng" algn="ctr">
                      <a:solidFill>
                        <a:schemeClr val="tx2"/>
                      </a:solidFill>
                      <a:prstDash val="solid"/>
                      <a:round/>
                      <a:headEnd type="none" w="med" len="med"/>
                      <a:tailEnd type="none" w="med" len="med"/>
                    </a:lnR>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tx2"/>
                      </a:solidFill>
                      <a:prstDash val="solid"/>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6">
                          <a:lumMod val="60000"/>
                          <a:lumOff val="40000"/>
                        </a:schemeClr>
                      </a:solidFill>
                      <a:prstDash val="dot"/>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tc>
                  <a:txBody>
                    <a:bodyPr/>
                    <a:lstStyle/>
                    <a:p>
                      <a:pPr algn="r">
                        <a:lnSpc>
                          <a:spcPts val="1200"/>
                        </a:lnSpc>
                      </a:pPr>
                      <a:endParaRPr lang="en-US" sz="900">
                        <a:solidFill>
                          <a:schemeClr val="tx2">
                            <a:lumMod val="50000"/>
                          </a:schemeClr>
                        </a:solidFill>
                      </a:endParaRPr>
                    </a:p>
                  </a:txBody>
                  <a:tcPr marL="78304" marR="206895" anchor="ctr">
                    <a:lnL w="6350" cap="flat" cmpd="sng" algn="ctr">
                      <a:solidFill>
                        <a:schemeClr val="accent6">
                          <a:lumMod val="60000"/>
                          <a:lumOff val="40000"/>
                        </a:schemeClr>
                      </a:solidFill>
                      <a:prstDash val="dot"/>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897679724"/>
                  </a:ext>
                </a:extLst>
              </a:tr>
            </a:tbl>
          </a:graphicData>
        </a:graphic>
      </p:graphicFrame>
      <p:cxnSp>
        <p:nvCxnSpPr>
          <p:cNvPr id="19" name="RuleLine - Top">
            <a:extLst>
              <a:ext uri="{FF2B5EF4-FFF2-40B4-BE49-F238E27FC236}">
                <a16:creationId xmlns:a16="http://schemas.microsoft.com/office/drawing/2014/main" id="{8C39CFA2-6638-4109-BD28-1EA2055B634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5749662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Content B - Center">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1828799"/>
            <a:ext cx="10058399" cy="1219201"/>
          </a:xfrm>
        </p:spPr>
        <p:txBody>
          <a:bodyPr/>
          <a:lstStyle>
            <a:lvl1pPr algn="ctr">
              <a:defRPr>
                <a:solidFill>
                  <a:schemeClr val="tx2"/>
                </a:solidFill>
                <a:latin typeface="+mn-lt"/>
              </a:defRPr>
            </a:lvl1pPr>
            <a:lvl2pPr algn="ctr">
              <a:defRPr/>
            </a:lvl2pPr>
          </a:lstStyle>
          <a:p>
            <a:pPr lvl="0"/>
            <a:r>
              <a:rPr lang="en-US"/>
              <a:t>Intro text</a:t>
            </a:r>
          </a:p>
          <a:p>
            <a:pPr lvl="1"/>
            <a:endParaRPr lang="en-US"/>
          </a:p>
        </p:txBody>
      </p:sp>
      <p:sp>
        <p:nvSpPr>
          <p:cNvPr id="2" name="Title Placeholder - Top"/>
          <p:cNvSpPr>
            <a:spLocks noGrp="1"/>
          </p:cNvSpPr>
          <p:nvPr>
            <p:ph type="title" hasCustomPrompt="1"/>
          </p:nvPr>
        </p:nvSpPr>
        <p:spPr/>
        <p:txBody>
          <a:bodyPr/>
          <a:lstStyle>
            <a:lvl1pPr algn="ct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3359551"/>
            <a:ext cx="10058400" cy="2660250"/>
          </a:xfrm>
        </p:spPr>
        <p:txBody>
          <a:bodyPr/>
          <a:lstStyle>
            <a:lvl1pPr>
              <a:defRPr>
                <a:solidFill>
                  <a:schemeClr val="tx2"/>
                </a:solidFill>
              </a:defRPr>
            </a:lvl1pPr>
            <a:lvl2pPr>
              <a:defRPr b="1" baseline="0">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cxnSp>
        <p:nvCxnSpPr>
          <p:cNvPr id="9" name="RuleLine - Mid" hidden="1">
            <a:extLst>
              <a:ext uri="{FF2B5EF4-FFF2-40B4-BE49-F238E27FC236}">
                <a16:creationId xmlns:a16="http://schemas.microsoft.com/office/drawing/2014/main" id="{A012372E-1594-4D44-8C3E-7CE1F0D77FB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74E03DEE-2BA4-4372-A21B-AAD475BA281F}"/>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222032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Content B - Center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1828799"/>
            <a:ext cx="10058399" cy="1219201"/>
          </a:xfrm>
        </p:spPr>
        <p:txBody>
          <a:bodyPr/>
          <a:lstStyle>
            <a:lvl1pPr algn="ctr">
              <a:defRPr>
                <a:solidFill>
                  <a:schemeClr val="tx2"/>
                </a:solidFill>
                <a:latin typeface="+mn-lt"/>
              </a:defRPr>
            </a:lvl1pPr>
            <a:lvl2pPr algn="ctr">
              <a:defRPr>
                <a:solidFill>
                  <a:schemeClr val="accent4"/>
                </a:solidFill>
              </a:defRPr>
            </a:lvl2pPr>
          </a:lstStyle>
          <a:p>
            <a:pPr lvl="0"/>
            <a:r>
              <a:rPr lang="en-US"/>
              <a:t>Intro text</a:t>
            </a:r>
          </a:p>
          <a:p>
            <a:pPr lvl="1"/>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3359550"/>
            <a:ext cx="10058401" cy="266025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Mid" hidden="1">
            <a:extLst>
              <a:ext uri="{FF2B5EF4-FFF2-40B4-BE49-F238E27FC236}">
                <a16:creationId xmlns:a16="http://schemas.microsoft.com/office/drawing/2014/main" id="{2C362CD6-132F-458D-BDC9-112AE8A9832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F76633A2-3004-431D-85CD-61F03AC8C292}"/>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648718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Content B - Center_Split">
    <p:bg>
      <p:bgRef idx="1001">
        <a:schemeClr val="bg2"/>
      </p:bgRef>
    </p:bg>
    <p:spTree>
      <p:nvGrpSpPr>
        <p:cNvPr id="1" name=""/>
        <p:cNvGrpSpPr/>
        <p:nvPr/>
      </p:nvGrpSpPr>
      <p:grpSpPr>
        <a:xfrm>
          <a:off x="0" y="0"/>
          <a:ext cx="0" cy="0"/>
          <a:chOff x="0" y="0"/>
          <a:chExt cx="0" cy="0"/>
        </a:xfrm>
      </p:grpSpPr>
      <p:sp>
        <p:nvSpPr>
          <p:cNvPr id="17" name="Rectangle 16"/>
          <p:cNvSpPr/>
          <p:nvPr/>
        </p:nvSpPr>
        <p:spPr>
          <a:xfrm>
            <a:off x="0" y="3200400"/>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799"/>
            <a:ext cx="10058399" cy="1149751"/>
          </a:xfrm>
        </p:spPr>
        <p:txBody>
          <a:bodyPr/>
          <a:lstStyle>
            <a:lvl1pPr algn="ctr">
              <a:defRPr>
                <a:solidFill>
                  <a:schemeClr val="tx2"/>
                </a:solidFill>
                <a:latin typeface="+mn-lt"/>
              </a:defRPr>
            </a:lvl1pPr>
            <a:lvl2pPr algn="ctr">
              <a:defRPr>
                <a:solidFill>
                  <a:schemeClr val="accent4"/>
                </a:solidFill>
              </a:defRPr>
            </a:lvl2pPr>
          </a:lstStyle>
          <a:p>
            <a:pPr lvl="0"/>
            <a:r>
              <a:rPr lang="en-US"/>
              <a:t>Intro text</a:t>
            </a:r>
          </a:p>
          <a:p>
            <a:pPr lvl="1"/>
            <a:endParaRPr lang="en-US"/>
          </a:p>
        </p:txBody>
      </p:sp>
      <p:sp>
        <p:nvSpPr>
          <p:cNvPr id="2" name="Title Placeholder - Top"/>
          <p:cNvSpPr>
            <a:spLocks noGrp="1"/>
          </p:cNvSpPr>
          <p:nvPr>
            <p:ph type="title" hasCustomPrompt="1"/>
          </p:nvPr>
        </p:nvSpPr>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hasCustomPrompt="1"/>
          </p:nvPr>
        </p:nvSpPr>
        <p:spPr>
          <a:xfrm>
            <a:off x="660400" y="3359550"/>
            <a:ext cx="10058399" cy="2660250"/>
          </a:xfrm>
        </p:spPr>
        <p:txBody>
          <a:bodyPr/>
          <a:lstStyle>
            <a:lvl1pPr algn="ctr">
              <a:defRPr>
                <a:solidFill>
                  <a:schemeClr val="accent1"/>
                </a:solidFill>
              </a:defRPr>
            </a:lvl1pPr>
            <a:lvl2pPr algn="ctr">
              <a:defRPr b="1" baseline="0">
                <a:solidFill>
                  <a:schemeClr val="accent5"/>
                </a:solidFill>
              </a:defRPr>
            </a:lvl2pPr>
            <a:lvl3pPr algn="ctr">
              <a:defRPr>
                <a:solidFill>
                  <a:schemeClr val="bg1"/>
                </a:solidFill>
              </a:defRPr>
            </a:lvl3pPr>
            <a:lvl4pPr marL="230188" indent="-230188" algn="ctr">
              <a:buClr>
                <a:schemeClr val="accent1"/>
              </a:buClr>
              <a:buFont typeface="Arial" panose="020B0604020202020204" pitchFamily="34" charset="0"/>
              <a:buChar char="•"/>
              <a:defRPr>
                <a:solidFill>
                  <a:schemeClr val="bg1"/>
                </a:solidFill>
              </a:defRPr>
            </a:lvl4pPr>
            <a:lvl5pPr marL="460375" indent="-256032" algn="ctr">
              <a:buClr>
                <a:schemeClr val="accent1"/>
              </a:buClr>
              <a:buFont typeface="Arial" panose="020B0604020202020204" pitchFamily="34" charset="0"/>
              <a:buChar char="•"/>
              <a:defRPr sz="1600">
                <a:solidFill>
                  <a:schemeClr val="accent1"/>
                </a:solidFill>
              </a:defRPr>
            </a:lvl5pPr>
            <a:lvl6pPr marL="393192" indent="0" algn="ctr">
              <a:buClr>
                <a:schemeClr val="accent1"/>
              </a:buClr>
              <a:buFont typeface="Arial" panose="020B0604020202020204" pitchFamily="34" charset="0"/>
              <a:buNone/>
              <a:defRPr>
                <a:solidFill>
                  <a:schemeClr val="accent1"/>
                </a:solidFill>
              </a:defRPr>
            </a:lvl6pPr>
          </a:lstStyle>
          <a:p>
            <a:pPr lvl="0"/>
            <a:r>
              <a:rPr lang="en-US"/>
              <a:t>Header 1</a:t>
            </a:r>
          </a:p>
          <a:p>
            <a:pPr lvl="1"/>
            <a:r>
              <a:rPr lang="en-US"/>
              <a:t>HEADER 2</a:t>
            </a:r>
          </a:p>
          <a:p>
            <a:pPr lvl="2"/>
            <a:r>
              <a:rPr lang="en-US"/>
              <a:t>Body copy</a:t>
            </a:r>
          </a:p>
        </p:txBody>
      </p:sp>
      <p:cxnSp>
        <p:nvCxnSpPr>
          <p:cNvPr id="20"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EC4E4441-7E7D-4CCF-BE88-B0810273FBB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a:extLst>
              <a:ext uri="{FF2B5EF4-FFF2-40B4-BE49-F238E27FC236}">
                <a16:creationId xmlns:a16="http://schemas.microsoft.com/office/drawing/2014/main" id="{47D27E78-CACB-4893-A56E-41340F93111D}"/>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reeform 22">
            <a:extLst>
              <a:ext uri="{FF2B5EF4-FFF2-40B4-BE49-F238E27FC236}">
                <a16:creationId xmlns:a16="http://schemas.microsoft.com/office/drawing/2014/main" id="{857C5DF9-1A4B-492F-A6C7-A4D256A931B3}"/>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229297249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Content - Right A">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399"/>
            <a:ext cx="3124199" cy="28194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Text Placeholder"/>
          <p:cNvSpPr>
            <a:spLocks noGrp="1"/>
          </p:cNvSpPr>
          <p:nvPr>
            <p:ph idx="1" hasCustomPrompt="1"/>
          </p:nvPr>
        </p:nvSpPr>
        <p:spPr>
          <a:xfrm>
            <a:off x="4395789" y="457202"/>
            <a:ext cx="6323012" cy="5562598"/>
          </a:xfrm>
          <a:prstGeom prst="rect">
            <a:avLst/>
          </a:prstGeom>
        </p:spPr>
        <p:txBody>
          <a:bodyPr vert="horz" lIns="0" tIns="0" rIns="0" bIns="0" rtlCol="0">
            <a:noAutofit/>
          </a:bodyPr>
          <a:lstStyle>
            <a:lvl2pPr>
              <a:defRPr b="1" baseline="0">
                <a:solidFill>
                  <a:schemeClr val="accent5"/>
                </a:solidFill>
              </a:defRPr>
            </a:lvl2pPr>
            <a:lvl4pPr>
              <a:defRPr/>
            </a:lvl4pPr>
            <a:lvl5pPr>
              <a:defRPr/>
            </a:lvl5pPr>
            <a:lvl6pP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3"/>
          </p:nvPr>
        </p:nvSpPr>
        <p:spPr/>
        <p:txBody>
          <a:bodyPr/>
          <a:lstStyle/>
          <a:p>
            <a:r>
              <a:rPr lang="en-US"/>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A2F26D7C-0778-46C9-AAF3-41CE168AE71B}"/>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a:extLst>
              <a:ext uri="{FF2B5EF4-FFF2-40B4-BE49-F238E27FC236}">
                <a16:creationId xmlns:a16="http://schemas.microsoft.com/office/drawing/2014/main" id="{52A7BB94-EF22-4A82-B865-8941D5A92F3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a:extLst>
              <a:ext uri="{FF2B5EF4-FFF2-40B4-BE49-F238E27FC236}">
                <a16:creationId xmlns:a16="http://schemas.microsoft.com/office/drawing/2014/main" id="{1C873219-C675-4E01-89DC-E5DBED73BD07}"/>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0404696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Content - Righ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396509" y="457201"/>
            <a:ext cx="6322291" cy="5562597"/>
          </a:xfrm>
        </p:spPr>
        <p:txBody>
          <a:bodyPr/>
          <a:lstStyle>
            <a:lvl1pPr>
              <a:defRPr>
                <a:solidFill>
                  <a:schemeClr val="tx2"/>
                </a:solidFill>
              </a:defRPr>
            </a:lvl1pPr>
            <a:lvl2pPr>
              <a:defRPr b="1" baseline="0">
                <a:solidFill>
                  <a:schemeClr val="tx2"/>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solidFill>
                  <a:schemeClr val="tx2"/>
                </a:solidFill>
              </a:defRPr>
            </a:lvl1pPr>
          </a:lstStyle>
          <a:p>
            <a:r>
              <a:rPr lang="en-US"/>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hasCustomPrompt="1"/>
          </p:nvPr>
        </p:nvSpPr>
        <p:spPr>
          <a:xfrm>
            <a:off x="660401" y="3200400"/>
            <a:ext cx="3124199" cy="2819399"/>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15" name="RuleLine - Mid">
            <a:extLst>
              <a:ext uri="{FF2B5EF4-FFF2-40B4-BE49-F238E27FC236}">
                <a16:creationId xmlns:a16="http://schemas.microsoft.com/office/drawing/2014/main" id="{FBB51436-72EC-453B-A1F8-3B3CC1F0E03E}"/>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a:extLst>
              <a:ext uri="{FF2B5EF4-FFF2-40B4-BE49-F238E27FC236}">
                <a16:creationId xmlns:a16="http://schemas.microsoft.com/office/drawing/2014/main" id="{FF4C77C1-7926-4938-850A-E8BAFA78A04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a:extLst>
              <a:ext uri="{FF2B5EF4-FFF2-40B4-BE49-F238E27FC236}">
                <a16:creationId xmlns:a16="http://schemas.microsoft.com/office/drawing/2014/main" id="{4EF4854B-1551-4A6A-B267-93180CB4D26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94245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Content - Right A_Split">
    <p:bg>
      <p:bgRef idx="1001">
        <a:schemeClr val="bg2"/>
      </p:bgRef>
    </p:bg>
    <p:spTree>
      <p:nvGrpSpPr>
        <p:cNvPr id="1" name=""/>
        <p:cNvGrpSpPr/>
        <p:nvPr/>
      </p:nvGrpSpPr>
      <p:grpSpPr>
        <a:xfrm>
          <a:off x="0" y="0"/>
          <a:ext cx="0" cy="0"/>
          <a:chOff x="0" y="0"/>
          <a:chExt cx="0" cy="0"/>
        </a:xfrm>
      </p:grpSpPr>
      <p:sp>
        <p:nvSpPr>
          <p:cNvPr id="18" name="Rectangle 17"/>
          <p:cNvSpPr/>
          <p:nvPr/>
        </p:nvSpPr>
        <p:spPr>
          <a:xfrm>
            <a:off x="4172988"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3124200" cy="2057400"/>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1" y="3200400"/>
            <a:ext cx="3124200"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5" hasCustomPrompt="1"/>
          </p:nvPr>
        </p:nvSpPr>
        <p:spPr>
          <a:xfrm>
            <a:off x="4545106" y="457200"/>
            <a:ext cx="6173694"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4" name="RuleLine - Mid">
            <a:extLst>
              <a:ext uri="{FF2B5EF4-FFF2-40B4-BE49-F238E27FC236}">
                <a16:creationId xmlns:a16="http://schemas.microsoft.com/office/drawing/2014/main" id="{8011332B-EC08-484A-BB95-274DDE455FB2}"/>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EB702F31-526B-4FA6-B73E-805741E8EFC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14">
            <a:extLst>
              <a:ext uri="{FF2B5EF4-FFF2-40B4-BE49-F238E27FC236}">
                <a16:creationId xmlns:a16="http://schemas.microsoft.com/office/drawing/2014/main" id="{7E36983F-1399-46AE-A5E4-8FB113206CAB}"/>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9" name="RuleLine - Mid">
            <a:extLst>
              <a:ext uri="{FF2B5EF4-FFF2-40B4-BE49-F238E27FC236}">
                <a16:creationId xmlns:a16="http://schemas.microsoft.com/office/drawing/2014/main" id="{CEF930F6-3D0B-4E27-8009-D9B909A77EE2}"/>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97568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ontent B - Center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1828799"/>
            <a:ext cx="10058399" cy="1219201"/>
          </a:xfrm>
        </p:spPr>
        <p:txBody>
          <a:bodyPr/>
          <a:lstStyle>
            <a:lvl1pPr algn="ctr">
              <a:defRPr>
                <a:solidFill>
                  <a:schemeClr val="tx2"/>
                </a:solidFill>
                <a:latin typeface="+mn-lt"/>
              </a:defRPr>
            </a:lvl1pPr>
            <a:lvl2pPr algn="ctr">
              <a:defRPr>
                <a:solidFill>
                  <a:schemeClr val="accent4"/>
                </a:solidFill>
              </a:defRPr>
            </a:lvl2pPr>
          </a:lstStyle>
          <a:p>
            <a:pPr lvl="0"/>
            <a:r>
              <a:rPr lang="en-US"/>
              <a:t>Intro text</a:t>
            </a:r>
          </a:p>
          <a:p>
            <a:pPr lvl="1"/>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3359550"/>
            <a:ext cx="10058401" cy="266025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Mid" hidden="1">
            <a:extLst>
              <a:ext uri="{FF2B5EF4-FFF2-40B4-BE49-F238E27FC236}">
                <a16:creationId xmlns:a16="http://schemas.microsoft.com/office/drawing/2014/main" id="{2C362CD6-132F-458D-BDC9-112AE8A9832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F76633A2-3004-431D-85CD-61F03AC8C292}"/>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16572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p:cSld name="Content - Left A">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399"/>
            <a:ext cx="3124200" cy="28194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Text Placeholder"/>
          <p:cNvSpPr>
            <a:spLocks noGrp="1"/>
          </p:cNvSpPr>
          <p:nvPr>
            <p:ph idx="1" hasCustomPrompt="1"/>
          </p:nvPr>
        </p:nvSpPr>
        <p:spPr>
          <a:xfrm>
            <a:off x="660400" y="457202"/>
            <a:ext cx="6323012" cy="5562598"/>
          </a:xfrm>
          <a:prstGeom prst="rect">
            <a:avLst/>
          </a:prstGeom>
        </p:spPr>
        <p:txBody>
          <a:bodyPr vert="horz" lIns="0" tIns="0" rIns="0" bIns="0" rtlCol="0">
            <a:noAutofit/>
          </a:bodyPr>
          <a:lstStyle>
            <a:lvl1pPr>
              <a:defRPr>
                <a:solidFill>
                  <a:schemeClr val="tx2"/>
                </a:solidFill>
              </a:defRPr>
            </a:lvl1pPr>
            <a:lvl2pPr>
              <a:defRPr b="1" baseline="0">
                <a:solidFill>
                  <a:schemeClr val="accent5"/>
                </a:solidFill>
              </a:defRPr>
            </a:lvl2pPr>
            <a:lvl4pPr>
              <a:buClr>
                <a:schemeClr val="accent5"/>
              </a:buClr>
              <a:defRPr/>
            </a:lvl4pPr>
            <a:lvl5pPr>
              <a:buClr>
                <a:schemeClr val="accent5"/>
              </a:buClr>
              <a:defRPr/>
            </a:lvl5pPr>
            <a:lvl6pPr>
              <a:buClr>
                <a:schemeClr val="accent5"/>
              </a:buClr>
              <a:defRPr/>
            </a:lvl6pPr>
          </a:lstStyle>
          <a:p>
            <a:pPr lvl="0"/>
            <a:r>
              <a:rPr lang="en-US"/>
              <a:t>Header 1</a:t>
            </a:r>
          </a:p>
          <a:p>
            <a:pPr lvl="1"/>
            <a:r>
              <a:rPr lang="en-US"/>
              <a:t>Header 2</a:t>
            </a:r>
          </a:p>
          <a:p>
            <a:pPr lvl="2"/>
            <a:r>
              <a:rPr lang="en-US"/>
              <a:t>Body copy</a:t>
            </a:r>
          </a:p>
          <a:p>
            <a:pPr lvl="3"/>
            <a:r>
              <a:rPr lang="en-US"/>
              <a:t>List 1</a:t>
            </a:r>
          </a:p>
          <a:p>
            <a:pPr lvl="4"/>
            <a:r>
              <a:rPr lang="en-US"/>
              <a:t>List 2</a:t>
            </a:r>
          </a:p>
          <a:p>
            <a:pPr lvl="5"/>
            <a:r>
              <a:rPr lang="en-US"/>
              <a:t>List 3</a:t>
            </a:r>
          </a:p>
        </p:txBody>
      </p:sp>
      <p:sp>
        <p:nvSpPr>
          <p:cNvPr id="3" name="Footer Placeholder 2"/>
          <p:cNvSpPr>
            <a:spLocks noGrp="1"/>
          </p:cNvSpPr>
          <p:nvPr>
            <p:ph type="ftr" sz="quarter" idx="13"/>
          </p:nvPr>
        </p:nvSpPr>
        <p:spPr/>
        <p:txBody>
          <a:bodyPr/>
          <a:lstStyle/>
          <a:p>
            <a:r>
              <a:rPr lang="en-US"/>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3"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ABC95C29-E7D2-473A-A5F5-70FD21F2CBB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Freeform 9">
            <a:extLst>
              <a:ext uri="{FF2B5EF4-FFF2-40B4-BE49-F238E27FC236}">
                <a16:creationId xmlns:a16="http://schemas.microsoft.com/office/drawing/2014/main" id="{F39EBE0A-8D93-46BF-B468-735ADAC30985}"/>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7" name="RuleLine - Mid">
            <a:extLst>
              <a:ext uri="{FF2B5EF4-FFF2-40B4-BE49-F238E27FC236}">
                <a16:creationId xmlns:a16="http://schemas.microsoft.com/office/drawing/2014/main" id="{1460741F-D086-45FB-A5AE-2CE3032D1B19}"/>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552456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p:cSld name="Content - Lef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457201"/>
            <a:ext cx="6322291"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solidFill>
                  <a:schemeClr val="tx1"/>
                </a:solidFill>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a:xfrm>
            <a:off x="7594599" y="457202"/>
            <a:ext cx="3124201" cy="2057400"/>
          </a:xfrm>
        </p:spPr>
        <p:txBody>
          <a:bodyPr/>
          <a:lstStyle>
            <a:lvl1pPr>
              <a:defRPr>
                <a:solidFill>
                  <a:schemeClr val="tx2"/>
                </a:solidFill>
              </a:defRPr>
            </a:lvl1pPr>
          </a:lstStyle>
          <a:p>
            <a:r>
              <a:rPr lang="en-US"/>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hasCustomPrompt="1"/>
          </p:nvPr>
        </p:nvSpPr>
        <p:spPr>
          <a:xfrm>
            <a:off x="7594600" y="3200400"/>
            <a:ext cx="3124199" cy="2819399"/>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6"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C7A2E63F-23DE-4F4E-8B44-A9886E1C1C9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14">
            <a:extLst>
              <a:ext uri="{FF2B5EF4-FFF2-40B4-BE49-F238E27FC236}">
                <a16:creationId xmlns:a16="http://schemas.microsoft.com/office/drawing/2014/main" id="{8E86C311-0899-4BD5-B045-A1C027F29640}"/>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7" name="RuleLine - Mid">
            <a:extLst>
              <a:ext uri="{FF2B5EF4-FFF2-40B4-BE49-F238E27FC236}">
                <a16:creationId xmlns:a16="http://schemas.microsoft.com/office/drawing/2014/main" id="{B2228ADE-2C51-4665-AC4B-0A5012D783F9}"/>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204905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p:cSld name="Content - Left A_Split">
    <p:bg>
      <p:bgRef idx="1001">
        <a:schemeClr val="bg2"/>
      </p:bgRef>
    </p:bg>
    <p:spTree>
      <p:nvGrpSpPr>
        <p:cNvPr id="1" name=""/>
        <p:cNvGrpSpPr/>
        <p:nvPr/>
      </p:nvGrpSpPr>
      <p:grpSpPr>
        <a:xfrm>
          <a:off x="0" y="0"/>
          <a:ext cx="0" cy="0"/>
          <a:chOff x="0" y="0"/>
          <a:chExt cx="0" cy="0"/>
        </a:xfrm>
      </p:grpSpPr>
      <p:sp>
        <p:nvSpPr>
          <p:cNvPr id="18" name="Rectangle 17"/>
          <p:cNvSpPr/>
          <p:nvPr/>
        </p:nvSpPr>
        <p:spPr>
          <a:xfrm>
            <a:off x="0"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7594600" y="457201"/>
            <a:ext cx="3124200" cy="2057400"/>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7594600" y="3200400"/>
            <a:ext cx="3124200"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5" hasCustomPrompt="1"/>
          </p:nvPr>
        </p:nvSpPr>
        <p:spPr>
          <a:xfrm>
            <a:off x="671033" y="457200"/>
            <a:ext cx="6173694"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6"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B2D3BB0A-AA88-4156-BC73-96F4D61C6A3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14">
            <a:extLst>
              <a:ext uri="{FF2B5EF4-FFF2-40B4-BE49-F238E27FC236}">
                <a16:creationId xmlns:a16="http://schemas.microsoft.com/office/drawing/2014/main" id="{006A6D47-7AE6-4DF4-98F4-DC51DD3CC96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9" name="RuleLine - Mid">
            <a:extLst>
              <a:ext uri="{FF2B5EF4-FFF2-40B4-BE49-F238E27FC236}">
                <a16:creationId xmlns:a16="http://schemas.microsoft.com/office/drawing/2014/main" id="{34FA539C-4F82-499A-A13B-A90F21B47155}"/>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56900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Content - Right B">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1" y="457201"/>
            <a:ext cx="5029199" cy="2057399"/>
          </a:xfrm>
        </p:spPr>
        <p:txBody>
          <a:bodyPr/>
          <a:lstStyle>
            <a:lvl1pPr>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8194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484"/>
              </a:spcBef>
              <a:spcAft>
                <a:spcPts val="0"/>
              </a:spcAft>
              <a:buClr>
                <a:schemeClr val="accent5"/>
              </a:buClr>
              <a:buSzTx/>
              <a:buFont typeface="Arial" charset="0"/>
              <a:buChar char="•"/>
              <a:tabLst/>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endParaRPr kumimoji="0" lang="en-US" sz="2400" b="0" i="0" u="none" strike="noStrike" kern="1200" cap="none" spc="0" normalizeH="0" baseline="0" noProof="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12" name="RuleLine - Mid">
            <a:extLst>
              <a:ext uri="{FF2B5EF4-FFF2-40B4-BE49-F238E27FC236}">
                <a16:creationId xmlns:a16="http://schemas.microsoft.com/office/drawing/2014/main" id="{54EC0C49-85E0-47B9-BF62-AACAB13214B2}"/>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C364403A-BAB8-469A-9E1B-168BE1A8A8F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a:extLst>
              <a:ext uri="{FF2B5EF4-FFF2-40B4-BE49-F238E27FC236}">
                <a16:creationId xmlns:a16="http://schemas.microsoft.com/office/drawing/2014/main" id="{2E450960-B895-45AD-A166-955F62F57F6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054716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Content - Right B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5029199" cy="2057399"/>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3200400"/>
            <a:ext cx="5029199"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solidFill>
                  <a:schemeClr val="tx1"/>
                </a:solidFill>
              </a:defRPr>
            </a:lvl4pPr>
            <a:lvl5pPr>
              <a:buClr>
                <a:schemeClr val="accent3"/>
              </a:buClr>
              <a:defRPr>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135867"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Mid">
            <a:extLst>
              <a:ext uri="{FF2B5EF4-FFF2-40B4-BE49-F238E27FC236}">
                <a16:creationId xmlns:a16="http://schemas.microsoft.com/office/drawing/2014/main" id="{BC522425-C2DC-4D07-8A5B-244D4F4A3556}"/>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hidden="1">
            <a:extLst>
              <a:ext uri="{FF2B5EF4-FFF2-40B4-BE49-F238E27FC236}">
                <a16:creationId xmlns:a16="http://schemas.microsoft.com/office/drawing/2014/main" id="{68697BCD-E272-4537-A2A7-D45D58F9EC2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a:extLst>
              <a:ext uri="{FF2B5EF4-FFF2-40B4-BE49-F238E27FC236}">
                <a16:creationId xmlns:a16="http://schemas.microsoft.com/office/drawing/2014/main" id="{F35C24D0-6B2D-4624-8906-99ABC88190F7}"/>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064438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Content - Right B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960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a:p>
        </p:txBody>
      </p:sp>
      <p:sp>
        <p:nvSpPr>
          <p:cNvPr id="2" name="Title Placeholder - Top"/>
          <p:cNvSpPr>
            <a:spLocks noGrp="1"/>
          </p:cNvSpPr>
          <p:nvPr>
            <p:ph type="title" hasCustomPrompt="1"/>
          </p:nvPr>
        </p:nvSpPr>
        <p:spPr>
          <a:xfrm>
            <a:off x="660401" y="457201"/>
            <a:ext cx="4582932" cy="2057399"/>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3200400"/>
            <a:ext cx="4582933"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A1BC3C99-AC0A-44DE-907D-C3255ECF2464}"/>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7542B6E3-D6AF-4EAF-9B93-E977F3DC7DE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a:extLst>
              <a:ext uri="{FF2B5EF4-FFF2-40B4-BE49-F238E27FC236}">
                <a16:creationId xmlns:a16="http://schemas.microsoft.com/office/drawing/2014/main" id="{CB72F238-4ABB-4AFC-AF17-648B957AEE90}"/>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683537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p:cSld name="Content - Left B">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200" cy="28194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baseline="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endParaRPr kumimoji="0" lang="en-US" sz="2400" b="0" i="0" u="none" strike="noStrike" kern="1200" cap="none" spc="0" normalizeH="0" baseline="0" noProof="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0" name="RuleLine - Mid"/>
          <p:cNvCxnSpPr/>
          <p:nvPr/>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25D9A592-48C6-4AF3-9E6B-F6613D1B3B8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8">
            <a:extLst>
              <a:ext uri="{FF2B5EF4-FFF2-40B4-BE49-F238E27FC236}">
                <a16:creationId xmlns:a16="http://schemas.microsoft.com/office/drawing/2014/main" id="{6DA719AD-AB59-4C7E-9EC8-A39277E2B7C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4" name="RuleLine - Mid">
            <a:extLst>
              <a:ext uri="{FF2B5EF4-FFF2-40B4-BE49-F238E27FC236}">
                <a16:creationId xmlns:a16="http://schemas.microsoft.com/office/drawing/2014/main" id="{34FD2288-B7E1-436E-A34C-D8734DF26681}"/>
              </a:ext>
            </a:extLst>
          </p:cNvPr>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713334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p:cSld name="Content - Left B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5689600" y="457201"/>
            <a:ext cx="5029199" cy="2057399"/>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5689600" y="3200400"/>
            <a:ext cx="5029199"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solidFill>
                  <a:schemeClr val="tx1"/>
                </a:solidFill>
              </a:defRPr>
            </a:lvl4pPr>
            <a:lvl5pPr>
              <a:buClr>
                <a:schemeClr val="accent3"/>
              </a:buClr>
              <a:defRPr>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0" name="RuleLine - Mid"/>
          <p:cNvCxnSpPr/>
          <p:nvPr/>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CE825C6B-F669-4743-91EE-8B95C5F9259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reeform 8">
            <a:extLst>
              <a:ext uri="{FF2B5EF4-FFF2-40B4-BE49-F238E27FC236}">
                <a16:creationId xmlns:a16="http://schemas.microsoft.com/office/drawing/2014/main" id="{0140D28B-DD10-430E-BD8D-1F622B29CE97}"/>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5" name="RuleLine - Mid">
            <a:extLst>
              <a:ext uri="{FF2B5EF4-FFF2-40B4-BE49-F238E27FC236}">
                <a16:creationId xmlns:a16="http://schemas.microsoft.com/office/drawing/2014/main" id="{609597DE-057D-4A0F-B760-EBC18E67DC28}"/>
              </a:ext>
            </a:extLst>
          </p:cNvPr>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68799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p:cSld name="Content - Left B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2" name="RuleLine - Mid"/>
          <p:cNvCxnSpPr/>
          <p:nvPr/>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39445"/>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solidFill>
                  <a:schemeClr val="tx1"/>
                </a:solidFill>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7" name="Title Placeholder - Top"/>
          <p:cNvSpPr>
            <a:spLocks noGrp="1"/>
          </p:cNvSpPr>
          <p:nvPr>
            <p:ph type="title" hasCustomPrompt="1"/>
          </p:nvPr>
        </p:nvSpPr>
        <p:spPr>
          <a:xfrm>
            <a:off x="6134986" y="457201"/>
            <a:ext cx="4583813" cy="2057399"/>
          </a:xfrm>
        </p:spPr>
        <p:txBody>
          <a:bodyPr/>
          <a:lstStyle>
            <a:lvl1pPr>
              <a:defRPr>
                <a:solidFill>
                  <a:schemeClr val="accent1"/>
                </a:solidFill>
              </a:defRPr>
            </a:lvl1pPr>
          </a:lstStyle>
          <a:p>
            <a:r>
              <a:rPr lang="en-US"/>
              <a:t>Click to add title</a:t>
            </a:r>
          </a:p>
        </p:txBody>
      </p:sp>
      <p:sp>
        <p:nvSpPr>
          <p:cNvPr id="28" name="Text Placeholder - Left, Mid"/>
          <p:cNvSpPr>
            <a:spLocks noGrp="1"/>
          </p:cNvSpPr>
          <p:nvPr>
            <p:ph type="body" sz="quarter" idx="12" hasCustomPrompt="1"/>
          </p:nvPr>
        </p:nvSpPr>
        <p:spPr>
          <a:xfrm>
            <a:off x="6134986" y="3200400"/>
            <a:ext cx="4583814" cy="2819400"/>
          </a:xfrm>
        </p:spPr>
        <p:txBody>
          <a:bodyPr/>
          <a:lstStyle>
            <a:lvl1pPr>
              <a:lnSpc>
                <a:spcPct val="100000"/>
              </a:lnSpc>
              <a:spcBef>
                <a:spcPts val="0"/>
              </a:spcBef>
              <a:spcAft>
                <a:spcPts val="1000"/>
              </a:spcAft>
              <a:defRPr sz="1800" baseline="0">
                <a:solidFill>
                  <a:schemeClr val="accent1"/>
                </a:solidFill>
                <a:latin typeface="+mn-lt"/>
              </a:defRPr>
            </a:lvl1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cxnSp>
        <p:nvCxnSpPr>
          <p:cNvPr id="14" name="RuleLine - Mid" hidden="1">
            <a:extLst>
              <a:ext uri="{FF2B5EF4-FFF2-40B4-BE49-F238E27FC236}">
                <a16:creationId xmlns:a16="http://schemas.microsoft.com/office/drawing/2014/main" id="{EFCD8E99-F7B8-4B1C-BED1-5D1C3477E14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reeform 9">
            <a:extLst>
              <a:ext uri="{FF2B5EF4-FFF2-40B4-BE49-F238E27FC236}">
                <a16:creationId xmlns:a16="http://schemas.microsoft.com/office/drawing/2014/main" id="{AEB27C41-2FFA-4369-81C3-FD92E1D5AF3F}"/>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7" name="RuleLine - Mid">
            <a:extLst>
              <a:ext uri="{FF2B5EF4-FFF2-40B4-BE49-F238E27FC236}">
                <a16:creationId xmlns:a16="http://schemas.microsoft.com/office/drawing/2014/main" id="{90F205A8-9949-4FEA-9295-48A476CCF023}"/>
              </a:ext>
            </a:extLst>
          </p:cNvPr>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335742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Content - Right C">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72029" y="457201"/>
            <a:ext cx="4571303" cy="685801"/>
          </a:xfrm>
        </p:spPr>
        <p:txBody>
          <a:bodyPr/>
          <a:lstStyle>
            <a:lvl1pPr>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29" y="1828799"/>
            <a:ext cx="4571303"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i="0" baseline="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5" name="TextBox 4"/>
          <p:cNvSpPr txBox="1"/>
          <p:nvPr/>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a:solidFill>
                <a:srgbClr val="0E3837"/>
              </a:solidFill>
              <a:latin typeface="Arial" panose="020B0604020202020204" pitchFamily="34" charset="0"/>
              <a:cs typeface="Arial" panose="020B0604020202020204" pitchFamily="34" charset="0"/>
            </a:endParaRPr>
          </a:p>
        </p:txBody>
      </p:sp>
      <p:cxnSp>
        <p:nvCxnSpPr>
          <p:cNvPr id="10" name="RuleLine - Top">
            <a:extLst>
              <a:ext uri="{FF2B5EF4-FFF2-40B4-BE49-F238E27FC236}">
                <a16:creationId xmlns:a16="http://schemas.microsoft.com/office/drawing/2014/main" id="{B0C9B266-BDB9-4C8B-A21E-78D1CC80C73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D60F771-AEC9-4E60-A725-2A39BF28523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4EF2D239-EAA9-4779-A623-0A99BE1D4B82}"/>
              </a:ext>
            </a:extLst>
          </p:cNvPr>
          <p:cNvSpPr txBox="1"/>
          <p:nvPr userDrawn="1"/>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a:solidFill>
                <a:srgbClr val="0E3837"/>
              </a:solidFill>
              <a:latin typeface="Arial" panose="020B0604020202020204" pitchFamily="34" charset="0"/>
              <a:cs typeface="Arial" panose="020B0604020202020204" pitchFamily="34" charset="0"/>
            </a:endParaRPr>
          </a:p>
        </p:txBody>
      </p:sp>
      <p:cxnSp>
        <p:nvCxnSpPr>
          <p:cNvPr id="14" name="RuleLine - Top">
            <a:extLst>
              <a:ext uri="{FF2B5EF4-FFF2-40B4-BE49-F238E27FC236}">
                <a16:creationId xmlns:a16="http://schemas.microsoft.com/office/drawing/2014/main" id="{86532D36-F42E-4114-B8B3-FEA312B9702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184391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Content B - Center_Split">
    <p:bg>
      <p:bgRef idx="1001">
        <a:schemeClr val="bg2"/>
      </p:bgRef>
    </p:bg>
    <p:spTree>
      <p:nvGrpSpPr>
        <p:cNvPr id="1" name=""/>
        <p:cNvGrpSpPr/>
        <p:nvPr/>
      </p:nvGrpSpPr>
      <p:grpSpPr>
        <a:xfrm>
          <a:off x="0" y="0"/>
          <a:ext cx="0" cy="0"/>
          <a:chOff x="0" y="0"/>
          <a:chExt cx="0" cy="0"/>
        </a:xfrm>
      </p:grpSpPr>
      <p:sp>
        <p:nvSpPr>
          <p:cNvPr id="17" name="Rectangle 16"/>
          <p:cNvSpPr/>
          <p:nvPr/>
        </p:nvSpPr>
        <p:spPr>
          <a:xfrm>
            <a:off x="0" y="3200400"/>
            <a:ext cx="11379200" cy="32003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0" y="1828799"/>
            <a:ext cx="10058399" cy="1149751"/>
          </a:xfrm>
        </p:spPr>
        <p:txBody>
          <a:bodyPr/>
          <a:lstStyle>
            <a:lvl1pPr algn="ctr">
              <a:defRPr>
                <a:solidFill>
                  <a:schemeClr val="tx2"/>
                </a:solidFill>
                <a:latin typeface="+mn-lt"/>
              </a:defRPr>
            </a:lvl1pPr>
            <a:lvl2pPr algn="ctr">
              <a:defRPr>
                <a:solidFill>
                  <a:schemeClr val="accent4"/>
                </a:solidFill>
              </a:defRPr>
            </a:lvl2pPr>
          </a:lstStyle>
          <a:p>
            <a:pPr lvl="0"/>
            <a:r>
              <a:rPr lang="en-US"/>
              <a:t>Intro text</a:t>
            </a:r>
          </a:p>
          <a:p>
            <a:pPr lvl="1"/>
            <a:endParaRPr lang="en-US"/>
          </a:p>
        </p:txBody>
      </p:sp>
      <p:sp>
        <p:nvSpPr>
          <p:cNvPr id="2" name="Title Placeholder - Top"/>
          <p:cNvSpPr>
            <a:spLocks noGrp="1"/>
          </p:cNvSpPr>
          <p:nvPr>
            <p:ph type="title" hasCustomPrompt="1"/>
          </p:nvPr>
        </p:nvSpPr>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ontent Placeholder 9"/>
          <p:cNvSpPr>
            <a:spLocks noGrp="1"/>
          </p:cNvSpPr>
          <p:nvPr>
            <p:ph sz="quarter" idx="16" hasCustomPrompt="1"/>
          </p:nvPr>
        </p:nvSpPr>
        <p:spPr>
          <a:xfrm>
            <a:off x="660400" y="3359550"/>
            <a:ext cx="10058399" cy="2660250"/>
          </a:xfrm>
        </p:spPr>
        <p:txBody>
          <a:bodyPr/>
          <a:lstStyle>
            <a:lvl1pPr algn="ctr">
              <a:defRPr>
                <a:solidFill>
                  <a:schemeClr val="accent1"/>
                </a:solidFill>
              </a:defRPr>
            </a:lvl1pPr>
            <a:lvl2pPr algn="ctr">
              <a:defRPr b="1" baseline="0">
                <a:solidFill>
                  <a:schemeClr val="accent5"/>
                </a:solidFill>
              </a:defRPr>
            </a:lvl2pPr>
            <a:lvl3pPr algn="ctr">
              <a:defRPr>
                <a:solidFill>
                  <a:schemeClr val="bg1"/>
                </a:solidFill>
              </a:defRPr>
            </a:lvl3pPr>
            <a:lvl4pPr marL="230188" indent="-230188" algn="ctr">
              <a:buClr>
                <a:schemeClr val="accent1"/>
              </a:buClr>
              <a:buFont typeface="Arial" panose="020B0604020202020204" pitchFamily="34" charset="0"/>
              <a:buChar char="•"/>
              <a:defRPr>
                <a:solidFill>
                  <a:schemeClr val="bg1"/>
                </a:solidFill>
              </a:defRPr>
            </a:lvl4pPr>
            <a:lvl5pPr marL="460375" indent="-256032" algn="ctr">
              <a:buClr>
                <a:schemeClr val="accent1"/>
              </a:buClr>
              <a:buFont typeface="Arial" panose="020B0604020202020204" pitchFamily="34" charset="0"/>
              <a:buChar char="•"/>
              <a:defRPr sz="1600">
                <a:solidFill>
                  <a:schemeClr val="accent1"/>
                </a:solidFill>
              </a:defRPr>
            </a:lvl5pPr>
            <a:lvl6pPr marL="393192" indent="0" algn="ctr">
              <a:buClr>
                <a:schemeClr val="accent1"/>
              </a:buClr>
              <a:buFont typeface="Arial" panose="020B0604020202020204" pitchFamily="34" charset="0"/>
              <a:buNone/>
              <a:defRPr>
                <a:solidFill>
                  <a:schemeClr val="accent1"/>
                </a:solidFill>
              </a:defRPr>
            </a:lvl6pPr>
          </a:lstStyle>
          <a:p>
            <a:pPr lvl="0"/>
            <a:r>
              <a:rPr lang="en-US"/>
              <a:t>Header 1</a:t>
            </a:r>
          </a:p>
          <a:p>
            <a:pPr lvl="1"/>
            <a:r>
              <a:rPr lang="en-US"/>
              <a:t>HEADER 2</a:t>
            </a:r>
          </a:p>
          <a:p>
            <a:pPr lvl="2"/>
            <a:r>
              <a:rPr lang="en-US"/>
              <a:t>Body copy</a:t>
            </a:r>
          </a:p>
        </p:txBody>
      </p:sp>
      <p:cxnSp>
        <p:nvCxnSpPr>
          <p:cNvPr id="20"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2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EC4E4441-7E7D-4CCF-BE88-B0810273FBB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uleLine - Top">
            <a:extLst>
              <a:ext uri="{FF2B5EF4-FFF2-40B4-BE49-F238E27FC236}">
                <a16:creationId xmlns:a16="http://schemas.microsoft.com/office/drawing/2014/main" id="{47D27E78-CACB-4893-A56E-41340F93111D}"/>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reeform 22">
            <a:extLst>
              <a:ext uri="{FF2B5EF4-FFF2-40B4-BE49-F238E27FC236}">
                <a16:creationId xmlns:a16="http://schemas.microsoft.com/office/drawing/2014/main" id="{857C5DF9-1A4B-492F-A6C7-A4D256A931B3}"/>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6348490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Content - Right C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1" y="457201"/>
            <a:ext cx="4582932" cy="685802"/>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135867"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Top">
            <a:extLst>
              <a:ext uri="{FF2B5EF4-FFF2-40B4-BE49-F238E27FC236}">
                <a16:creationId xmlns:a16="http://schemas.microsoft.com/office/drawing/2014/main" id="{F761288B-FD42-49CF-81C5-F2B23F69D399}"/>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hidden="1">
            <a:extLst>
              <a:ext uri="{FF2B5EF4-FFF2-40B4-BE49-F238E27FC236}">
                <a16:creationId xmlns:a16="http://schemas.microsoft.com/office/drawing/2014/main" id="{18FAED03-328A-4609-98C1-2BFF3AFC93E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B1C3DA73-5BD6-4D99-BFA9-6F3C93EE74B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09045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a:p>
        </p:txBody>
      </p:sp>
      <p:sp>
        <p:nvSpPr>
          <p:cNvPr id="2" name="Title Placeholder - Top"/>
          <p:cNvSpPr>
            <a:spLocks noGrp="1"/>
          </p:cNvSpPr>
          <p:nvPr>
            <p:ph type="title" hasCustomPrompt="1"/>
          </p:nvPr>
        </p:nvSpPr>
        <p:spPr>
          <a:xfrm>
            <a:off x="660401" y="457201"/>
            <a:ext cx="4582932" cy="685802"/>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2" name="RuleLine - Top">
            <a:extLst>
              <a:ext uri="{FF2B5EF4-FFF2-40B4-BE49-F238E27FC236}">
                <a16:creationId xmlns:a16="http://schemas.microsoft.com/office/drawing/2014/main" id="{BF0BBAE6-E503-492A-B6E0-699D5A97B6DB}"/>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68BABD98-124B-4464-9C38-E9A6A6DB796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9">
            <a:extLst>
              <a:ext uri="{FF2B5EF4-FFF2-40B4-BE49-F238E27FC236}">
                <a16:creationId xmlns:a16="http://schemas.microsoft.com/office/drawing/2014/main" id="{427E34F4-262D-47CD-B478-210F378A833C}"/>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8" name="RuleLine - Top">
            <a:extLst>
              <a:ext uri="{FF2B5EF4-FFF2-40B4-BE49-F238E27FC236}">
                <a16:creationId xmlns:a16="http://schemas.microsoft.com/office/drawing/2014/main" id="{AF1989E5-2CC2-45C6-A463-C8ACD1A6389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67759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p:cSld name="Content - Left C">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147497" y="457201"/>
            <a:ext cx="4571303" cy="685801"/>
          </a:xfrm>
        </p:spPr>
        <p:txBody>
          <a:bodyPr/>
          <a:lstStyle>
            <a:lvl1pPr>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7" y="1828799"/>
            <a:ext cx="4571303"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i="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5ED12DBF-25AA-4BEF-A9D6-F104226F7BB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8">
            <a:extLst>
              <a:ext uri="{FF2B5EF4-FFF2-40B4-BE49-F238E27FC236}">
                <a16:creationId xmlns:a16="http://schemas.microsoft.com/office/drawing/2014/main" id="{57A6B642-823C-4C13-850E-53496E4A971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4" name="RuleLine - Top">
            <a:extLst>
              <a:ext uri="{FF2B5EF4-FFF2-40B4-BE49-F238E27FC236}">
                <a16:creationId xmlns:a16="http://schemas.microsoft.com/office/drawing/2014/main" id="{231241F7-33FD-457A-8957-FFF9E5E374D0}"/>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8612777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p:cSld name="Content -  Left C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135868" y="457201"/>
            <a:ext cx="4582932" cy="685802"/>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135867"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457201"/>
            <a:ext cx="4582934" cy="5562597"/>
          </a:xfrm>
        </p:spPr>
        <p:txBody>
          <a:bodyPr/>
          <a:lstStyle>
            <a:lvl1pPr>
              <a:defRPr>
                <a:solidFill>
                  <a:schemeClr val="accent3"/>
                </a:solidFill>
              </a:defRPr>
            </a:lvl1pPr>
            <a:lvl2pPr>
              <a:defRPr b="1">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1AD16113-395F-45F7-8152-1C6CC5CD56E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reeform 8">
            <a:extLst>
              <a:ext uri="{FF2B5EF4-FFF2-40B4-BE49-F238E27FC236}">
                <a16:creationId xmlns:a16="http://schemas.microsoft.com/office/drawing/2014/main" id="{76846D3E-C2EA-45A1-85FF-5C2B070B605C}"/>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5" name="RuleLine - Top">
            <a:extLst>
              <a:ext uri="{FF2B5EF4-FFF2-40B4-BE49-F238E27FC236}">
                <a16:creationId xmlns:a16="http://schemas.microsoft.com/office/drawing/2014/main" id="{D6F09D99-BEC3-41AF-9F1D-D781934EA79C}"/>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6015263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solidFill>
                  <a:schemeClr val="tx2"/>
                </a:solidFill>
              </a:defRPr>
            </a:lvl1pPr>
          </a:lstStyle>
          <a:p>
            <a:r>
              <a:rPr lang="en-US"/>
              <a:t>Click to add title</a:t>
            </a:r>
          </a:p>
        </p:txBody>
      </p:sp>
      <p:sp>
        <p:nvSpPr>
          <p:cNvPr id="13" name="Text Placeholder - Left, Mid"/>
          <p:cNvSpPr>
            <a:spLocks noGrp="1"/>
          </p:cNvSpPr>
          <p:nvPr>
            <p:ph type="body" sz="quarter" idx="12" hasCustomPrompt="1"/>
          </p:nvPr>
        </p:nvSpPr>
        <p:spPr>
          <a:xfrm>
            <a:off x="6135867"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cxnSp>
        <p:nvCxnSpPr>
          <p:cNvPr id="2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hasCustomPrompt="1"/>
          </p:nvPr>
        </p:nvSpPr>
        <p:spPr>
          <a:xfrm>
            <a:off x="661581" y="457200"/>
            <a:ext cx="4576503" cy="5562600"/>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6" name="RuleLine - Mid" hidden="1">
            <a:extLst>
              <a:ext uri="{FF2B5EF4-FFF2-40B4-BE49-F238E27FC236}">
                <a16:creationId xmlns:a16="http://schemas.microsoft.com/office/drawing/2014/main" id="{6E291193-E608-461C-8551-5AC41EA171B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9">
            <a:extLst>
              <a:ext uri="{FF2B5EF4-FFF2-40B4-BE49-F238E27FC236}">
                <a16:creationId xmlns:a16="http://schemas.microsoft.com/office/drawing/2014/main" id="{B335CEEF-D614-44F9-BF11-1CD615C0DEE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8" name="RuleLine - Top">
            <a:extLst>
              <a:ext uri="{FF2B5EF4-FFF2-40B4-BE49-F238E27FC236}">
                <a16:creationId xmlns:a16="http://schemas.microsoft.com/office/drawing/2014/main" id="{771168DD-0C19-4BE4-B78F-6B75E9768901}"/>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667793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Content - Right D">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394201" y="1828800"/>
            <a:ext cx="6324599" cy="4191000"/>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baseline="0"/>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p:txBody>
          <a:bodyPr/>
          <a:lstStyle>
            <a:lvl1pP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199"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F2A2EF2C-9728-4429-AC85-94C03E2E12B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C50016E1-F7BE-403A-809E-0D48AAFE644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19DEF7CB-C40F-4C8D-A851-8970334FA8D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042906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Content - Right D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hasCustomPrompt="1"/>
          </p:nvPr>
        </p:nvSpPr>
        <p:spPr>
          <a:xfrm>
            <a:off x="660401" y="1828799"/>
            <a:ext cx="3124200"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tx2"/>
              </a:buClr>
              <a:defRPr/>
            </a:lvl4pPr>
            <a:lvl5pPr>
              <a:buClr>
                <a:schemeClr val="tx2"/>
              </a:buClr>
              <a:defRPr/>
            </a:lvl5pPr>
            <a:lvl6pPr>
              <a:buClr>
                <a:schemeClr val="tx2"/>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9" name="Content Placeholder 9"/>
          <p:cNvSpPr>
            <a:spLocks noGrp="1"/>
          </p:cNvSpPr>
          <p:nvPr>
            <p:ph sz="quarter" idx="16" hasCustomPrompt="1"/>
          </p:nvPr>
        </p:nvSpPr>
        <p:spPr>
          <a:xfrm>
            <a:off x="4396510" y="1828799"/>
            <a:ext cx="6322290" cy="4190999"/>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cxnSp>
        <p:nvCxnSpPr>
          <p:cNvPr id="10" name="RuleLine - Top">
            <a:extLst>
              <a:ext uri="{FF2B5EF4-FFF2-40B4-BE49-F238E27FC236}">
                <a16:creationId xmlns:a16="http://schemas.microsoft.com/office/drawing/2014/main" id="{0B80202F-31D3-4D7D-8FE8-1D09178C2DE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FA6F6C2-FDDE-41D1-ACA3-E9EA7215565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29D8266-02E7-462A-8DD0-231E71D3481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910973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Content - Left D">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6550887" cy="4191000"/>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p:txBody>
          <a:bodyPr/>
          <a:lstStyle>
            <a:lvl1pP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199" cy="41910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558EE2A1-38BF-4A8B-BB13-F1E94A56A29F}"/>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96752455-C1B1-43B9-98EE-C7C11C24718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73704251-E1AA-4D72-A754-9FBB44EE434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30222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Content - Left D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6550887" cy="4191000"/>
          </a:xfrm>
        </p:spPr>
        <p:txBody>
          <a:bodyPr/>
          <a:lstStyle>
            <a:lvl1pPr>
              <a:defRPr>
                <a:solidFill>
                  <a:schemeClr val="accent3"/>
                </a:solidFill>
              </a:defRPr>
            </a:lvl1pPr>
            <a:lvl2pPr>
              <a:defRPr b="1">
                <a:solidFill>
                  <a:schemeClr val="accent3"/>
                </a:solidFill>
              </a:defRPr>
            </a:lvl2pPr>
            <a:lvl3pPr>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2</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p:txBody>
          <a:bodyPr/>
          <a:lstStyle>
            <a:lvl1pP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hasCustomPrompt="1"/>
          </p:nvPr>
        </p:nvSpPr>
        <p:spPr>
          <a:xfrm>
            <a:off x="7594600" y="1828800"/>
            <a:ext cx="3124201" cy="41910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3E2F0735-8BE9-45DB-9A18-B50DF78862F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5BA2B131-A2B4-46AD-A4B7-1CDBC181D8A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1A70A313-BCE5-42E0-A982-B3B62FA5E7A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27476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2 Content A">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4572000" cy="4191000"/>
          </a:xfrm>
        </p:spPr>
        <p:txBody>
          <a:bodyPr/>
          <a:lstStyle>
            <a:lvl1pPr>
              <a:defRPr>
                <a:solidFill>
                  <a:schemeClr val="tx2"/>
                </a:solidFill>
              </a:defRPr>
            </a:lvl1pPr>
            <a:lvl2pPr>
              <a:defRPr b="1" baseline="0">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1" y="457201"/>
            <a:ext cx="10058400" cy="685802"/>
          </a:xfrm>
        </p:spPr>
        <p:txBody>
          <a:body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sp>
        <p:nvSpPr>
          <p:cNvPr id="9" name="Content Placeholder 9"/>
          <p:cNvSpPr>
            <a:spLocks noGrp="1"/>
          </p:cNvSpPr>
          <p:nvPr>
            <p:ph sz="quarter" idx="18" hasCustomPrompt="1"/>
          </p:nvPr>
        </p:nvSpPr>
        <p:spPr>
          <a:xfrm>
            <a:off x="6146801" y="1828800"/>
            <a:ext cx="4572000" cy="41910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1" name="RuleLine - Top">
            <a:extLst>
              <a:ext uri="{FF2B5EF4-FFF2-40B4-BE49-F238E27FC236}">
                <a16:creationId xmlns:a16="http://schemas.microsoft.com/office/drawing/2014/main" id="{8D108DAF-48B4-417D-8922-1B3935BE65F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28DD5733-AA3D-4646-8834-8C0C2DD6D46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AF706CBA-C230-4B1E-9C36-720F42E64DC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511177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ontent - Right A">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894" y="457202"/>
            <a:ext cx="3123740" cy="2057400"/>
          </a:xfrm>
        </p:spPr>
        <p:txBody>
          <a:bodyPr/>
          <a:lstStyle>
            <a:lvl1pPr>
              <a:defRPr/>
            </a:lvl1pPr>
          </a:lstStyle>
          <a:p>
            <a:r>
              <a:rPr lang="en-US"/>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660401" y="3200399"/>
            <a:ext cx="3124199" cy="28194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Text Placeholder"/>
          <p:cNvSpPr>
            <a:spLocks noGrp="1"/>
          </p:cNvSpPr>
          <p:nvPr>
            <p:ph idx="1" hasCustomPrompt="1"/>
          </p:nvPr>
        </p:nvSpPr>
        <p:spPr>
          <a:xfrm>
            <a:off x="4395789" y="457202"/>
            <a:ext cx="6323012" cy="5562598"/>
          </a:xfrm>
          <a:prstGeom prst="rect">
            <a:avLst/>
          </a:prstGeom>
        </p:spPr>
        <p:txBody>
          <a:bodyPr vert="horz" lIns="0" tIns="0" rIns="0" bIns="0" rtlCol="0">
            <a:noAutofit/>
          </a:bodyPr>
          <a:lstStyle>
            <a:lvl2pPr>
              <a:defRPr b="1" baseline="0">
                <a:solidFill>
                  <a:schemeClr val="accent5"/>
                </a:solidFill>
              </a:defRPr>
            </a:lvl2pPr>
            <a:lvl4pPr>
              <a:defRPr/>
            </a:lvl4pPr>
            <a:lvl5pPr>
              <a:defRPr/>
            </a:lvl5pPr>
            <a:lvl6pP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3"/>
          </p:nvPr>
        </p:nvSpPr>
        <p:spPr/>
        <p:txBody>
          <a:bodyPr/>
          <a:lstStyle/>
          <a:p>
            <a:r>
              <a:rPr lang="en-US"/>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A2F26D7C-0778-46C9-AAF3-41CE168AE71B}"/>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a:extLst>
              <a:ext uri="{FF2B5EF4-FFF2-40B4-BE49-F238E27FC236}">
                <a16:creationId xmlns:a16="http://schemas.microsoft.com/office/drawing/2014/main" id="{52A7BB94-EF22-4A82-B865-8941D5A92F3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a:extLst>
              <a:ext uri="{FF2B5EF4-FFF2-40B4-BE49-F238E27FC236}">
                <a16:creationId xmlns:a16="http://schemas.microsoft.com/office/drawing/2014/main" id="{1C873219-C675-4E01-89DC-E5DBED73BD07}"/>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238628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2 Conten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sp>
        <p:nvSpPr>
          <p:cNvPr id="9" name="Content Placeholder 9"/>
          <p:cNvSpPr>
            <a:spLocks noGrp="1"/>
          </p:cNvSpPr>
          <p:nvPr>
            <p:ph sz="quarter" idx="18" hasCustomPrompt="1"/>
          </p:nvPr>
        </p:nvSpPr>
        <p:spPr>
          <a:xfrm>
            <a:off x="6149975"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1" name="RuleLine - Top">
            <a:extLst>
              <a:ext uri="{FF2B5EF4-FFF2-40B4-BE49-F238E27FC236}">
                <a16:creationId xmlns:a16="http://schemas.microsoft.com/office/drawing/2014/main" id="{A2DC15C1-748D-4940-9C33-92FBC54FEA60}"/>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44629208-1592-41F6-ACB0-C1FDAD0238C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E55527BB-1CA7-43ED-ADE7-092A1D40A0A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395430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2 Content A_Split">
    <p:bg>
      <p:bgRef idx="1001">
        <a:schemeClr val="bg2"/>
      </p:bgRef>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4B95859-6291-4F3B-8911-02355553E7F6}"/>
              </a:ext>
            </a:extLst>
          </p:cNvPr>
          <p:cNvSpPr/>
          <p:nvPr userDrawn="1"/>
        </p:nvSpPr>
        <p:spPr>
          <a:xfrm>
            <a:off x="-3406" y="1524000"/>
            <a:ext cx="11382605"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2" name="Content Placeholder 9"/>
          <p:cNvSpPr>
            <a:spLocks noGrp="1"/>
          </p:cNvSpPr>
          <p:nvPr>
            <p:ph sz="quarter" idx="18" hasCustomPrompt="1"/>
          </p:nvPr>
        </p:nvSpPr>
        <p:spPr>
          <a:xfrm>
            <a:off x="660400"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9" hasCustomPrompt="1"/>
          </p:nvPr>
        </p:nvSpPr>
        <p:spPr>
          <a:xfrm>
            <a:off x="6149975"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4" name="Freeform 10">
            <a:extLst>
              <a:ext uri="{FF2B5EF4-FFF2-40B4-BE49-F238E27FC236}">
                <a16:creationId xmlns:a16="http://schemas.microsoft.com/office/drawing/2014/main" id="{C6D7EB96-0B58-4195-A7FD-5A040CCF3E61}"/>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6" name="RuleLine - Mid" hidden="1">
            <a:extLst>
              <a:ext uri="{FF2B5EF4-FFF2-40B4-BE49-F238E27FC236}">
                <a16:creationId xmlns:a16="http://schemas.microsoft.com/office/drawing/2014/main" id="{C4D3960A-C4C0-4170-99F5-98E6456DA21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5618863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2 Content A - Center">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lgn="ct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1828798"/>
            <a:ext cx="4568825" cy="4191003"/>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9" hasCustomPrompt="1"/>
          </p:nvPr>
        </p:nvSpPr>
        <p:spPr>
          <a:xfrm>
            <a:off x="6149975" y="1828798"/>
            <a:ext cx="4568825" cy="4191003"/>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Mid" hidden="1">
            <a:extLst>
              <a:ext uri="{FF2B5EF4-FFF2-40B4-BE49-F238E27FC236}">
                <a16:creationId xmlns:a16="http://schemas.microsoft.com/office/drawing/2014/main" id="{35225C5A-5684-4F6A-876D-10C2EAC7F6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FDD32DE0-45FD-4351-89BF-670F846C0AE5}"/>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00344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2 Content A - Center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0" name="Content Placeholder 9"/>
          <p:cNvSpPr>
            <a:spLocks noGrp="1"/>
          </p:cNvSpPr>
          <p:nvPr>
            <p:ph sz="quarter" idx="19" hasCustomPrompt="1"/>
          </p:nvPr>
        </p:nvSpPr>
        <p:spPr>
          <a:xfrm>
            <a:off x="6149975"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Mid" hidden="1">
            <a:extLst>
              <a:ext uri="{FF2B5EF4-FFF2-40B4-BE49-F238E27FC236}">
                <a16:creationId xmlns:a16="http://schemas.microsoft.com/office/drawing/2014/main" id="{1ECA941E-1E47-45EC-AA27-C29F8F1B49D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B1F43410-8C60-458E-9496-EC6D420931A6}"/>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46778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3" name="Freeform 1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4" name="Content Placeholder 9"/>
          <p:cNvSpPr>
            <a:spLocks noGrp="1"/>
          </p:cNvSpPr>
          <p:nvPr>
            <p:ph sz="quarter" idx="18" hasCustomPrompt="1"/>
          </p:nvPr>
        </p:nvSpPr>
        <p:spPr>
          <a:xfrm>
            <a:off x="660400"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9" name="Content Placeholder 9"/>
          <p:cNvSpPr>
            <a:spLocks noGrp="1"/>
          </p:cNvSpPr>
          <p:nvPr>
            <p:ph sz="quarter" idx="19" hasCustomPrompt="1"/>
          </p:nvPr>
        </p:nvSpPr>
        <p:spPr>
          <a:xfrm>
            <a:off x="6149975"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2" name="RuleLine - Mid" hidden="1">
            <a:extLst>
              <a:ext uri="{FF2B5EF4-FFF2-40B4-BE49-F238E27FC236}">
                <a16:creationId xmlns:a16="http://schemas.microsoft.com/office/drawing/2014/main" id="{ECB032E5-4FBE-456D-87D3-15A6125988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Freeform 12">
            <a:extLst>
              <a:ext uri="{FF2B5EF4-FFF2-40B4-BE49-F238E27FC236}">
                <a16:creationId xmlns:a16="http://schemas.microsoft.com/office/drawing/2014/main" id="{FF4EBFA9-6D67-4BD2-91F0-72EAFA548843}"/>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4325720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0" name="Content Placeholder 9"/>
          <p:cNvSpPr>
            <a:spLocks noGrp="1"/>
          </p:cNvSpPr>
          <p:nvPr>
            <p:ph sz="quarter" idx="15" hasCustomPrompt="1"/>
          </p:nvPr>
        </p:nvSpPr>
        <p:spPr>
          <a:xfrm>
            <a:off x="4550901" y="3200400"/>
            <a:ext cx="6167900" cy="28194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baseline="0"/>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4"/>
            <a:endParaRPr lang="en-US"/>
          </a:p>
        </p:txBody>
      </p:sp>
      <p:sp>
        <p:nvSpPr>
          <p:cNvPr id="15" name="Title Placeholder - Top"/>
          <p:cNvSpPr>
            <a:spLocks noGrp="1"/>
          </p:cNvSpPr>
          <p:nvPr>
            <p:ph type="title"/>
          </p:nvPr>
        </p:nvSpPr>
        <p:spPr>
          <a:xfrm>
            <a:off x="4550903" y="457200"/>
            <a:ext cx="6167898" cy="2057401"/>
          </a:xfrm>
        </p:spPr>
        <p:txBody>
          <a:bodyPr/>
          <a:lstStyle/>
          <a:p>
            <a:r>
              <a:rPr lang="en-US"/>
              <a:t>Click to edit Master title style</a:t>
            </a:r>
          </a:p>
        </p:txBody>
      </p:sp>
      <p:cxnSp>
        <p:nvCxnSpPr>
          <p:cNvPr id="8" name="RuleLine - Mid"/>
          <p:cNvCxnSpPr/>
          <p:nvPr/>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1" name="RuleLine - Mid">
            <a:extLst>
              <a:ext uri="{FF2B5EF4-FFF2-40B4-BE49-F238E27FC236}">
                <a16:creationId xmlns:a16="http://schemas.microsoft.com/office/drawing/2014/main" id="{803D04AB-E0D1-4A1A-A034-3EE9FE81DA09}"/>
              </a:ext>
            </a:extLst>
          </p:cNvPr>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3BE07CA7-EFCE-415B-8A1D-40FD122EBD7C}"/>
              </a:ext>
            </a:extLst>
          </p:cNvPr>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864788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0" name="Content Placeholder 9"/>
          <p:cNvSpPr>
            <a:spLocks noGrp="1"/>
          </p:cNvSpPr>
          <p:nvPr>
            <p:ph sz="quarter" idx="15" hasCustomPrompt="1"/>
          </p:nvPr>
        </p:nvSpPr>
        <p:spPr>
          <a:xfrm>
            <a:off x="4550900" y="3200400"/>
            <a:ext cx="6176803"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baseline="0"/>
            </a:lvl5pPr>
            <a:lvl6pPr marL="623888" indent="-223838">
              <a:buClr>
                <a:schemeClr val="accent3"/>
              </a:buClr>
              <a:buFont typeface="Arial" panose="020B0604020202020204" pitchFamily="34" charset="0"/>
              <a:buChar char="•"/>
              <a:defRPr baseline="0"/>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4550903" y="457202"/>
            <a:ext cx="6176801" cy="2057399"/>
          </a:xfrm>
        </p:spPr>
        <p:txBody>
          <a:bodyPr/>
          <a:lstStyle>
            <a:lvl1pPr>
              <a:defRPr>
                <a:solidFill>
                  <a:schemeClr val="tx2"/>
                </a:solidFill>
              </a:defRPr>
            </a:lvl1pPr>
          </a:lstStyle>
          <a:p>
            <a:r>
              <a:rPr lang="en-US"/>
              <a:t>Click to edit Master title style</a:t>
            </a:r>
          </a:p>
        </p:txBody>
      </p:sp>
      <p:cxnSp>
        <p:nvCxnSpPr>
          <p:cNvPr id="8" name="RuleLine - Mid"/>
          <p:cNvCxnSpPr/>
          <p:nvPr/>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1" name="RuleLine - Mid">
            <a:extLst>
              <a:ext uri="{FF2B5EF4-FFF2-40B4-BE49-F238E27FC236}">
                <a16:creationId xmlns:a16="http://schemas.microsoft.com/office/drawing/2014/main" id="{31C8E9F0-1E6E-40FA-B57D-CB29C9556E26}"/>
              </a:ext>
            </a:extLst>
          </p:cNvPr>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FA5965E-C80A-4AB9-83C8-54A21147B386}"/>
              </a:ext>
            </a:extLst>
          </p:cNvPr>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6841405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7265" y="3200400"/>
            <a:ext cx="6161033" cy="28194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5"/>
            <a:endParaRPr lang="en-US"/>
          </a:p>
        </p:txBody>
      </p:sp>
      <p:sp>
        <p:nvSpPr>
          <p:cNvPr id="15" name="Title Placeholder - Top"/>
          <p:cNvSpPr>
            <a:spLocks noGrp="1"/>
          </p:cNvSpPr>
          <p:nvPr>
            <p:ph type="title"/>
          </p:nvPr>
        </p:nvSpPr>
        <p:spPr>
          <a:xfrm>
            <a:off x="667268" y="457202"/>
            <a:ext cx="6161032" cy="2057399"/>
          </a:xfrm>
        </p:spPr>
        <p:txBody>
          <a:body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8"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1" name="RuleLine - Mid">
            <a:extLst>
              <a:ext uri="{FF2B5EF4-FFF2-40B4-BE49-F238E27FC236}">
                <a16:creationId xmlns:a16="http://schemas.microsoft.com/office/drawing/2014/main" id="{C2A835C7-CE17-450D-A2A9-548698AE50FE}"/>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C65CCB64-106F-4F06-8532-52D1AE3A3A72}"/>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a:extLst>
              <a:ext uri="{FF2B5EF4-FFF2-40B4-BE49-F238E27FC236}">
                <a16:creationId xmlns:a16="http://schemas.microsoft.com/office/drawing/2014/main" id="{6082C129-B2C4-4F25-90A7-92A766F94DA2}"/>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400397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3200400"/>
            <a:ext cx="6167898"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0" y="457202"/>
            <a:ext cx="6167900" cy="2057399"/>
          </a:xfrm>
        </p:spPr>
        <p:txBody>
          <a:bodyPr/>
          <a:lstStyle>
            <a:lvl1pPr>
              <a:defRPr>
                <a:solidFill>
                  <a:schemeClr val="tx2"/>
                </a:solidFill>
              </a:defRPr>
            </a:lvl1p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7"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1" name="RuleLine - Mid">
            <a:extLst>
              <a:ext uri="{FF2B5EF4-FFF2-40B4-BE49-F238E27FC236}">
                <a16:creationId xmlns:a16="http://schemas.microsoft.com/office/drawing/2014/main" id="{B8F7C143-BB15-496F-B354-4A27FA0EFF7A}"/>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A124C61B-48D4-4799-BD16-7C6FE268422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a:extLst>
              <a:ext uri="{FF2B5EF4-FFF2-40B4-BE49-F238E27FC236}">
                <a16:creationId xmlns:a16="http://schemas.microsoft.com/office/drawing/2014/main" id="{A438701D-7A99-493A-BE68-84CA1C49D2E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93864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524000"/>
            <a:ext cx="6167376"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5"/>
            <a:endParaRPr lang="en-US"/>
          </a:p>
        </p:txBody>
      </p:sp>
      <p:sp>
        <p:nvSpPr>
          <p:cNvPr id="15" name="Title Placeholder - Top"/>
          <p:cNvSpPr>
            <a:spLocks noGrp="1"/>
          </p:cNvSpPr>
          <p:nvPr>
            <p:ph type="title"/>
          </p:nvPr>
        </p:nvSpPr>
        <p:spPr>
          <a:xfrm>
            <a:off x="4550901" y="457201"/>
            <a:ext cx="6167376" cy="685801"/>
          </a:xfrm>
        </p:spPr>
        <p:txBody>
          <a:bodyPr anchor="ctr"/>
          <a:lstStyle/>
          <a:p>
            <a:r>
              <a:rPr lang="en-US"/>
              <a:t>Click to edit Master title style</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9" name="RuleLine - Mid" hidden="1">
            <a:extLst>
              <a:ext uri="{FF2B5EF4-FFF2-40B4-BE49-F238E27FC236}">
                <a16:creationId xmlns:a16="http://schemas.microsoft.com/office/drawing/2014/main" id="{F0382C67-4649-40FF-AEDD-DA6D4133BDB0}"/>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93F4B971-9B02-48ED-85D5-73BB229C3E6D}"/>
              </a:ext>
            </a:extLst>
          </p:cNvPr>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706662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ontent - Righ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396509" y="457201"/>
            <a:ext cx="6322291" cy="5562597"/>
          </a:xfrm>
        </p:spPr>
        <p:txBody>
          <a:bodyPr/>
          <a:lstStyle>
            <a:lvl1pPr>
              <a:defRPr>
                <a:solidFill>
                  <a:schemeClr val="tx2"/>
                </a:solidFill>
              </a:defRPr>
            </a:lvl1pPr>
            <a:lvl2pPr>
              <a:defRPr b="1" baseline="0">
                <a:solidFill>
                  <a:schemeClr val="tx2"/>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a:xfrm>
            <a:off x="660400" y="457202"/>
            <a:ext cx="3124201" cy="2057400"/>
          </a:xfrm>
        </p:spPr>
        <p:txBody>
          <a:bodyPr/>
          <a:lstStyle>
            <a:lvl1pPr>
              <a:defRPr>
                <a:solidFill>
                  <a:schemeClr val="tx2"/>
                </a:solidFill>
              </a:defRPr>
            </a:lvl1pPr>
          </a:lstStyle>
          <a:p>
            <a:r>
              <a:rPr lang="en-US"/>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hasCustomPrompt="1"/>
          </p:nvPr>
        </p:nvSpPr>
        <p:spPr>
          <a:xfrm>
            <a:off x="660401" y="3200400"/>
            <a:ext cx="3124199" cy="2819399"/>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15" name="RuleLine - Mid">
            <a:extLst>
              <a:ext uri="{FF2B5EF4-FFF2-40B4-BE49-F238E27FC236}">
                <a16:creationId xmlns:a16="http://schemas.microsoft.com/office/drawing/2014/main" id="{FBB51436-72EC-453B-A1F8-3B3CC1F0E03E}"/>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a:extLst>
              <a:ext uri="{FF2B5EF4-FFF2-40B4-BE49-F238E27FC236}">
                <a16:creationId xmlns:a16="http://schemas.microsoft.com/office/drawing/2014/main" id="{FF4C77C1-7926-4938-850A-E8BAFA78A04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a:extLst>
              <a:ext uri="{FF2B5EF4-FFF2-40B4-BE49-F238E27FC236}">
                <a16:creationId xmlns:a16="http://schemas.microsoft.com/office/drawing/2014/main" id="{4EF4854B-1551-4A6A-B267-93180CB4D26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7344699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0" name="Content Placeholder 9"/>
          <p:cNvSpPr>
            <a:spLocks noGrp="1"/>
          </p:cNvSpPr>
          <p:nvPr>
            <p:ph sz="quarter" idx="15" hasCustomPrompt="1"/>
          </p:nvPr>
        </p:nvSpPr>
        <p:spPr>
          <a:xfrm>
            <a:off x="4550901" y="1911926"/>
            <a:ext cx="6167376" cy="4107873"/>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4550901" y="457201"/>
            <a:ext cx="6167376" cy="685801"/>
          </a:xfrm>
        </p:spPr>
        <p:txBody>
          <a:bodyPr anchor="ctr"/>
          <a:lstStyle>
            <a:lvl1pPr>
              <a:defRPr>
                <a:solidFill>
                  <a:schemeClr val="tx2"/>
                </a:solidFill>
              </a:defRPr>
            </a:lvl1pPr>
          </a:lstStyle>
          <a:p>
            <a:r>
              <a:rPr lang="en-US"/>
              <a:t>Click to edit Master title style</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4" name="RuleLine - Top"/>
          <p:cNvCxnSpPr/>
          <p:nvPr/>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160C0504-7E73-404B-A047-561BA0F97EF6}"/>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6B7470E8-A23E-4E27-B8AD-CB7729FAE08D}"/>
              </a:ext>
            </a:extLst>
          </p:cNvPr>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005156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Content - Lef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524000"/>
            <a:ext cx="6167900"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0" y="457201"/>
            <a:ext cx="6167902" cy="685801"/>
          </a:xfrm>
        </p:spPr>
        <p:txBody>
          <a:bodyPr anchor="ct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4"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9" name="RuleLine - Top">
            <a:extLst>
              <a:ext uri="{FF2B5EF4-FFF2-40B4-BE49-F238E27FC236}">
                <a16:creationId xmlns:a16="http://schemas.microsoft.com/office/drawing/2014/main" id="{F1BFAD53-1A85-4B8A-88DF-07938AF74D0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97B376AC-62DC-4FB4-8918-A3B2AC51FB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BD2A3E8A-6805-4B62-92A5-6AB8269F4F5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169557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0"/>
            <a:ext cx="6167901"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399" y="457201"/>
            <a:ext cx="6167903" cy="685802"/>
          </a:xfrm>
        </p:spPr>
        <p:txBody>
          <a:bodyPr anchor="ct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9"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9" name="RuleLine - Top">
            <a:extLst>
              <a:ext uri="{FF2B5EF4-FFF2-40B4-BE49-F238E27FC236}">
                <a16:creationId xmlns:a16="http://schemas.microsoft.com/office/drawing/2014/main" id="{99FC2C8A-B416-4D22-978E-FB290C4F391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942846F-8D6A-46EE-B0DF-361FEE05E4C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4975BC75-25BD-4E4B-BB84-0E8B44158A0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254410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828800"/>
            <a:ext cx="6167899" cy="41910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grpSp>
        <p:nvGrpSpPr>
          <p:cNvPr id="14" name="GRAPHIC - MathCompass"/>
          <p:cNvGrpSpPr>
            <a:grpSpLocks noChangeAspect="1"/>
          </p:cNvGrpSpPr>
          <p:nvPr/>
        </p:nvGrpSpPr>
        <p:grpSpPr>
          <a:xfrm>
            <a:off x="4550901" y="868680"/>
            <a:ext cx="552577" cy="548640"/>
            <a:chOff x="5423543" y="1158469"/>
            <a:chExt cx="1103529" cy="1095666"/>
          </a:xfrm>
          <a:solidFill>
            <a:schemeClr val="accent2"/>
          </a:solidFill>
        </p:grpSpPr>
        <p:sp>
          <p:nvSpPr>
            <p:cNvPr id="15"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8"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cxnSp>
        <p:nvCxnSpPr>
          <p:cNvPr id="12" name="RuleLine - Mid" hidden="1">
            <a:extLst>
              <a:ext uri="{FF2B5EF4-FFF2-40B4-BE49-F238E27FC236}">
                <a16:creationId xmlns:a16="http://schemas.microsoft.com/office/drawing/2014/main" id="{7C5B4625-42FC-4934-BB42-789A973957BA}"/>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APHIC - MathCompass">
            <a:extLst>
              <a:ext uri="{FF2B5EF4-FFF2-40B4-BE49-F238E27FC236}">
                <a16:creationId xmlns:a16="http://schemas.microsoft.com/office/drawing/2014/main" id="{11DCE35B-0DF4-4787-9604-07D307A05257}"/>
              </a:ext>
            </a:extLst>
          </p:cNvPr>
          <p:cNvGrpSpPr>
            <a:grpSpLocks noChangeAspect="1"/>
          </p:cNvGrpSpPr>
          <p:nvPr userDrawn="1"/>
        </p:nvGrpSpPr>
        <p:grpSpPr>
          <a:xfrm>
            <a:off x="4550901" y="868680"/>
            <a:ext cx="552577" cy="548640"/>
            <a:chOff x="5423543" y="1158469"/>
            <a:chExt cx="1103529" cy="1095666"/>
          </a:xfrm>
          <a:solidFill>
            <a:schemeClr val="accent2"/>
          </a:solidFill>
        </p:grpSpPr>
        <p:sp>
          <p:nvSpPr>
            <p:cNvPr id="19" name="/ (South)">
              <a:extLst>
                <a:ext uri="{FF2B5EF4-FFF2-40B4-BE49-F238E27FC236}">
                  <a16:creationId xmlns:a16="http://schemas.microsoft.com/office/drawing/2014/main" id="{A7F5AC2D-7B6F-4359-974E-014B36FE314B}"/>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a:extLst>
                <a:ext uri="{FF2B5EF4-FFF2-40B4-BE49-F238E27FC236}">
                  <a16:creationId xmlns:a16="http://schemas.microsoft.com/office/drawing/2014/main" id="{6CE927E8-42B5-41AD-B087-DE05BD68A2E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a:extLst>
                <a:ext uri="{FF2B5EF4-FFF2-40B4-BE49-F238E27FC236}">
                  <a16:creationId xmlns:a16="http://schemas.microsoft.com/office/drawing/2014/main" id="{FFC15DB1-3501-4D70-917B-A29C3477E406}"/>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a:extLst>
                <a:ext uri="{FF2B5EF4-FFF2-40B4-BE49-F238E27FC236}">
                  <a16:creationId xmlns:a16="http://schemas.microsoft.com/office/drawing/2014/main" id="{424D7B93-FA07-48F5-A714-4D5BD90E3185}"/>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209762761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828800"/>
            <a:ext cx="6167899"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p:nvGrpSpPr>
        <p:grpSpPr>
          <a:xfrm>
            <a:off x="4550901" y="868680"/>
            <a:ext cx="552577" cy="548640"/>
            <a:chOff x="5423543" y="1158469"/>
            <a:chExt cx="1103529" cy="1095666"/>
          </a:xfrm>
          <a:solidFill>
            <a:schemeClr val="accent2"/>
          </a:solidFill>
        </p:grpSpPr>
        <p:sp>
          <p:nvSpPr>
            <p:cNvPr id="23"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2" name="RuleLine - Mid" hidden="1">
            <a:extLst>
              <a:ext uri="{FF2B5EF4-FFF2-40B4-BE49-F238E27FC236}">
                <a16:creationId xmlns:a16="http://schemas.microsoft.com/office/drawing/2014/main" id="{96F6DBF4-2767-4C09-8DFA-20F6652A8864}"/>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APHIC - MathCompass">
            <a:extLst>
              <a:ext uri="{FF2B5EF4-FFF2-40B4-BE49-F238E27FC236}">
                <a16:creationId xmlns:a16="http://schemas.microsoft.com/office/drawing/2014/main" id="{92857E8F-1C1F-44B9-AF3D-B7C09FA43834}"/>
              </a:ext>
            </a:extLst>
          </p:cNvPr>
          <p:cNvGrpSpPr>
            <a:grpSpLocks noChangeAspect="1"/>
          </p:cNvGrpSpPr>
          <p:nvPr userDrawn="1"/>
        </p:nvGrpSpPr>
        <p:grpSpPr>
          <a:xfrm>
            <a:off x="4550901" y="868680"/>
            <a:ext cx="552577" cy="548640"/>
            <a:chOff x="5423543" y="1158469"/>
            <a:chExt cx="1103529" cy="1095666"/>
          </a:xfrm>
          <a:solidFill>
            <a:schemeClr val="accent2"/>
          </a:solidFill>
        </p:grpSpPr>
        <p:sp>
          <p:nvSpPr>
            <p:cNvPr id="14" name="/ (South)">
              <a:extLst>
                <a:ext uri="{FF2B5EF4-FFF2-40B4-BE49-F238E27FC236}">
                  <a16:creationId xmlns:a16="http://schemas.microsoft.com/office/drawing/2014/main" id="{10333EAC-A7E1-4153-8860-EA1617F6D070}"/>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 (East)">
              <a:extLst>
                <a:ext uri="{FF2B5EF4-FFF2-40B4-BE49-F238E27FC236}">
                  <a16:creationId xmlns:a16="http://schemas.microsoft.com/office/drawing/2014/main" id="{07673773-4DA4-4B42-9722-B859280E6AB2}"/>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x (North)">
              <a:extLst>
                <a:ext uri="{FF2B5EF4-FFF2-40B4-BE49-F238E27FC236}">
                  <a16:creationId xmlns:a16="http://schemas.microsoft.com/office/drawing/2014/main" id="{9C3983F3-6BEB-4B27-9374-2256D937DC2D}"/>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8" name="+ (West)">
              <a:extLst>
                <a:ext uri="{FF2B5EF4-FFF2-40B4-BE49-F238E27FC236}">
                  <a16:creationId xmlns:a16="http://schemas.microsoft.com/office/drawing/2014/main" id="{0424CC6B-2F2C-4E2F-B9BC-E79AF9491161}"/>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108017873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Content - Lef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399" y="1524000"/>
            <a:ext cx="6162001"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p:nvGrpSpPr>
        <p:grpSpPr>
          <a:xfrm>
            <a:off x="660399" y="594360"/>
            <a:ext cx="552577" cy="548640"/>
            <a:chOff x="5423543" y="1158469"/>
            <a:chExt cx="1103529" cy="1095666"/>
          </a:xfrm>
          <a:solidFill>
            <a:schemeClr val="accent2"/>
          </a:solidFill>
        </p:grpSpPr>
        <p:sp>
          <p:nvSpPr>
            <p:cNvPr id="25"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0"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20"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3" name="RuleLine - Mid" hidden="1">
            <a:extLst>
              <a:ext uri="{FF2B5EF4-FFF2-40B4-BE49-F238E27FC236}">
                <a16:creationId xmlns:a16="http://schemas.microsoft.com/office/drawing/2014/main" id="{5A058853-D019-4266-BCB1-E8F82E6D48A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a:extLst>
              <a:ext uri="{FF2B5EF4-FFF2-40B4-BE49-F238E27FC236}">
                <a16:creationId xmlns:a16="http://schemas.microsoft.com/office/drawing/2014/main" id="{3393EC8D-2BE5-40FF-B133-D0295AB20F5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a:extLst>
              <a:ext uri="{FF2B5EF4-FFF2-40B4-BE49-F238E27FC236}">
                <a16:creationId xmlns:a16="http://schemas.microsoft.com/office/drawing/2014/main" id="{79BCDABF-0BD6-499E-AB27-34A9AF99E36B}"/>
              </a:ext>
            </a:extLst>
          </p:cNvPr>
          <p:cNvGrpSpPr>
            <a:grpSpLocks noChangeAspect="1"/>
          </p:cNvGrpSpPr>
          <p:nvPr userDrawn="1"/>
        </p:nvGrpSpPr>
        <p:grpSpPr>
          <a:xfrm>
            <a:off x="660399" y="594360"/>
            <a:ext cx="552577" cy="548640"/>
            <a:chOff x="5423543" y="1158469"/>
            <a:chExt cx="1103529" cy="1095666"/>
          </a:xfrm>
          <a:solidFill>
            <a:schemeClr val="accent2"/>
          </a:solidFill>
        </p:grpSpPr>
        <p:sp>
          <p:nvSpPr>
            <p:cNvPr id="16" name="/ (South)">
              <a:extLst>
                <a:ext uri="{FF2B5EF4-FFF2-40B4-BE49-F238E27FC236}">
                  <a16:creationId xmlns:a16="http://schemas.microsoft.com/office/drawing/2014/main" id="{D4DDADFB-5F56-4834-AE8E-DBB6F72DA9EC}"/>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 (East)">
              <a:extLst>
                <a:ext uri="{FF2B5EF4-FFF2-40B4-BE49-F238E27FC236}">
                  <a16:creationId xmlns:a16="http://schemas.microsoft.com/office/drawing/2014/main" id="{33899A7C-7052-4202-96A2-99C1B366B2C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x (North)">
              <a:extLst>
                <a:ext uri="{FF2B5EF4-FFF2-40B4-BE49-F238E27FC236}">
                  <a16:creationId xmlns:a16="http://schemas.microsoft.com/office/drawing/2014/main" id="{DB4DF5B9-0C38-4FC6-8903-CA5E12F6B539}"/>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1" name="+ (West)">
              <a:extLst>
                <a:ext uri="{FF2B5EF4-FFF2-40B4-BE49-F238E27FC236}">
                  <a16:creationId xmlns:a16="http://schemas.microsoft.com/office/drawing/2014/main" id="{E17523DD-528B-4469-B85A-B1F8894B0654}"/>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132492209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8" name="Rectangle 17"/>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0"/>
            <a:ext cx="6162001"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60399" y="594360"/>
            <a:ext cx="552577" cy="548640"/>
            <a:chOff x="5423543" y="1158469"/>
            <a:chExt cx="1103529" cy="1095666"/>
          </a:xfrm>
          <a:solidFill>
            <a:schemeClr val="accent2"/>
          </a:solidFill>
        </p:grpSpPr>
        <p:sp>
          <p:nvSpPr>
            <p:cNvPr id="20"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3"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9" name="Rectangle 18">
            <a:extLst>
              <a:ext uri="{FF2B5EF4-FFF2-40B4-BE49-F238E27FC236}">
                <a16:creationId xmlns:a16="http://schemas.microsoft.com/office/drawing/2014/main" id="{318CAC48-34A4-4424-8D10-CC0CD993925F}"/>
              </a:ext>
            </a:extLst>
          </p:cNvPr>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24" name="RuleLine - Mid" hidden="1">
            <a:extLst>
              <a:ext uri="{FF2B5EF4-FFF2-40B4-BE49-F238E27FC236}">
                <a16:creationId xmlns:a16="http://schemas.microsoft.com/office/drawing/2014/main" id="{13E00422-F48D-4E7F-B613-1DBC58993F5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RuleLine - Top" hidden="1">
            <a:extLst>
              <a:ext uri="{FF2B5EF4-FFF2-40B4-BE49-F238E27FC236}">
                <a16:creationId xmlns:a16="http://schemas.microsoft.com/office/drawing/2014/main" id="{CCB0E2BD-C3F1-4B9C-948A-3DD28053DE0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7" name="GRAPHIC - MathCompass">
            <a:extLst>
              <a:ext uri="{FF2B5EF4-FFF2-40B4-BE49-F238E27FC236}">
                <a16:creationId xmlns:a16="http://schemas.microsoft.com/office/drawing/2014/main" id="{C487553C-9525-4EA7-B237-2F7DFFBF5E39}"/>
              </a:ext>
            </a:extLst>
          </p:cNvPr>
          <p:cNvGrpSpPr>
            <a:grpSpLocks noChangeAspect="1"/>
          </p:cNvGrpSpPr>
          <p:nvPr userDrawn="1"/>
        </p:nvGrpSpPr>
        <p:grpSpPr>
          <a:xfrm>
            <a:off x="660399" y="594360"/>
            <a:ext cx="552577" cy="548640"/>
            <a:chOff x="5423543" y="1158469"/>
            <a:chExt cx="1103529" cy="1095666"/>
          </a:xfrm>
          <a:solidFill>
            <a:schemeClr val="accent2"/>
          </a:solidFill>
        </p:grpSpPr>
        <p:sp>
          <p:nvSpPr>
            <p:cNvPr id="28" name="/ (South)">
              <a:extLst>
                <a:ext uri="{FF2B5EF4-FFF2-40B4-BE49-F238E27FC236}">
                  <a16:creationId xmlns:a16="http://schemas.microsoft.com/office/drawing/2014/main" id="{6B3A402A-68B2-484D-AD62-6135D079B3DD}"/>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 (East)">
              <a:extLst>
                <a:ext uri="{FF2B5EF4-FFF2-40B4-BE49-F238E27FC236}">
                  <a16:creationId xmlns:a16="http://schemas.microsoft.com/office/drawing/2014/main" id="{9A2F6845-5EAB-41BF-A59F-85D2C7F2F13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x (North)">
              <a:extLst>
                <a:ext uri="{FF2B5EF4-FFF2-40B4-BE49-F238E27FC236}">
                  <a16:creationId xmlns:a16="http://schemas.microsoft.com/office/drawing/2014/main" id="{D8C501B4-0A54-493A-972E-A5881E2F373B}"/>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1" name="+ (West)">
              <a:extLst>
                <a:ext uri="{FF2B5EF4-FFF2-40B4-BE49-F238E27FC236}">
                  <a16:creationId xmlns:a16="http://schemas.microsoft.com/office/drawing/2014/main" id="{2D6B7F7B-B625-4DBC-90D4-1F251391DAA6}"/>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14477982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Title + Image">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a:t>Click to edit Master title style</a:t>
            </a:r>
          </a:p>
        </p:txBody>
      </p:sp>
      <p:cxnSp>
        <p:nvCxnSpPr>
          <p:cNvPr id="8" name="RuleLine - Mid"/>
          <p:cNvCxnSpPr/>
          <p:nvPr/>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a:t>Click to edit Master text styles</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FB4E4D3F-068C-47F6-AADD-F82857201A2E}"/>
              </a:ext>
            </a:extLst>
          </p:cNvPr>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EAD908A-D7AD-4577-8959-3B901ACBD70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864515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lvl1pPr>
              <a:defRPr>
                <a:solidFill>
                  <a:schemeClr val="tx2"/>
                </a:solidFill>
              </a:defRPr>
            </a:lvl1pPr>
          </a:lstStyle>
          <a:p>
            <a:r>
              <a:rPr lang="en-US"/>
              <a:t>Click to edit Master title style</a:t>
            </a:r>
          </a:p>
        </p:txBody>
      </p:sp>
      <p:cxnSp>
        <p:nvCxnSpPr>
          <p:cNvPr id="8" name="RuleLine - Mid"/>
          <p:cNvCxnSpPr/>
          <p:nvPr/>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1" name="Text Placeholder - Left, Mid"/>
          <p:cNvSpPr>
            <a:spLocks noGrp="1"/>
          </p:cNvSpPr>
          <p:nvPr>
            <p:ph type="body" sz="quarter" idx="12" hasCustomPrompt="1"/>
          </p:nvPr>
        </p:nvSpPr>
        <p:spPr>
          <a:xfrm>
            <a:off x="660401" y="4340506"/>
            <a:ext cx="5925105" cy="1679294"/>
          </a:xfrm>
        </p:spPr>
        <p:txBody>
          <a:bodyPr/>
          <a:lstStyle>
            <a:lvl1pPr>
              <a:lnSpc>
                <a:spcPct val="100000"/>
              </a:lnSpc>
              <a:spcBef>
                <a:spcPts val="0"/>
              </a:spcBef>
              <a:spcAft>
                <a:spcPts val="1000"/>
              </a:spcAft>
              <a:defRPr sz="20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720E5AF9-1B79-4D50-8441-04E440A7CC48}"/>
              </a:ext>
            </a:extLst>
          </p:cNvPr>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0975ABF-717A-4EC7-866E-258E3499D0A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89219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Title + Image B">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8" y="1524000"/>
            <a:ext cx="5918238" cy="2124921"/>
          </a:xfrm>
        </p:spPr>
        <p:txBody>
          <a:bodyPr anchor="t"/>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8" name="RuleLine - Top">
            <a:extLst>
              <a:ext uri="{FF2B5EF4-FFF2-40B4-BE49-F238E27FC236}">
                <a16:creationId xmlns:a16="http://schemas.microsoft.com/office/drawing/2014/main" id="{FB2EDE1C-07D0-415D-89CD-91A6141D833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CFF10F11-2CFD-4F19-B556-434DE4509A8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C3D2D290-AFFD-44A4-9C2E-FCB15BE3281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318481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 Cover_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60400" y="2853383"/>
            <a:ext cx="6934200" cy="1199888"/>
          </a:xfrm>
        </p:spPr>
        <p:txBody>
          <a:bodyPr anchor="b"/>
          <a:lstStyle>
            <a:lvl1pPr algn="l">
              <a:lnSpc>
                <a:spcPct val="100000"/>
              </a:lnSpc>
              <a:defRPr sz="3800" baseline="0">
                <a:solidFill>
                  <a:schemeClr val="tx2"/>
                </a:solidFill>
              </a:defRPr>
            </a:lvl1pPr>
          </a:lstStyle>
          <a:p>
            <a:r>
              <a:rPr lang="en-US"/>
              <a:t>Click to add </a:t>
            </a:r>
            <a:br>
              <a:rPr lang="en-US"/>
            </a:br>
            <a:r>
              <a:rPr lang="en-US"/>
              <a:t>presentation title</a:t>
            </a:r>
          </a:p>
        </p:txBody>
      </p:sp>
      <p:sp>
        <p:nvSpPr>
          <p:cNvPr id="3" name="Subtitle 2"/>
          <p:cNvSpPr>
            <a:spLocks noGrp="1"/>
          </p:cNvSpPr>
          <p:nvPr>
            <p:ph type="subTitle" idx="1" hasCustomPrompt="1"/>
          </p:nvPr>
        </p:nvSpPr>
        <p:spPr>
          <a:xfrm>
            <a:off x="660400" y="4904509"/>
            <a:ext cx="5029200" cy="1039092"/>
          </a:xfrm>
        </p:spPr>
        <p:txBody>
          <a:bodyPr anchor="t"/>
          <a:lstStyle>
            <a:lvl1pPr marL="0" indent="0" algn="l">
              <a:lnSpc>
                <a:spcPct val="100000"/>
              </a:lnSpc>
              <a:spcAft>
                <a:spcPts val="0"/>
              </a:spcAft>
              <a:buNone/>
              <a:defRPr sz="2000" baseline="0">
                <a:solidFill>
                  <a:schemeClr val="accent6">
                    <a:lumMod val="75000"/>
                  </a:schemeClr>
                </a:solidFill>
                <a:latin typeface="+mn-lt"/>
                <a:cs typeface="Arial" panose="020B0604020202020204" pitchFamily="34" charset="0"/>
              </a:defRPr>
            </a:lvl1pPr>
            <a:lvl2pPr marL="391127" indent="0" algn="ctr">
              <a:buNone/>
              <a:defRPr sz="1711"/>
            </a:lvl2pPr>
            <a:lvl3pPr marL="782254" indent="0" algn="ctr">
              <a:buNone/>
              <a:defRPr sz="1540"/>
            </a:lvl3pPr>
            <a:lvl4pPr marL="1173381" indent="0" algn="ctr">
              <a:buNone/>
              <a:defRPr sz="1369"/>
            </a:lvl4pPr>
            <a:lvl5pPr marL="1564507" indent="0" algn="ctr">
              <a:buNone/>
              <a:defRPr sz="1369"/>
            </a:lvl5pPr>
            <a:lvl6pPr marL="1955635" indent="0" algn="ctr">
              <a:buNone/>
              <a:defRPr sz="1369"/>
            </a:lvl6pPr>
            <a:lvl7pPr marL="2346761" indent="0" algn="ctr">
              <a:buNone/>
              <a:defRPr sz="1369"/>
            </a:lvl7pPr>
            <a:lvl8pPr marL="2737889" indent="0" algn="ctr">
              <a:buNone/>
              <a:defRPr sz="1369"/>
            </a:lvl8pPr>
            <a:lvl9pPr marL="3129015" indent="0" algn="ctr">
              <a:buNone/>
              <a:defRPr sz="1369"/>
            </a:lvl9pPr>
          </a:lstStyle>
          <a:p>
            <a:pPr lvl="0"/>
            <a:r>
              <a:rPr lang="en-US"/>
              <a:t>Prepared by Name</a:t>
            </a:r>
          </a:p>
        </p:txBody>
      </p:sp>
      <p:cxnSp>
        <p:nvCxnSpPr>
          <p:cNvPr id="11" name="Straight Connector 10"/>
          <p:cNvCxnSpPr/>
          <p:nvPr/>
        </p:nvCxnSpPr>
        <p:spPr>
          <a:xfrm>
            <a:off x="660400" y="4497121"/>
            <a:ext cx="31242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0" name="MathPattern"/>
          <p:cNvGrpSpPr>
            <a:grpSpLocks noChangeAspect="1"/>
          </p:cNvGrpSpPr>
          <p:nvPr/>
        </p:nvGrpSpPr>
        <p:grpSpPr>
          <a:xfrm>
            <a:off x="8658834" y="478631"/>
            <a:ext cx="2059966" cy="5443538"/>
            <a:chOff x="7729234" y="555626"/>
            <a:chExt cx="1820863" cy="5443538"/>
          </a:xfrm>
          <a:solidFill>
            <a:schemeClr val="accent2"/>
          </a:solidFill>
        </p:grpSpPr>
        <p:sp>
          <p:nvSpPr>
            <p:cNvPr id="13" name="Freeform 12"/>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7" name="Freeform 16"/>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8" name="Freeform 17"/>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19" name="Freeform 18"/>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0" name="Freeform 19"/>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1" name="Freeform 20"/>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2" name="Freeform 21"/>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3" name="Freeform 22"/>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4" name="Freeform 23"/>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5" name="Freeform 24"/>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6" name="Freeform 25"/>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7" name="Freeform 26"/>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8" name="Freeform 27"/>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29" name="Freeform 28"/>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0" name="Freeform 29"/>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1" name="Freeform 30"/>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2" name="Freeform 31"/>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3" name="Freeform 32"/>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4" name="Freeform 33"/>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5" name="Freeform 34"/>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6" name="Freeform 35"/>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7" name="Freeform 36"/>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8" name="Freeform 37"/>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39" name="Freeform 38"/>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40" name="MOSS ADAMS Logo"/>
          <p:cNvSpPr>
            <a:spLocks noChangeAspect="1" noEditPoints="1"/>
          </p:cNvSpPr>
          <p:nvPr/>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1" name="MathPattern">
            <a:extLst>
              <a:ext uri="{FF2B5EF4-FFF2-40B4-BE49-F238E27FC236}">
                <a16:creationId xmlns:a16="http://schemas.microsoft.com/office/drawing/2014/main" id="{F5ED5468-826B-4660-A802-68E3549F23CD}"/>
              </a:ext>
            </a:extLst>
          </p:cNvPr>
          <p:cNvGrpSpPr>
            <a:grpSpLocks noChangeAspect="1"/>
          </p:cNvGrpSpPr>
          <p:nvPr userDrawn="1"/>
        </p:nvGrpSpPr>
        <p:grpSpPr>
          <a:xfrm>
            <a:off x="8658834" y="478631"/>
            <a:ext cx="2059966" cy="5443538"/>
            <a:chOff x="7729234" y="555626"/>
            <a:chExt cx="1820863" cy="5443538"/>
          </a:xfrm>
          <a:solidFill>
            <a:schemeClr val="accent2"/>
          </a:solidFill>
        </p:grpSpPr>
        <p:sp>
          <p:nvSpPr>
            <p:cNvPr id="42" name="Freeform 12">
              <a:extLst>
                <a:ext uri="{FF2B5EF4-FFF2-40B4-BE49-F238E27FC236}">
                  <a16:creationId xmlns:a16="http://schemas.microsoft.com/office/drawing/2014/main" id="{FC24D84D-48CE-43A9-B6C9-768CAAE27EC7}"/>
                </a:ext>
              </a:extLst>
            </p:cNvPr>
            <p:cNvSpPr>
              <a:spLocks noChangeAspect="1" noEditPoints="1"/>
            </p:cNvSpPr>
            <p:nvPr/>
          </p:nvSpPr>
          <p:spPr bwMode="auto">
            <a:xfrm>
              <a:off x="7729234" y="555626"/>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3" name="Freeform 16">
              <a:extLst>
                <a:ext uri="{FF2B5EF4-FFF2-40B4-BE49-F238E27FC236}">
                  <a16:creationId xmlns:a16="http://schemas.microsoft.com/office/drawing/2014/main" id="{76E05544-8950-4E1B-B416-F94CB86D0729}"/>
                </a:ext>
              </a:extLst>
            </p:cNvPr>
            <p:cNvSpPr>
              <a:spLocks noChangeAspect="1" noEditPoints="1"/>
            </p:cNvSpPr>
            <p:nvPr/>
          </p:nvSpPr>
          <p:spPr bwMode="auto">
            <a:xfrm>
              <a:off x="8407097" y="555626"/>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4" name="Freeform 17">
              <a:extLst>
                <a:ext uri="{FF2B5EF4-FFF2-40B4-BE49-F238E27FC236}">
                  <a16:creationId xmlns:a16="http://schemas.microsoft.com/office/drawing/2014/main" id="{64F3180B-C155-40A7-AFFD-C746BD28982B}"/>
                </a:ext>
              </a:extLst>
            </p:cNvPr>
            <p:cNvSpPr>
              <a:spLocks noChangeAspect="1" noEditPoints="1"/>
            </p:cNvSpPr>
            <p:nvPr/>
          </p:nvSpPr>
          <p:spPr bwMode="auto">
            <a:xfrm>
              <a:off x="9153222" y="555626"/>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5" name="Freeform 18">
              <a:extLst>
                <a:ext uri="{FF2B5EF4-FFF2-40B4-BE49-F238E27FC236}">
                  <a16:creationId xmlns:a16="http://schemas.microsoft.com/office/drawing/2014/main" id="{281F8779-4004-4F04-89D0-8E42648472D2}"/>
                </a:ext>
              </a:extLst>
            </p:cNvPr>
            <p:cNvSpPr>
              <a:spLocks noChangeAspect="1" noEditPoints="1"/>
            </p:cNvSpPr>
            <p:nvPr/>
          </p:nvSpPr>
          <p:spPr bwMode="auto">
            <a:xfrm>
              <a:off x="7729234" y="12303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6" name="Freeform 19">
              <a:extLst>
                <a:ext uri="{FF2B5EF4-FFF2-40B4-BE49-F238E27FC236}">
                  <a16:creationId xmlns:a16="http://schemas.microsoft.com/office/drawing/2014/main" id="{19419EE6-0023-40D6-A894-178F149CDA5C}"/>
                </a:ext>
              </a:extLst>
            </p:cNvPr>
            <p:cNvSpPr>
              <a:spLocks noChangeAspect="1" noEditPoints="1"/>
            </p:cNvSpPr>
            <p:nvPr/>
          </p:nvSpPr>
          <p:spPr bwMode="auto">
            <a:xfrm>
              <a:off x="8407097" y="12303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7" name="Freeform 20">
              <a:extLst>
                <a:ext uri="{FF2B5EF4-FFF2-40B4-BE49-F238E27FC236}">
                  <a16:creationId xmlns:a16="http://schemas.microsoft.com/office/drawing/2014/main" id="{0250E15C-CFDF-41A4-8871-502119F7C541}"/>
                </a:ext>
              </a:extLst>
            </p:cNvPr>
            <p:cNvSpPr>
              <a:spLocks noChangeAspect="1" noEditPoints="1"/>
            </p:cNvSpPr>
            <p:nvPr/>
          </p:nvSpPr>
          <p:spPr bwMode="auto">
            <a:xfrm>
              <a:off x="9153222" y="12303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8" name="Freeform 21">
              <a:extLst>
                <a:ext uri="{FF2B5EF4-FFF2-40B4-BE49-F238E27FC236}">
                  <a16:creationId xmlns:a16="http://schemas.microsoft.com/office/drawing/2014/main" id="{170F9E0C-6B20-4F92-9D28-67FE95BC6062}"/>
                </a:ext>
              </a:extLst>
            </p:cNvPr>
            <p:cNvSpPr>
              <a:spLocks noChangeAspect="1" noEditPoints="1"/>
            </p:cNvSpPr>
            <p:nvPr/>
          </p:nvSpPr>
          <p:spPr bwMode="auto">
            <a:xfrm>
              <a:off x="7729234" y="1974851"/>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49" name="Freeform 22">
              <a:extLst>
                <a:ext uri="{FF2B5EF4-FFF2-40B4-BE49-F238E27FC236}">
                  <a16:creationId xmlns:a16="http://schemas.microsoft.com/office/drawing/2014/main" id="{4280F9AD-560B-4075-BE59-70643CB7E574}"/>
                </a:ext>
              </a:extLst>
            </p:cNvPr>
            <p:cNvSpPr>
              <a:spLocks noChangeAspect="1" noEditPoints="1"/>
            </p:cNvSpPr>
            <p:nvPr/>
          </p:nvSpPr>
          <p:spPr bwMode="auto">
            <a:xfrm>
              <a:off x="8407097" y="1974851"/>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0" name="Freeform 23">
              <a:extLst>
                <a:ext uri="{FF2B5EF4-FFF2-40B4-BE49-F238E27FC236}">
                  <a16:creationId xmlns:a16="http://schemas.microsoft.com/office/drawing/2014/main" id="{E5025DEA-A043-4873-8A44-8E0B117BC680}"/>
                </a:ext>
              </a:extLst>
            </p:cNvPr>
            <p:cNvSpPr>
              <a:spLocks noChangeAspect="1" noEditPoints="1"/>
            </p:cNvSpPr>
            <p:nvPr/>
          </p:nvSpPr>
          <p:spPr bwMode="auto">
            <a:xfrm>
              <a:off x="9153222" y="1974851"/>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1" name="Freeform 24">
              <a:extLst>
                <a:ext uri="{FF2B5EF4-FFF2-40B4-BE49-F238E27FC236}">
                  <a16:creationId xmlns:a16="http://schemas.microsoft.com/office/drawing/2014/main" id="{25CB349C-AA8E-4BA6-A94F-2C975AEF1D3B}"/>
                </a:ext>
              </a:extLst>
            </p:cNvPr>
            <p:cNvSpPr>
              <a:spLocks noChangeAspect="1" noEditPoints="1"/>
            </p:cNvSpPr>
            <p:nvPr/>
          </p:nvSpPr>
          <p:spPr bwMode="auto">
            <a:xfrm>
              <a:off x="7729234" y="2719388"/>
              <a:ext cx="677863" cy="742950"/>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2" name="Freeform 25">
              <a:extLst>
                <a:ext uri="{FF2B5EF4-FFF2-40B4-BE49-F238E27FC236}">
                  <a16:creationId xmlns:a16="http://schemas.microsoft.com/office/drawing/2014/main" id="{71E1AB20-2ED8-45D5-ADF5-DDF428BDEA0E}"/>
                </a:ext>
              </a:extLst>
            </p:cNvPr>
            <p:cNvSpPr>
              <a:spLocks noChangeAspect="1" noEditPoints="1"/>
            </p:cNvSpPr>
            <p:nvPr/>
          </p:nvSpPr>
          <p:spPr bwMode="auto">
            <a:xfrm>
              <a:off x="8407097" y="2719388"/>
              <a:ext cx="746125" cy="742950"/>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3" name="Freeform 26">
              <a:extLst>
                <a:ext uri="{FF2B5EF4-FFF2-40B4-BE49-F238E27FC236}">
                  <a16:creationId xmlns:a16="http://schemas.microsoft.com/office/drawing/2014/main" id="{7CB4C17A-8AAB-4E7D-92C4-8BC6DA7E680C}"/>
                </a:ext>
              </a:extLst>
            </p:cNvPr>
            <p:cNvSpPr>
              <a:spLocks noChangeAspect="1" noEditPoints="1"/>
            </p:cNvSpPr>
            <p:nvPr/>
          </p:nvSpPr>
          <p:spPr bwMode="auto">
            <a:xfrm>
              <a:off x="9153222" y="2719388"/>
              <a:ext cx="396875" cy="742950"/>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4" name="Freeform 27">
              <a:extLst>
                <a:ext uri="{FF2B5EF4-FFF2-40B4-BE49-F238E27FC236}">
                  <a16:creationId xmlns:a16="http://schemas.microsoft.com/office/drawing/2014/main" id="{A4F9C079-EF40-4D03-BC4E-8F7A0112FA71}"/>
                </a:ext>
              </a:extLst>
            </p:cNvPr>
            <p:cNvSpPr>
              <a:spLocks noChangeAspect="1" noEditPoints="1"/>
            </p:cNvSpPr>
            <p:nvPr/>
          </p:nvSpPr>
          <p:spPr bwMode="auto">
            <a:xfrm>
              <a:off x="7729234" y="3462338"/>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5" name="Freeform 28">
              <a:extLst>
                <a:ext uri="{FF2B5EF4-FFF2-40B4-BE49-F238E27FC236}">
                  <a16:creationId xmlns:a16="http://schemas.microsoft.com/office/drawing/2014/main" id="{15790598-E28F-4AFC-9530-1F5AF201E35E}"/>
                </a:ext>
              </a:extLst>
            </p:cNvPr>
            <p:cNvSpPr>
              <a:spLocks noChangeAspect="1" noEditPoints="1"/>
            </p:cNvSpPr>
            <p:nvPr/>
          </p:nvSpPr>
          <p:spPr bwMode="auto">
            <a:xfrm>
              <a:off x="8407097" y="3462338"/>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6" name="Freeform 29">
              <a:extLst>
                <a:ext uri="{FF2B5EF4-FFF2-40B4-BE49-F238E27FC236}">
                  <a16:creationId xmlns:a16="http://schemas.microsoft.com/office/drawing/2014/main" id="{C23ACDD8-23C4-4528-8341-A2359866401F}"/>
                </a:ext>
              </a:extLst>
            </p:cNvPr>
            <p:cNvSpPr>
              <a:spLocks noChangeAspect="1" noEditPoints="1"/>
            </p:cNvSpPr>
            <p:nvPr/>
          </p:nvSpPr>
          <p:spPr bwMode="auto">
            <a:xfrm>
              <a:off x="9153222" y="3462338"/>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7" name="Freeform 30">
              <a:extLst>
                <a:ext uri="{FF2B5EF4-FFF2-40B4-BE49-F238E27FC236}">
                  <a16:creationId xmlns:a16="http://schemas.microsoft.com/office/drawing/2014/main" id="{79BC9030-ED71-4D77-A7FE-43D084F04767}"/>
                </a:ext>
              </a:extLst>
            </p:cNvPr>
            <p:cNvSpPr>
              <a:spLocks noChangeAspect="1" noEditPoints="1"/>
            </p:cNvSpPr>
            <p:nvPr/>
          </p:nvSpPr>
          <p:spPr bwMode="auto">
            <a:xfrm>
              <a:off x="7729234" y="4206876"/>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8" name="Freeform 31">
              <a:extLst>
                <a:ext uri="{FF2B5EF4-FFF2-40B4-BE49-F238E27FC236}">
                  <a16:creationId xmlns:a16="http://schemas.microsoft.com/office/drawing/2014/main" id="{1B6840FE-AF2C-40B2-8CB1-334A838CD96D}"/>
                </a:ext>
              </a:extLst>
            </p:cNvPr>
            <p:cNvSpPr>
              <a:spLocks noChangeAspect="1" noEditPoints="1"/>
            </p:cNvSpPr>
            <p:nvPr/>
          </p:nvSpPr>
          <p:spPr bwMode="auto">
            <a:xfrm>
              <a:off x="8407097" y="4206876"/>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59" name="Freeform 32">
              <a:extLst>
                <a:ext uri="{FF2B5EF4-FFF2-40B4-BE49-F238E27FC236}">
                  <a16:creationId xmlns:a16="http://schemas.microsoft.com/office/drawing/2014/main" id="{207FA43E-9027-4E39-A00A-D3490C8CD10F}"/>
                </a:ext>
              </a:extLst>
            </p:cNvPr>
            <p:cNvSpPr>
              <a:spLocks noChangeAspect="1" noEditPoints="1"/>
            </p:cNvSpPr>
            <p:nvPr/>
          </p:nvSpPr>
          <p:spPr bwMode="auto">
            <a:xfrm>
              <a:off x="9153222" y="4206876"/>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0" name="Freeform 33">
              <a:extLst>
                <a:ext uri="{FF2B5EF4-FFF2-40B4-BE49-F238E27FC236}">
                  <a16:creationId xmlns:a16="http://schemas.microsoft.com/office/drawing/2014/main" id="{C03F0D52-6F9B-436B-AC01-E9553D95E09A}"/>
                </a:ext>
              </a:extLst>
            </p:cNvPr>
            <p:cNvSpPr>
              <a:spLocks noChangeAspect="1" noEditPoints="1"/>
            </p:cNvSpPr>
            <p:nvPr/>
          </p:nvSpPr>
          <p:spPr bwMode="auto">
            <a:xfrm>
              <a:off x="7729234" y="4951413"/>
              <a:ext cx="677863" cy="744538"/>
            </a:xfrm>
            <a:custGeom>
              <a:avLst/>
              <a:gdLst>
                <a:gd name="T0" fmla="*/ 707 w 707"/>
                <a:gd name="T1" fmla="*/ 73 h 780"/>
                <a:gd name="T2" fmla="*/ 707 w 707"/>
                <a:gd name="T3" fmla="*/ 122 h 780"/>
                <a:gd name="T4" fmla="*/ 438 w 707"/>
                <a:gd name="T5" fmla="*/ 0 h 780"/>
                <a:gd name="T6" fmla="*/ 418 w 707"/>
                <a:gd name="T7" fmla="*/ 4 h 780"/>
                <a:gd name="T8" fmla="*/ 203 w 707"/>
                <a:gd name="T9" fmla="*/ 21 h 780"/>
                <a:gd name="T10" fmla="*/ 24 w 707"/>
                <a:gd name="T11" fmla="*/ 775 h 780"/>
                <a:gd name="T12" fmla="*/ 45 w 707"/>
                <a:gd name="T13" fmla="*/ 589 h 780"/>
                <a:gd name="T14" fmla="*/ 28 w 707"/>
                <a:gd name="T15" fmla="*/ 370 h 780"/>
                <a:gd name="T16" fmla="*/ 20 w 707"/>
                <a:gd name="T17" fmla="*/ 411 h 780"/>
                <a:gd name="T18" fmla="*/ 40 w 707"/>
                <a:gd name="T19" fmla="*/ 206 h 780"/>
                <a:gd name="T20" fmla="*/ 8 w 707"/>
                <a:gd name="T21" fmla="*/ 173 h 780"/>
                <a:gd name="T22" fmla="*/ 45 w 707"/>
                <a:gd name="T23" fmla="*/ 180 h 780"/>
                <a:gd name="T24" fmla="*/ 122 w 707"/>
                <a:gd name="T25" fmla="*/ 658 h 780"/>
                <a:gd name="T26" fmla="*/ 122 w 707"/>
                <a:gd name="T27" fmla="*/ 707 h 780"/>
                <a:gd name="T28" fmla="*/ 146 w 707"/>
                <a:gd name="T29" fmla="*/ 98 h 780"/>
                <a:gd name="T30" fmla="*/ 111 w 707"/>
                <a:gd name="T31" fmla="*/ 471 h 780"/>
                <a:gd name="T32" fmla="*/ 137 w 707"/>
                <a:gd name="T33" fmla="*/ 272 h 780"/>
                <a:gd name="T34" fmla="*/ 106 w 707"/>
                <a:gd name="T35" fmla="*/ 314 h 780"/>
                <a:gd name="T36" fmla="*/ 138 w 707"/>
                <a:gd name="T37" fmla="*/ 510 h 780"/>
                <a:gd name="T38" fmla="*/ 101 w 707"/>
                <a:gd name="T39" fmla="*/ 503 h 780"/>
                <a:gd name="T40" fmla="*/ 235 w 707"/>
                <a:gd name="T41" fmla="*/ 759 h 780"/>
                <a:gd name="T42" fmla="*/ 195 w 707"/>
                <a:gd name="T43" fmla="*/ 390 h 780"/>
                <a:gd name="T44" fmla="*/ 198 w 707"/>
                <a:gd name="T45" fmla="*/ 570 h 780"/>
                <a:gd name="T46" fmla="*/ 240 w 707"/>
                <a:gd name="T47" fmla="*/ 606 h 780"/>
                <a:gd name="T48" fmla="*/ 198 w 707"/>
                <a:gd name="T49" fmla="*/ 564 h 780"/>
                <a:gd name="T50" fmla="*/ 240 w 707"/>
                <a:gd name="T51" fmla="*/ 192 h 780"/>
                <a:gd name="T52" fmla="*/ 195 w 707"/>
                <a:gd name="T53" fmla="*/ 195 h 780"/>
                <a:gd name="T54" fmla="*/ 243 w 707"/>
                <a:gd name="T55" fmla="*/ 195 h 780"/>
                <a:gd name="T56" fmla="*/ 337 w 707"/>
                <a:gd name="T57" fmla="*/ 687 h 780"/>
                <a:gd name="T58" fmla="*/ 313 w 707"/>
                <a:gd name="T59" fmla="*/ 484 h 780"/>
                <a:gd name="T60" fmla="*/ 320 w 707"/>
                <a:gd name="T61" fmla="*/ 492 h 780"/>
                <a:gd name="T62" fmla="*/ 333 w 707"/>
                <a:gd name="T63" fmla="*/ 315 h 780"/>
                <a:gd name="T64" fmla="*/ 337 w 707"/>
                <a:gd name="T65" fmla="*/ 277 h 780"/>
                <a:gd name="T66" fmla="*/ 337 w 707"/>
                <a:gd name="T67" fmla="*/ 113 h 780"/>
                <a:gd name="T68" fmla="*/ 296 w 707"/>
                <a:gd name="T69" fmla="*/ 77 h 780"/>
                <a:gd name="T70" fmla="*/ 337 w 707"/>
                <a:gd name="T71" fmla="*/ 119 h 780"/>
                <a:gd name="T72" fmla="*/ 410 w 707"/>
                <a:gd name="T73" fmla="*/ 760 h 780"/>
                <a:gd name="T74" fmla="*/ 438 w 707"/>
                <a:gd name="T75" fmla="*/ 195 h 780"/>
                <a:gd name="T76" fmla="*/ 403 w 707"/>
                <a:gd name="T77" fmla="*/ 569 h 780"/>
                <a:gd name="T78" fmla="*/ 430 w 707"/>
                <a:gd name="T79" fmla="*/ 596 h 780"/>
                <a:gd name="T80" fmla="*/ 398 w 707"/>
                <a:gd name="T81" fmla="*/ 606 h 780"/>
                <a:gd name="T82" fmla="*/ 430 w 707"/>
                <a:gd name="T83" fmla="*/ 411 h 780"/>
                <a:gd name="T84" fmla="*/ 398 w 707"/>
                <a:gd name="T85" fmla="*/ 369 h 780"/>
                <a:gd name="T86" fmla="*/ 496 w 707"/>
                <a:gd name="T87" fmla="*/ 704 h 780"/>
                <a:gd name="T88" fmla="*/ 527 w 707"/>
                <a:gd name="T89" fmla="*/ 662 h 780"/>
                <a:gd name="T90" fmla="*/ 491 w 707"/>
                <a:gd name="T91" fmla="*/ 484 h 780"/>
                <a:gd name="T92" fmla="*/ 515 w 707"/>
                <a:gd name="T93" fmla="*/ 272 h 780"/>
                <a:gd name="T94" fmla="*/ 508 w 707"/>
                <a:gd name="T95" fmla="*/ 314 h 780"/>
                <a:gd name="T96" fmla="*/ 533 w 707"/>
                <a:gd name="T97" fmla="*/ 114 h 780"/>
                <a:gd name="T98" fmla="*/ 495 w 707"/>
                <a:gd name="T99" fmla="*/ 76 h 780"/>
                <a:gd name="T100" fmla="*/ 532 w 707"/>
                <a:gd name="T101" fmla="*/ 82 h 780"/>
                <a:gd name="T102" fmla="*/ 625 w 707"/>
                <a:gd name="T103" fmla="*/ 401 h 780"/>
                <a:gd name="T104" fmla="*/ 630 w 707"/>
                <a:gd name="T105" fmla="*/ 369 h 780"/>
                <a:gd name="T106" fmla="*/ 630 w 707"/>
                <a:gd name="T107" fmla="*/ 211 h 780"/>
                <a:gd name="T108" fmla="*/ 588 w 707"/>
                <a:gd name="T109" fmla="*/ 180 h 780"/>
                <a:gd name="T110" fmla="*/ 630 w 707"/>
                <a:gd name="T111" fmla="*/ 211 h 780"/>
                <a:gd name="T112" fmla="*/ 686 w 707"/>
                <a:gd name="T113" fmla="*/ 297 h 780"/>
                <a:gd name="T114" fmla="*/ 696 w 707"/>
                <a:gd name="T115" fmla="*/ 666 h 780"/>
                <a:gd name="T116" fmla="*/ 707 w 707"/>
                <a:gd name="T117" fmla="*/ 483 h 780"/>
                <a:gd name="T118" fmla="*/ 613 w 707"/>
                <a:gd name="T119" fmla="*/ 606 h 780"/>
                <a:gd name="T120" fmla="*/ 609 w 707"/>
                <a:gd name="T121" fmla="*/ 561 h 780"/>
                <a:gd name="T122" fmla="*/ 609 w 707"/>
                <a:gd name="T123" fmla="*/ 610 h 780"/>
                <a:gd name="T124" fmla="*/ 8 w 707"/>
                <a:gd name="T125"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80">
                  <a:moveTo>
                    <a:pt x="585" y="780"/>
                  </a:moveTo>
                  <a:lnTo>
                    <a:pt x="585" y="780"/>
                  </a:lnTo>
                  <a:lnTo>
                    <a:pt x="633" y="780"/>
                  </a:lnTo>
                  <a:cubicBezTo>
                    <a:pt x="633" y="778"/>
                    <a:pt x="632" y="777"/>
                    <a:pt x="630" y="777"/>
                  </a:cubicBezTo>
                  <a:lnTo>
                    <a:pt x="588" y="777"/>
                  </a:lnTo>
                  <a:cubicBezTo>
                    <a:pt x="586" y="777"/>
                    <a:pt x="585" y="778"/>
                    <a:pt x="585" y="780"/>
                  </a:cubicBezTo>
                  <a:close/>
                  <a:moveTo>
                    <a:pt x="707" y="73"/>
                  </a:moveTo>
                  <a:lnTo>
                    <a:pt x="707" y="73"/>
                  </a:lnTo>
                  <a:cubicBezTo>
                    <a:pt x="704" y="73"/>
                    <a:pt x="703" y="75"/>
                    <a:pt x="703" y="77"/>
                  </a:cubicBezTo>
                  <a:lnTo>
                    <a:pt x="703" y="94"/>
                  </a:lnTo>
                  <a:lnTo>
                    <a:pt x="686" y="94"/>
                  </a:lnTo>
                  <a:cubicBezTo>
                    <a:pt x="684" y="94"/>
                    <a:pt x="682" y="96"/>
                    <a:pt x="682" y="98"/>
                  </a:cubicBezTo>
                  <a:cubicBezTo>
                    <a:pt x="682" y="100"/>
                    <a:pt x="684" y="102"/>
                    <a:pt x="686" y="102"/>
                  </a:cubicBezTo>
                  <a:lnTo>
                    <a:pt x="703" y="102"/>
                  </a:lnTo>
                  <a:lnTo>
                    <a:pt x="703" y="119"/>
                  </a:lnTo>
                  <a:cubicBezTo>
                    <a:pt x="703" y="121"/>
                    <a:pt x="704" y="122"/>
                    <a:pt x="707" y="122"/>
                  </a:cubicBezTo>
                  <a:lnTo>
                    <a:pt x="707" y="73"/>
                  </a:lnTo>
                  <a:close/>
                  <a:moveTo>
                    <a:pt x="633" y="0"/>
                  </a:moveTo>
                  <a:lnTo>
                    <a:pt x="633" y="0"/>
                  </a:lnTo>
                  <a:lnTo>
                    <a:pt x="585" y="0"/>
                  </a:lnTo>
                  <a:cubicBezTo>
                    <a:pt x="585" y="2"/>
                    <a:pt x="586" y="4"/>
                    <a:pt x="588" y="4"/>
                  </a:cubicBezTo>
                  <a:lnTo>
                    <a:pt x="630" y="4"/>
                  </a:lnTo>
                  <a:cubicBezTo>
                    <a:pt x="632" y="4"/>
                    <a:pt x="633" y="2"/>
                    <a:pt x="633" y="0"/>
                  </a:cubicBezTo>
                  <a:close/>
                  <a:moveTo>
                    <a:pt x="438" y="0"/>
                  </a:moveTo>
                  <a:lnTo>
                    <a:pt x="438" y="0"/>
                  </a:lnTo>
                  <a:lnTo>
                    <a:pt x="390" y="0"/>
                  </a:lnTo>
                  <a:cubicBezTo>
                    <a:pt x="390" y="2"/>
                    <a:pt x="391" y="4"/>
                    <a:pt x="393" y="4"/>
                  </a:cubicBezTo>
                  <a:lnTo>
                    <a:pt x="410" y="4"/>
                  </a:lnTo>
                  <a:lnTo>
                    <a:pt x="410" y="21"/>
                  </a:lnTo>
                  <a:cubicBezTo>
                    <a:pt x="410" y="23"/>
                    <a:pt x="412" y="25"/>
                    <a:pt x="414" y="25"/>
                  </a:cubicBezTo>
                  <a:cubicBezTo>
                    <a:pt x="416" y="25"/>
                    <a:pt x="418" y="23"/>
                    <a:pt x="418" y="21"/>
                  </a:cubicBezTo>
                  <a:lnTo>
                    <a:pt x="418" y="4"/>
                  </a:lnTo>
                  <a:lnTo>
                    <a:pt x="435" y="4"/>
                  </a:lnTo>
                  <a:cubicBezTo>
                    <a:pt x="437" y="4"/>
                    <a:pt x="438" y="2"/>
                    <a:pt x="438" y="0"/>
                  </a:cubicBezTo>
                  <a:close/>
                  <a:moveTo>
                    <a:pt x="224" y="0"/>
                  </a:moveTo>
                  <a:lnTo>
                    <a:pt x="224" y="0"/>
                  </a:lnTo>
                  <a:lnTo>
                    <a:pt x="214" y="0"/>
                  </a:lnTo>
                  <a:lnTo>
                    <a:pt x="198" y="16"/>
                  </a:lnTo>
                  <a:cubicBezTo>
                    <a:pt x="197" y="17"/>
                    <a:pt x="197" y="20"/>
                    <a:pt x="198" y="21"/>
                  </a:cubicBezTo>
                  <a:cubicBezTo>
                    <a:pt x="200" y="23"/>
                    <a:pt x="202" y="23"/>
                    <a:pt x="203" y="21"/>
                  </a:cubicBezTo>
                  <a:lnTo>
                    <a:pt x="224" y="0"/>
                  </a:lnTo>
                  <a:close/>
                  <a:moveTo>
                    <a:pt x="19" y="780"/>
                  </a:moveTo>
                  <a:lnTo>
                    <a:pt x="19" y="780"/>
                  </a:lnTo>
                  <a:lnTo>
                    <a:pt x="29" y="780"/>
                  </a:lnTo>
                  <a:lnTo>
                    <a:pt x="45" y="765"/>
                  </a:lnTo>
                  <a:cubicBezTo>
                    <a:pt x="46" y="763"/>
                    <a:pt x="46" y="761"/>
                    <a:pt x="45" y="759"/>
                  </a:cubicBezTo>
                  <a:cubicBezTo>
                    <a:pt x="43" y="758"/>
                    <a:pt x="41" y="758"/>
                    <a:pt x="40" y="759"/>
                  </a:cubicBezTo>
                  <a:lnTo>
                    <a:pt x="24" y="775"/>
                  </a:lnTo>
                  <a:lnTo>
                    <a:pt x="8" y="759"/>
                  </a:lnTo>
                  <a:cubicBezTo>
                    <a:pt x="7" y="758"/>
                    <a:pt x="5" y="758"/>
                    <a:pt x="3" y="759"/>
                  </a:cubicBezTo>
                  <a:cubicBezTo>
                    <a:pt x="2" y="761"/>
                    <a:pt x="2" y="763"/>
                    <a:pt x="3" y="765"/>
                  </a:cubicBezTo>
                  <a:lnTo>
                    <a:pt x="19" y="780"/>
                  </a:lnTo>
                  <a:close/>
                  <a:moveTo>
                    <a:pt x="0" y="585"/>
                  </a:moveTo>
                  <a:lnTo>
                    <a:pt x="0" y="585"/>
                  </a:lnTo>
                  <a:cubicBezTo>
                    <a:pt x="0" y="587"/>
                    <a:pt x="1" y="589"/>
                    <a:pt x="3" y="589"/>
                  </a:cubicBezTo>
                  <a:lnTo>
                    <a:pt x="45" y="589"/>
                  </a:lnTo>
                  <a:cubicBezTo>
                    <a:pt x="47" y="589"/>
                    <a:pt x="48" y="587"/>
                    <a:pt x="48" y="585"/>
                  </a:cubicBezTo>
                  <a:cubicBezTo>
                    <a:pt x="48" y="583"/>
                    <a:pt x="47" y="582"/>
                    <a:pt x="45" y="582"/>
                  </a:cubicBezTo>
                  <a:lnTo>
                    <a:pt x="3" y="582"/>
                  </a:lnTo>
                  <a:cubicBezTo>
                    <a:pt x="1" y="582"/>
                    <a:pt x="0" y="583"/>
                    <a:pt x="0" y="585"/>
                  </a:cubicBezTo>
                  <a:close/>
                  <a:moveTo>
                    <a:pt x="45" y="387"/>
                  </a:moveTo>
                  <a:lnTo>
                    <a:pt x="45" y="387"/>
                  </a:lnTo>
                  <a:lnTo>
                    <a:pt x="28" y="387"/>
                  </a:lnTo>
                  <a:lnTo>
                    <a:pt x="28" y="370"/>
                  </a:lnTo>
                  <a:cubicBezTo>
                    <a:pt x="28" y="368"/>
                    <a:pt x="26" y="366"/>
                    <a:pt x="24" y="366"/>
                  </a:cubicBezTo>
                  <a:cubicBezTo>
                    <a:pt x="22" y="366"/>
                    <a:pt x="20" y="368"/>
                    <a:pt x="20" y="370"/>
                  </a:cubicBezTo>
                  <a:lnTo>
                    <a:pt x="20" y="387"/>
                  </a:lnTo>
                  <a:lnTo>
                    <a:pt x="3" y="387"/>
                  </a:lnTo>
                  <a:cubicBezTo>
                    <a:pt x="1" y="387"/>
                    <a:pt x="0" y="388"/>
                    <a:pt x="0" y="390"/>
                  </a:cubicBezTo>
                  <a:cubicBezTo>
                    <a:pt x="0" y="392"/>
                    <a:pt x="1" y="394"/>
                    <a:pt x="3" y="394"/>
                  </a:cubicBezTo>
                  <a:lnTo>
                    <a:pt x="20" y="394"/>
                  </a:lnTo>
                  <a:lnTo>
                    <a:pt x="20" y="411"/>
                  </a:lnTo>
                  <a:cubicBezTo>
                    <a:pt x="20" y="413"/>
                    <a:pt x="22" y="415"/>
                    <a:pt x="24" y="415"/>
                  </a:cubicBezTo>
                  <a:cubicBezTo>
                    <a:pt x="26" y="415"/>
                    <a:pt x="28" y="413"/>
                    <a:pt x="28" y="411"/>
                  </a:cubicBezTo>
                  <a:lnTo>
                    <a:pt x="28" y="394"/>
                  </a:lnTo>
                  <a:lnTo>
                    <a:pt x="45" y="394"/>
                  </a:lnTo>
                  <a:cubicBezTo>
                    <a:pt x="47" y="394"/>
                    <a:pt x="48" y="392"/>
                    <a:pt x="48" y="390"/>
                  </a:cubicBezTo>
                  <a:cubicBezTo>
                    <a:pt x="48" y="388"/>
                    <a:pt x="47" y="387"/>
                    <a:pt x="45" y="387"/>
                  </a:cubicBezTo>
                  <a:close/>
                  <a:moveTo>
                    <a:pt x="40" y="206"/>
                  </a:moveTo>
                  <a:lnTo>
                    <a:pt x="40" y="206"/>
                  </a:lnTo>
                  <a:cubicBezTo>
                    <a:pt x="37" y="206"/>
                    <a:pt x="35" y="209"/>
                    <a:pt x="35" y="212"/>
                  </a:cubicBezTo>
                  <a:cubicBezTo>
                    <a:pt x="35" y="215"/>
                    <a:pt x="37" y="217"/>
                    <a:pt x="40" y="217"/>
                  </a:cubicBezTo>
                  <a:cubicBezTo>
                    <a:pt x="44" y="217"/>
                    <a:pt x="46" y="215"/>
                    <a:pt x="46" y="212"/>
                  </a:cubicBezTo>
                  <a:cubicBezTo>
                    <a:pt x="46" y="209"/>
                    <a:pt x="44" y="206"/>
                    <a:pt x="40" y="206"/>
                  </a:cubicBezTo>
                  <a:close/>
                  <a:moveTo>
                    <a:pt x="8" y="185"/>
                  </a:moveTo>
                  <a:lnTo>
                    <a:pt x="8" y="185"/>
                  </a:lnTo>
                  <a:cubicBezTo>
                    <a:pt x="11" y="185"/>
                    <a:pt x="13" y="182"/>
                    <a:pt x="13" y="179"/>
                  </a:cubicBezTo>
                  <a:cubicBezTo>
                    <a:pt x="13" y="176"/>
                    <a:pt x="11" y="173"/>
                    <a:pt x="8" y="173"/>
                  </a:cubicBezTo>
                  <a:cubicBezTo>
                    <a:pt x="5" y="173"/>
                    <a:pt x="2" y="176"/>
                    <a:pt x="2" y="179"/>
                  </a:cubicBezTo>
                  <a:cubicBezTo>
                    <a:pt x="2" y="182"/>
                    <a:pt x="5" y="185"/>
                    <a:pt x="8" y="185"/>
                  </a:cubicBezTo>
                  <a:close/>
                  <a:moveTo>
                    <a:pt x="40" y="174"/>
                  </a:moveTo>
                  <a:lnTo>
                    <a:pt x="40" y="174"/>
                  </a:lnTo>
                  <a:lnTo>
                    <a:pt x="3" y="211"/>
                  </a:lnTo>
                  <a:cubicBezTo>
                    <a:pt x="2" y="212"/>
                    <a:pt x="2" y="215"/>
                    <a:pt x="3" y="216"/>
                  </a:cubicBezTo>
                  <a:cubicBezTo>
                    <a:pt x="5" y="218"/>
                    <a:pt x="7" y="218"/>
                    <a:pt x="8" y="216"/>
                  </a:cubicBezTo>
                  <a:lnTo>
                    <a:pt x="45" y="180"/>
                  </a:lnTo>
                  <a:cubicBezTo>
                    <a:pt x="46" y="178"/>
                    <a:pt x="46" y="176"/>
                    <a:pt x="45" y="174"/>
                  </a:cubicBezTo>
                  <a:cubicBezTo>
                    <a:pt x="43" y="173"/>
                    <a:pt x="41" y="173"/>
                    <a:pt x="40" y="174"/>
                  </a:cubicBezTo>
                  <a:close/>
                  <a:moveTo>
                    <a:pt x="146" y="683"/>
                  </a:moveTo>
                  <a:lnTo>
                    <a:pt x="146" y="683"/>
                  </a:lnTo>
                  <a:cubicBezTo>
                    <a:pt x="146" y="681"/>
                    <a:pt x="144" y="679"/>
                    <a:pt x="142" y="679"/>
                  </a:cubicBezTo>
                  <a:lnTo>
                    <a:pt x="125" y="679"/>
                  </a:lnTo>
                  <a:lnTo>
                    <a:pt x="125" y="662"/>
                  </a:lnTo>
                  <a:cubicBezTo>
                    <a:pt x="125" y="660"/>
                    <a:pt x="124" y="658"/>
                    <a:pt x="122" y="658"/>
                  </a:cubicBezTo>
                  <a:cubicBezTo>
                    <a:pt x="119" y="658"/>
                    <a:pt x="118" y="660"/>
                    <a:pt x="118" y="662"/>
                  </a:cubicBezTo>
                  <a:lnTo>
                    <a:pt x="118" y="679"/>
                  </a:lnTo>
                  <a:lnTo>
                    <a:pt x="101" y="679"/>
                  </a:lnTo>
                  <a:cubicBezTo>
                    <a:pt x="99" y="679"/>
                    <a:pt x="97" y="681"/>
                    <a:pt x="97" y="683"/>
                  </a:cubicBezTo>
                  <a:cubicBezTo>
                    <a:pt x="97" y="685"/>
                    <a:pt x="99" y="687"/>
                    <a:pt x="101" y="687"/>
                  </a:cubicBezTo>
                  <a:lnTo>
                    <a:pt x="118" y="687"/>
                  </a:lnTo>
                  <a:lnTo>
                    <a:pt x="118" y="704"/>
                  </a:lnTo>
                  <a:cubicBezTo>
                    <a:pt x="118" y="706"/>
                    <a:pt x="119" y="707"/>
                    <a:pt x="122" y="707"/>
                  </a:cubicBezTo>
                  <a:cubicBezTo>
                    <a:pt x="124" y="707"/>
                    <a:pt x="125" y="706"/>
                    <a:pt x="125" y="704"/>
                  </a:cubicBezTo>
                  <a:lnTo>
                    <a:pt x="125" y="687"/>
                  </a:lnTo>
                  <a:lnTo>
                    <a:pt x="142" y="687"/>
                  </a:lnTo>
                  <a:cubicBezTo>
                    <a:pt x="144" y="687"/>
                    <a:pt x="146" y="685"/>
                    <a:pt x="146" y="683"/>
                  </a:cubicBezTo>
                  <a:close/>
                  <a:moveTo>
                    <a:pt x="101" y="102"/>
                  </a:moveTo>
                  <a:lnTo>
                    <a:pt x="101" y="102"/>
                  </a:lnTo>
                  <a:lnTo>
                    <a:pt x="142" y="102"/>
                  </a:lnTo>
                  <a:cubicBezTo>
                    <a:pt x="144" y="102"/>
                    <a:pt x="146" y="100"/>
                    <a:pt x="146" y="98"/>
                  </a:cubicBezTo>
                  <a:cubicBezTo>
                    <a:pt x="146" y="96"/>
                    <a:pt x="144" y="94"/>
                    <a:pt x="142" y="94"/>
                  </a:cubicBezTo>
                  <a:lnTo>
                    <a:pt x="101" y="94"/>
                  </a:lnTo>
                  <a:cubicBezTo>
                    <a:pt x="99" y="94"/>
                    <a:pt x="97" y="96"/>
                    <a:pt x="97" y="98"/>
                  </a:cubicBezTo>
                  <a:cubicBezTo>
                    <a:pt x="97" y="100"/>
                    <a:pt x="99" y="102"/>
                    <a:pt x="101" y="102"/>
                  </a:cubicBezTo>
                  <a:close/>
                  <a:moveTo>
                    <a:pt x="100" y="471"/>
                  </a:moveTo>
                  <a:lnTo>
                    <a:pt x="100" y="471"/>
                  </a:lnTo>
                  <a:cubicBezTo>
                    <a:pt x="100" y="475"/>
                    <a:pt x="102" y="477"/>
                    <a:pt x="105" y="477"/>
                  </a:cubicBezTo>
                  <a:cubicBezTo>
                    <a:pt x="108" y="477"/>
                    <a:pt x="111" y="475"/>
                    <a:pt x="111" y="471"/>
                  </a:cubicBezTo>
                  <a:cubicBezTo>
                    <a:pt x="111" y="468"/>
                    <a:pt x="108" y="466"/>
                    <a:pt x="105" y="466"/>
                  </a:cubicBezTo>
                  <a:cubicBezTo>
                    <a:pt x="102" y="466"/>
                    <a:pt x="100" y="468"/>
                    <a:pt x="100" y="471"/>
                  </a:cubicBezTo>
                  <a:close/>
                  <a:moveTo>
                    <a:pt x="142" y="308"/>
                  </a:moveTo>
                  <a:lnTo>
                    <a:pt x="142" y="308"/>
                  </a:lnTo>
                  <a:lnTo>
                    <a:pt x="127" y="293"/>
                  </a:lnTo>
                  <a:lnTo>
                    <a:pt x="142" y="277"/>
                  </a:lnTo>
                  <a:cubicBezTo>
                    <a:pt x="144" y="276"/>
                    <a:pt x="144" y="273"/>
                    <a:pt x="142" y="272"/>
                  </a:cubicBezTo>
                  <a:cubicBezTo>
                    <a:pt x="141" y="271"/>
                    <a:pt x="139" y="271"/>
                    <a:pt x="137" y="272"/>
                  </a:cubicBezTo>
                  <a:lnTo>
                    <a:pt x="122" y="288"/>
                  </a:lnTo>
                  <a:lnTo>
                    <a:pt x="106" y="272"/>
                  </a:lnTo>
                  <a:cubicBezTo>
                    <a:pt x="104" y="271"/>
                    <a:pt x="102" y="271"/>
                    <a:pt x="101" y="272"/>
                  </a:cubicBezTo>
                  <a:cubicBezTo>
                    <a:pt x="99" y="273"/>
                    <a:pt x="99" y="276"/>
                    <a:pt x="101" y="277"/>
                  </a:cubicBezTo>
                  <a:lnTo>
                    <a:pt x="116" y="293"/>
                  </a:lnTo>
                  <a:lnTo>
                    <a:pt x="101" y="308"/>
                  </a:lnTo>
                  <a:cubicBezTo>
                    <a:pt x="99" y="310"/>
                    <a:pt x="99" y="312"/>
                    <a:pt x="101" y="314"/>
                  </a:cubicBezTo>
                  <a:cubicBezTo>
                    <a:pt x="102" y="315"/>
                    <a:pt x="104" y="315"/>
                    <a:pt x="106" y="314"/>
                  </a:cubicBezTo>
                  <a:lnTo>
                    <a:pt x="122" y="298"/>
                  </a:lnTo>
                  <a:lnTo>
                    <a:pt x="137" y="314"/>
                  </a:lnTo>
                  <a:cubicBezTo>
                    <a:pt x="139" y="315"/>
                    <a:pt x="141" y="315"/>
                    <a:pt x="142" y="314"/>
                  </a:cubicBezTo>
                  <a:cubicBezTo>
                    <a:pt x="144" y="312"/>
                    <a:pt x="144" y="310"/>
                    <a:pt x="142" y="308"/>
                  </a:cubicBezTo>
                  <a:close/>
                  <a:moveTo>
                    <a:pt x="138" y="499"/>
                  </a:moveTo>
                  <a:lnTo>
                    <a:pt x="138" y="499"/>
                  </a:lnTo>
                  <a:cubicBezTo>
                    <a:pt x="135" y="499"/>
                    <a:pt x="132" y="501"/>
                    <a:pt x="132" y="504"/>
                  </a:cubicBezTo>
                  <a:cubicBezTo>
                    <a:pt x="132" y="507"/>
                    <a:pt x="135" y="510"/>
                    <a:pt x="138" y="510"/>
                  </a:cubicBezTo>
                  <a:cubicBezTo>
                    <a:pt x="141" y="510"/>
                    <a:pt x="143" y="507"/>
                    <a:pt x="143" y="504"/>
                  </a:cubicBezTo>
                  <a:cubicBezTo>
                    <a:pt x="143" y="501"/>
                    <a:pt x="141" y="499"/>
                    <a:pt x="138" y="499"/>
                  </a:cubicBezTo>
                  <a:close/>
                  <a:moveTo>
                    <a:pt x="106" y="509"/>
                  </a:moveTo>
                  <a:lnTo>
                    <a:pt x="106" y="509"/>
                  </a:lnTo>
                  <a:lnTo>
                    <a:pt x="142" y="472"/>
                  </a:lnTo>
                  <a:cubicBezTo>
                    <a:pt x="144" y="471"/>
                    <a:pt x="144" y="468"/>
                    <a:pt x="142" y="467"/>
                  </a:cubicBezTo>
                  <a:cubicBezTo>
                    <a:pt x="141" y="466"/>
                    <a:pt x="139" y="466"/>
                    <a:pt x="137" y="467"/>
                  </a:cubicBezTo>
                  <a:lnTo>
                    <a:pt x="101" y="503"/>
                  </a:lnTo>
                  <a:cubicBezTo>
                    <a:pt x="99" y="505"/>
                    <a:pt x="99" y="507"/>
                    <a:pt x="101" y="509"/>
                  </a:cubicBezTo>
                  <a:cubicBezTo>
                    <a:pt x="102" y="510"/>
                    <a:pt x="104" y="510"/>
                    <a:pt x="106" y="509"/>
                  </a:cubicBezTo>
                  <a:close/>
                  <a:moveTo>
                    <a:pt x="214" y="780"/>
                  </a:moveTo>
                  <a:lnTo>
                    <a:pt x="214" y="780"/>
                  </a:lnTo>
                  <a:lnTo>
                    <a:pt x="224" y="780"/>
                  </a:lnTo>
                  <a:lnTo>
                    <a:pt x="240" y="765"/>
                  </a:lnTo>
                  <a:cubicBezTo>
                    <a:pt x="241" y="763"/>
                    <a:pt x="241" y="761"/>
                    <a:pt x="240" y="759"/>
                  </a:cubicBezTo>
                  <a:cubicBezTo>
                    <a:pt x="238" y="758"/>
                    <a:pt x="236" y="758"/>
                    <a:pt x="235" y="759"/>
                  </a:cubicBezTo>
                  <a:lnTo>
                    <a:pt x="214" y="780"/>
                  </a:lnTo>
                  <a:close/>
                  <a:moveTo>
                    <a:pt x="198" y="394"/>
                  </a:moveTo>
                  <a:lnTo>
                    <a:pt x="198" y="394"/>
                  </a:lnTo>
                  <a:lnTo>
                    <a:pt x="240" y="394"/>
                  </a:lnTo>
                  <a:cubicBezTo>
                    <a:pt x="242" y="394"/>
                    <a:pt x="243" y="392"/>
                    <a:pt x="243" y="390"/>
                  </a:cubicBezTo>
                  <a:cubicBezTo>
                    <a:pt x="243" y="388"/>
                    <a:pt x="242" y="387"/>
                    <a:pt x="240" y="387"/>
                  </a:cubicBezTo>
                  <a:lnTo>
                    <a:pt x="198" y="387"/>
                  </a:lnTo>
                  <a:cubicBezTo>
                    <a:pt x="196" y="387"/>
                    <a:pt x="195" y="388"/>
                    <a:pt x="195" y="390"/>
                  </a:cubicBezTo>
                  <a:cubicBezTo>
                    <a:pt x="195" y="392"/>
                    <a:pt x="196" y="394"/>
                    <a:pt x="198" y="394"/>
                  </a:cubicBezTo>
                  <a:close/>
                  <a:moveTo>
                    <a:pt x="197" y="764"/>
                  </a:moveTo>
                  <a:lnTo>
                    <a:pt x="197" y="764"/>
                  </a:lnTo>
                  <a:cubicBezTo>
                    <a:pt x="197" y="767"/>
                    <a:pt x="200" y="770"/>
                    <a:pt x="203" y="770"/>
                  </a:cubicBezTo>
                  <a:cubicBezTo>
                    <a:pt x="206" y="770"/>
                    <a:pt x="208" y="767"/>
                    <a:pt x="208" y="764"/>
                  </a:cubicBezTo>
                  <a:cubicBezTo>
                    <a:pt x="208" y="761"/>
                    <a:pt x="206" y="758"/>
                    <a:pt x="203" y="758"/>
                  </a:cubicBezTo>
                  <a:cubicBezTo>
                    <a:pt x="200" y="758"/>
                    <a:pt x="197" y="761"/>
                    <a:pt x="197" y="764"/>
                  </a:cubicBezTo>
                  <a:close/>
                  <a:moveTo>
                    <a:pt x="198" y="570"/>
                  </a:moveTo>
                  <a:lnTo>
                    <a:pt x="198" y="570"/>
                  </a:lnTo>
                  <a:lnTo>
                    <a:pt x="214" y="585"/>
                  </a:lnTo>
                  <a:lnTo>
                    <a:pt x="198" y="601"/>
                  </a:lnTo>
                  <a:cubicBezTo>
                    <a:pt x="197" y="602"/>
                    <a:pt x="197" y="605"/>
                    <a:pt x="198" y="606"/>
                  </a:cubicBezTo>
                  <a:cubicBezTo>
                    <a:pt x="200" y="608"/>
                    <a:pt x="202" y="608"/>
                    <a:pt x="203" y="606"/>
                  </a:cubicBezTo>
                  <a:lnTo>
                    <a:pt x="219" y="591"/>
                  </a:lnTo>
                  <a:lnTo>
                    <a:pt x="235" y="606"/>
                  </a:lnTo>
                  <a:cubicBezTo>
                    <a:pt x="236" y="608"/>
                    <a:pt x="238" y="608"/>
                    <a:pt x="240" y="606"/>
                  </a:cubicBezTo>
                  <a:cubicBezTo>
                    <a:pt x="241" y="605"/>
                    <a:pt x="241" y="602"/>
                    <a:pt x="240" y="601"/>
                  </a:cubicBezTo>
                  <a:lnTo>
                    <a:pt x="224" y="585"/>
                  </a:lnTo>
                  <a:lnTo>
                    <a:pt x="240" y="570"/>
                  </a:lnTo>
                  <a:cubicBezTo>
                    <a:pt x="241" y="568"/>
                    <a:pt x="241" y="566"/>
                    <a:pt x="240" y="564"/>
                  </a:cubicBezTo>
                  <a:cubicBezTo>
                    <a:pt x="238" y="563"/>
                    <a:pt x="236" y="563"/>
                    <a:pt x="235" y="564"/>
                  </a:cubicBezTo>
                  <a:lnTo>
                    <a:pt x="219" y="580"/>
                  </a:lnTo>
                  <a:lnTo>
                    <a:pt x="203" y="564"/>
                  </a:lnTo>
                  <a:cubicBezTo>
                    <a:pt x="202" y="563"/>
                    <a:pt x="200" y="563"/>
                    <a:pt x="198" y="564"/>
                  </a:cubicBezTo>
                  <a:cubicBezTo>
                    <a:pt x="197" y="566"/>
                    <a:pt x="197" y="568"/>
                    <a:pt x="198" y="570"/>
                  </a:cubicBezTo>
                  <a:close/>
                  <a:moveTo>
                    <a:pt x="241" y="17"/>
                  </a:moveTo>
                  <a:lnTo>
                    <a:pt x="241" y="17"/>
                  </a:lnTo>
                  <a:cubicBezTo>
                    <a:pt x="241" y="14"/>
                    <a:pt x="239" y="11"/>
                    <a:pt x="235" y="11"/>
                  </a:cubicBezTo>
                  <a:cubicBezTo>
                    <a:pt x="232" y="11"/>
                    <a:pt x="230" y="14"/>
                    <a:pt x="230" y="17"/>
                  </a:cubicBezTo>
                  <a:cubicBezTo>
                    <a:pt x="230" y="20"/>
                    <a:pt x="232" y="22"/>
                    <a:pt x="235" y="22"/>
                  </a:cubicBezTo>
                  <a:cubicBezTo>
                    <a:pt x="239" y="22"/>
                    <a:pt x="241" y="20"/>
                    <a:pt x="241" y="17"/>
                  </a:cubicBezTo>
                  <a:close/>
                  <a:moveTo>
                    <a:pt x="240" y="192"/>
                  </a:moveTo>
                  <a:lnTo>
                    <a:pt x="240" y="192"/>
                  </a:lnTo>
                  <a:lnTo>
                    <a:pt x="223" y="192"/>
                  </a:lnTo>
                  <a:lnTo>
                    <a:pt x="223" y="175"/>
                  </a:lnTo>
                  <a:cubicBezTo>
                    <a:pt x="223" y="173"/>
                    <a:pt x="221" y="171"/>
                    <a:pt x="219" y="171"/>
                  </a:cubicBezTo>
                  <a:cubicBezTo>
                    <a:pt x="217" y="171"/>
                    <a:pt x="215" y="173"/>
                    <a:pt x="215" y="175"/>
                  </a:cubicBezTo>
                  <a:lnTo>
                    <a:pt x="215" y="192"/>
                  </a:lnTo>
                  <a:lnTo>
                    <a:pt x="198" y="192"/>
                  </a:lnTo>
                  <a:cubicBezTo>
                    <a:pt x="196" y="192"/>
                    <a:pt x="195" y="193"/>
                    <a:pt x="195" y="195"/>
                  </a:cubicBezTo>
                  <a:cubicBezTo>
                    <a:pt x="195" y="197"/>
                    <a:pt x="196" y="199"/>
                    <a:pt x="198" y="199"/>
                  </a:cubicBezTo>
                  <a:lnTo>
                    <a:pt x="215" y="199"/>
                  </a:lnTo>
                  <a:lnTo>
                    <a:pt x="215" y="216"/>
                  </a:lnTo>
                  <a:cubicBezTo>
                    <a:pt x="215" y="218"/>
                    <a:pt x="217" y="220"/>
                    <a:pt x="219" y="220"/>
                  </a:cubicBezTo>
                  <a:cubicBezTo>
                    <a:pt x="221" y="220"/>
                    <a:pt x="223" y="218"/>
                    <a:pt x="223" y="216"/>
                  </a:cubicBezTo>
                  <a:lnTo>
                    <a:pt x="223" y="199"/>
                  </a:lnTo>
                  <a:lnTo>
                    <a:pt x="240" y="199"/>
                  </a:lnTo>
                  <a:cubicBezTo>
                    <a:pt x="242" y="199"/>
                    <a:pt x="243" y="197"/>
                    <a:pt x="243" y="195"/>
                  </a:cubicBezTo>
                  <a:cubicBezTo>
                    <a:pt x="243" y="193"/>
                    <a:pt x="242" y="192"/>
                    <a:pt x="240" y="192"/>
                  </a:cubicBezTo>
                  <a:close/>
                  <a:moveTo>
                    <a:pt x="341" y="683"/>
                  </a:moveTo>
                  <a:lnTo>
                    <a:pt x="341" y="683"/>
                  </a:lnTo>
                  <a:cubicBezTo>
                    <a:pt x="341" y="681"/>
                    <a:pt x="339" y="679"/>
                    <a:pt x="337" y="679"/>
                  </a:cubicBezTo>
                  <a:lnTo>
                    <a:pt x="296" y="679"/>
                  </a:lnTo>
                  <a:cubicBezTo>
                    <a:pt x="294" y="679"/>
                    <a:pt x="292" y="681"/>
                    <a:pt x="292" y="683"/>
                  </a:cubicBezTo>
                  <a:cubicBezTo>
                    <a:pt x="292" y="685"/>
                    <a:pt x="294" y="687"/>
                    <a:pt x="296" y="687"/>
                  </a:cubicBezTo>
                  <a:lnTo>
                    <a:pt x="337" y="687"/>
                  </a:lnTo>
                  <a:cubicBezTo>
                    <a:pt x="339" y="687"/>
                    <a:pt x="341" y="685"/>
                    <a:pt x="341" y="683"/>
                  </a:cubicBezTo>
                  <a:close/>
                  <a:moveTo>
                    <a:pt x="337" y="484"/>
                  </a:moveTo>
                  <a:lnTo>
                    <a:pt x="337" y="484"/>
                  </a:lnTo>
                  <a:lnTo>
                    <a:pt x="320" y="484"/>
                  </a:lnTo>
                  <a:lnTo>
                    <a:pt x="320" y="467"/>
                  </a:lnTo>
                  <a:cubicBezTo>
                    <a:pt x="320" y="465"/>
                    <a:pt x="319" y="463"/>
                    <a:pt x="317" y="463"/>
                  </a:cubicBezTo>
                  <a:cubicBezTo>
                    <a:pt x="314" y="463"/>
                    <a:pt x="313" y="465"/>
                    <a:pt x="313" y="467"/>
                  </a:cubicBezTo>
                  <a:lnTo>
                    <a:pt x="313" y="484"/>
                  </a:lnTo>
                  <a:lnTo>
                    <a:pt x="296" y="484"/>
                  </a:lnTo>
                  <a:cubicBezTo>
                    <a:pt x="294" y="484"/>
                    <a:pt x="292" y="486"/>
                    <a:pt x="292" y="488"/>
                  </a:cubicBezTo>
                  <a:cubicBezTo>
                    <a:pt x="292" y="490"/>
                    <a:pt x="294" y="492"/>
                    <a:pt x="296" y="492"/>
                  </a:cubicBezTo>
                  <a:lnTo>
                    <a:pt x="313" y="492"/>
                  </a:lnTo>
                  <a:lnTo>
                    <a:pt x="313" y="509"/>
                  </a:lnTo>
                  <a:cubicBezTo>
                    <a:pt x="313" y="511"/>
                    <a:pt x="314" y="512"/>
                    <a:pt x="317" y="512"/>
                  </a:cubicBezTo>
                  <a:cubicBezTo>
                    <a:pt x="319" y="512"/>
                    <a:pt x="320" y="511"/>
                    <a:pt x="320" y="509"/>
                  </a:cubicBezTo>
                  <a:lnTo>
                    <a:pt x="320" y="492"/>
                  </a:lnTo>
                  <a:lnTo>
                    <a:pt x="337" y="492"/>
                  </a:lnTo>
                  <a:cubicBezTo>
                    <a:pt x="339" y="492"/>
                    <a:pt x="341" y="490"/>
                    <a:pt x="341" y="488"/>
                  </a:cubicBezTo>
                  <a:cubicBezTo>
                    <a:pt x="341" y="486"/>
                    <a:pt x="339" y="484"/>
                    <a:pt x="337" y="484"/>
                  </a:cubicBezTo>
                  <a:close/>
                  <a:moveTo>
                    <a:pt x="338" y="309"/>
                  </a:moveTo>
                  <a:lnTo>
                    <a:pt x="338" y="309"/>
                  </a:lnTo>
                  <a:cubicBezTo>
                    <a:pt x="338" y="306"/>
                    <a:pt x="336" y="304"/>
                    <a:pt x="333" y="304"/>
                  </a:cubicBezTo>
                  <a:cubicBezTo>
                    <a:pt x="330" y="304"/>
                    <a:pt x="327" y="306"/>
                    <a:pt x="327" y="309"/>
                  </a:cubicBezTo>
                  <a:cubicBezTo>
                    <a:pt x="327" y="312"/>
                    <a:pt x="330" y="315"/>
                    <a:pt x="333" y="315"/>
                  </a:cubicBezTo>
                  <a:cubicBezTo>
                    <a:pt x="336" y="315"/>
                    <a:pt x="338" y="312"/>
                    <a:pt x="338" y="309"/>
                  </a:cubicBezTo>
                  <a:close/>
                  <a:moveTo>
                    <a:pt x="337" y="272"/>
                  </a:moveTo>
                  <a:lnTo>
                    <a:pt x="337" y="272"/>
                  </a:lnTo>
                  <a:cubicBezTo>
                    <a:pt x="336" y="271"/>
                    <a:pt x="334" y="271"/>
                    <a:pt x="332" y="272"/>
                  </a:cubicBezTo>
                  <a:lnTo>
                    <a:pt x="296" y="308"/>
                  </a:lnTo>
                  <a:cubicBezTo>
                    <a:pt x="294" y="310"/>
                    <a:pt x="294" y="312"/>
                    <a:pt x="296" y="314"/>
                  </a:cubicBezTo>
                  <a:cubicBezTo>
                    <a:pt x="297" y="315"/>
                    <a:pt x="299" y="315"/>
                    <a:pt x="301" y="314"/>
                  </a:cubicBezTo>
                  <a:lnTo>
                    <a:pt x="337" y="277"/>
                  </a:lnTo>
                  <a:cubicBezTo>
                    <a:pt x="339" y="276"/>
                    <a:pt x="339" y="273"/>
                    <a:pt x="337" y="272"/>
                  </a:cubicBezTo>
                  <a:close/>
                  <a:moveTo>
                    <a:pt x="295" y="276"/>
                  </a:moveTo>
                  <a:lnTo>
                    <a:pt x="295" y="276"/>
                  </a:lnTo>
                  <a:cubicBezTo>
                    <a:pt x="295" y="280"/>
                    <a:pt x="297" y="282"/>
                    <a:pt x="300" y="282"/>
                  </a:cubicBezTo>
                  <a:cubicBezTo>
                    <a:pt x="303" y="282"/>
                    <a:pt x="306" y="280"/>
                    <a:pt x="306" y="276"/>
                  </a:cubicBezTo>
                  <a:cubicBezTo>
                    <a:pt x="306" y="273"/>
                    <a:pt x="303" y="271"/>
                    <a:pt x="300" y="271"/>
                  </a:cubicBezTo>
                  <a:cubicBezTo>
                    <a:pt x="297" y="271"/>
                    <a:pt x="295" y="273"/>
                    <a:pt x="295" y="276"/>
                  </a:cubicBezTo>
                  <a:close/>
                  <a:moveTo>
                    <a:pt x="337" y="113"/>
                  </a:moveTo>
                  <a:lnTo>
                    <a:pt x="337" y="113"/>
                  </a:lnTo>
                  <a:lnTo>
                    <a:pt x="322" y="98"/>
                  </a:lnTo>
                  <a:lnTo>
                    <a:pt x="337" y="82"/>
                  </a:lnTo>
                  <a:cubicBezTo>
                    <a:pt x="339" y="81"/>
                    <a:pt x="339" y="78"/>
                    <a:pt x="337" y="77"/>
                  </a:cubicBezTo>
                  <a:cubicBezTo>
                    <a:pt x="336" y="76"/>
                    <a:pt x="334" y="76"/>
                    <a:pt x="332" y="77"/>
                  </a:cubicBezTo>
                  <a:lnTo>
                    <a:pt x="317" y="93"/>
                  </a:lnTo>
                  <a:lnTo>
                    <a:pt x="301" y="77"/>
                  </a:lnTo>
                  <a:cubicBezTo>
                    <a:pt x="299" y="76"/>
                    <a:pt x="297" y="76"/>
                    <a:pt x="296" y="77"/>
                  </a:cubicBezTo>
                  <a:cubicBezTo>
                    <a:pt x="294" y="78"/>
                    <a:pt x="294" y="81"/>
                    <a:pt x="296" y="82"/>
                  </a:cubicBezTo>
                  <a:lnTo>
                    <a:pt x="311" y="98"/>
                  </a:lnTo>
                  <a:lnTo>
                    <a:pt x="296" y="113"/>
                  </a:lnTo>
                  <a:cubicBezTo>
                    <a:pt x="294" y="115"/>
                    <a:pt x="294" y="117"/>
                    <a:pt x="296" y="119"/>
                  </a:cubicBezTo>
                  <a:cubicBezTo>
                    <a:pt x="297" y="120"/>
                    <a:pt x="299" y="120"/>
                    <a:pt x="301" y="119"/>
                  </a:cubicBezTo>
                  <a:lnTo>
                    <a:pt x="317" y="103"/>
                  </a:lnTo>
                  <a:lnTo>
                    <a:pt x="332" y="119"/>
                  </a:lnTo>
                  <a:cubicBezTo>
                    <a:pt x="334" y="120"/>
                    <a:pt x="336" y="120"/>
                    <a:pt x="337" y="119"/>
                  </a:cubicBezTo>
                  <a:cubicBezTo>
                    <a:pt x="339" y="117"/>
                    <a:pt x="339" y="115"/>
                    <a:pt x="337" y="113"/>
                  </a:cubicBezTo>
                  <a:close/>
                  <a:moveTo>
                    <a:pt x="438" y="780"/>
                  </a:moveTo>
                  <a:lnTo>
                    <a:pt x="438" y="780"/>
                  </a:lnTo>
                  <a:cubicBezTo>
                    <a:pt x="438" y="778"/>
                    <a:pt x="437" y="777"/>
                    <a:pt x="435" y="777"/>
                  </a:cubicBezTo>
                  <a:lnTo>
                    <a:pt x="418" y="777"/>
                  </a:lnTo>
                  <a:lnTo>
                    <a:pt x="418" y="760"/>
                  </a:lnTo>
                  <a:cubicBezTo>
                    <a:pt x="418" y="758"/>
                    <a:pt x="416" y="756"/>
                    <a:pt x="414" y="756"/>
                  </a:cubicBezTo>
                  <a:cubicBezTo>
                    <a:pt x="412" y="756"/>
                    <a:pt x="410" y="758"/>
                    <a:pt x="410" y="760"/>
                  </a:cubicBezTo>
                  <a:lnTo>
                    <a:pt x="410" y="777"/>
                  </a:lnTo>
                  <a:lnTo>
                    <a:pt x="393" y="777"/>
                  </a:lnTo>
                  <a:cubicBezTo>
                    <a:pt x="391" y="777"/>
                    <a:pt x="390" y="778"/>
                    <a:pt x="390" y="780"/>
                  </a:cubicBezTo>
                  <a:lnTo>
                    <a:pt x="438" y="780"/>
                  </a:lnTo>
                  <a:close/>
                  <a:moveTo>
                    <a:pt x="393" y="199"/>
                  </a:moveTo>
                  <a:lnTo>
                    <a:pt x="393" y="199"/>
                  </a:lnTo>
                  <a:lnTo>
                    <a:pt x="435" y="199"/>
                  </a:lnTo>
                  <a:cubicBezTo>
                    <a:pt x="437" y="199"/>
                    <a:pt x="438" y="197"/>
                    <a:pt x="438" y="195"/>
                  </a:cubicBezTo>
                  <a:cubicBezTo>
                    <a:pt x="438" y="193"/>
                    <a:pt x="437" y="192"/>
                    <a:pt x="435" y="192"/>
                  </a:cubicBezTo>
                  <a:lnTo>
                    <a:pt x="393" y="192"/>
                  </a:lnTo>
                  <a:cubicBezTo>
                    <a:pt x="391" y="192"/>
                    <a:pt x="390" y="193"/>
                    <a:pt x="390" y="195"/>
                  </a:cubicBezTo>
                  <a:cubicBezTo>
                    <a:pt x="390" y="197"/>
                    <a:pt x="391" y="199"/>
                    <a:pt x="393" y="199"/>
                  </a:cubicBezTo>
                  <a:close/>
                  <a:moveTo>
                    <a:pt x="392" y="569"/>
                  </a:moveTo>
                  <a:lnTo>
                    <a:pt x="392" y="569"/>
                  </a:lnTo>
                  <a:cubicBezTo>
                    <a:pt x="392" y="572"/>
                    <a:pt x="395" y="575"/>
                    <a:pt x="398" y="575"/>
                  </a:cubicBezTo>
                  <a:cubicBezTo>
                    <a:pt x="401" y="575"/>
                    <a:pt x="403" y="572"/>
                    <a:pt x="403" y="569"/>
                  </a:cubicBezTo>
                  <a:cubicBezTo>
                    <a:pt x="403" y="566"/>
                    <a:pt x="401" y="563"/>
                    <a:pt x="398" y="563"/>
                  </a:cubicBezTo>
                  <a:cubicBezTo>
                    <a:pt x="395" y="563"/>
                    <a:pt x="392" y="566"/>
                    <a:pt x="392" y="569"/>
                  </a:cubicBezTo>
                  <a:close/>
                  <a:moveTo>
                    <a:pt x="430" y="596"/>
                  </a:moveTo>
                  <a:lnTo>
                    <a:pt x="430" y="596"/>
                  </a:lnTo>
                  <a:cubicBezTo>
                    <a:pt x="427" y="596"/>
                    <a:pt x="425" y="599"/>
                    <a:pt x="425" y="602"/>
                  </a:cubicBezTo>
                  <a:cubicBezTo>
                    <a:pt x="425" y="605"/>
                    <a:pt x="427" y="607"/>
                    <a:pt x="430" y="607"/>
                  </a:cubicBezTo>
                  <a:cubicBezTo>
                    <a:pt x="434" y="607"/>
                    <a:pt x="436" y="605"/>
                    <a:pt x="436" y="602"/>
                  </a:cubicBezTo>
                  <a:cubicBezTo>
                    <a:pt x="436" y="599"/>
                    <a:pt x="434" y="596"/>
                    <a:pt x="430" y="596"/>
                  </a:cubicBezTo>
                  <a:close/>
                  <a:moveTo>
                    <a:pt x="398" y="606"/>
                  </a:moveTo>
                  <a:lnTo>
                    <a:pt x="398" y="606"/>
                  </a:lnTo>
                  <a:lnTo>
                    <a:pt x="435" y="570"/>
                  </a:lnTo>
                  <a:cubicBezTo>
                    <a:pt x="436" y="568"/>
                    <a:pt x="436" y="566"/>
                    <a:pt x="435" y="564"/>
                  </a:cubicBezTo>
                  <a:cubicBezTo>
                    <a:pt x="433" y="563"/>
                    <a:pt x="431" y="563"/>
                    <a:pt x="430" y="564"/>
                  </a:cubicBezTo>
                  <a:lnTo>
                    <a:pt x="393" y="601"/>
                  </a:lnTo>
                  <a:cubicBezTo>
                    <a:pt x="392" y="602"/>
                    <a:pt x="392" y="605"/>
                    <a:pt x="393" y="606"/>
                  </a:cubicBezTo>
                  <a:cubicBezTo>
                    <a:pt x="395" y="608"/>
                    <a:pt x="397" y="608"/>
                    <a:pt x="398" y="606"/>
                  </a:cubicBezTo>
                  <a:close/>
                  <a:moveTo>
                    <a:pt x="393" y="375"/>
                  </a:moveTo>
                  <a:lnTo>
                    <a:pt x="393" y="375"/>
                  </a:lnTo>
                  <a:lnTo>
                    <a:pt x="409" y="390"/>
                  </a:lnTo>
                  <a:lnTo>
                    <a:pt x="393" y="406"/>
                  </a:lnTo>
                  <a:cubicBezTo>
                    <a:pt x="392" y="407"/>
                    <a:pt x="392" y="410"/>
                    <a:pt x="393" y="411"/>
                  </a:cubicBezTo>
                  <a:cubicBezTo>
                    <a:pt x="395" y="413"/>
                    <a:pt x="397" y="413"/>
                    <a:pt x="398" y="411"/>
                  </a:cubicBezTo>
                  <a:lnTo>
                    <a:pt x="414" y="396"/>
                  </a:lnTo>
                  <a:lnTo>
                    <a:pt x="430" y="411"/>
                  </a:lnTo>
                  <a:cubicBezTo>
                    <a:pt x="431" y="413"/>
                    <a:pt x="433" y="413"/>
                    <a:pt x="435" y="411"/>
                  </a:cubicBezTo>
                  <a:cubicBezTo>
                    <a:pt x="436" y="410"/>
                    <a:pt x="436" y="407"/>
                    <a:pt x="435" y="406"/>
                  </a:cubicBezTo>
                  <a:lnTo>
                    <a:pt x="419" y="390"/>
                  </a:lnTo>
                  <a:lnTo>
                    <a:pt x="435" y="375"/>
                  </a:lnTo>
                  <a:cubicBezTo>
                    <a:pt x="436" y="373"/>
                    <a:pt x="436" y="371"/>
                    <a:pt x="435" y="369"/>
                  </a:cubicBezTo>
                  <a:cubicBezTo>
                    <a:pt x="433" y="368"/>
                    <a:pt x="431" y="368"/>
                    <a:pt x="430" y="369"/>
                  </a:cubicBezTo>
                  <a:lnTo>
                    <a:pt x="414" y="385"/>
                  </a:lnTo>
                  <a:lnTo>
                    <a:pt x="398" y="369"/>
                  </a:lnTo>
                  <a:cubicBezTo>
                    <a:pt x="397" y="368"/>
                    <a:pt x="395" y="368"/>
                    <a:pt x="393" y="369"/>
                  </a:cubicBezTo>
                  <a:cubicBezTo>
                    <a:pt x="392" y="371"/>
                    <a:pt x="392" y="373"/>
                    <a:pt x="393" y="375"/>
                  </a:cubicBezTo>
                  <a:close/>
                  <a:moveTo>
                    <a:pt x="491" y="667"/>
                  </a:moveTo>
                  <a:lnTo>
                    <a:pt x="491" y="667"/>
                  </a:lnTo>
                  <a:lnTo>
                    <a:pt x="506" y="683"/>
                  </a:lnTo>
                  <a:lnTo>
                    <a:pt x="491" y="698"/>
                  </a:lnTo>
                  <a:cubicBezTo>
                    <a:pt x="489" y="700"/>
                    <a:pt x="489" y="702"/>
                    <a:pt x="491" y="704"/>
                  </a:cubicBezTo>
                  <a:cubicBezTo>
                    <a:pt x="492" y="705"/>
                    <a:pt x="494" y="705"/>
                    <a:pt x="496" y="704"/>
                  </a:cubicBezTo>
                  <a:lnTo>
                    <a:pt x="512" y="688"/>
                  </a:lnTo>
                  <a:lnTo>
                    <a:pt x="527" y="704"/>
                  </a:lnTo>
                  <a:cubicBezTo>
                    <a:pt x="529" y="705"/>
                    <a:pt x="531" y="705"/>
                    <a:pt x="532" y="704"/>
                  </a:cubicBezTo>
                  <a:cubicBezTo>
                    <a:pt x="534" y="702"/>
                    <a:pt x="534" y="700"/>
                    <a:pt x="532" y="698"/>
                  </a:cubicBezTo>
                  <a:lnTo>
                    <a:pt x="517" y="683"/>
                  </a:lnTo>
                  <a:lnTo>
                    <a:pt x="532" y="667"/>
                  </a:lnTo>
                  <a:cubicBezTo>
                    <a:pt x="534" y="666"/>
                    <a:pt x="534" y="663"/>
                    <a:pt x="532" y="662"/>
                  </a:cubicBezTo>
                  <a:cubicBezTo>
                    <a:pt x="531" y="661"/>
                    <a:pt x="529" y="661"/>
                    <a:pt x="527" y="662"/>
                  </a:cubicBezTo>
                  <a:lnTo>
                    <a:pt x="512" y="678"/>
                  </a:lnTo>
                  <a:lnTo>
                    <a:pt x="496" y="662"/>
                  </a:lnTo>
                  <a:cubicBezTo>
                    <a:pt x="494" y="661"/>
                    <a:pt x="492" y="661"/>
                    <a:pt x="491" y="662"/>
                  </a:cubicBezTo>
                  <a:cubicBezTo>
                    <a:pt x="489" y="663"/>
                    <a:pt x="489" y="666"/>
                    <a:pt x="491" y="667"/>
                  </a:cubicBezTo>
                  <a:close/>
                  <a:moveTo>
                    <a:pt x="536" y="488"/>
                  </a:moveTo>
                  <a:lnTo>
                    <a:pt x="536" y="488"/>
                  </a:lnTo>
                  <a:cubicBezTo>
                    <a:pt x="536" y="486"/>
                    <a:pt x="534" y="484"/>
                    <a:pt x="532" y="484"/>
                  </a:cubicBezTo>
                  <a:lnTo>
                    <a:pt x="491" y="484"/>
                  </a:lnTo>
                  <a:cubicBezTo>
                    <a:pt x="489" y="484"/>
                    <a:pt x="487" y="486"/>
                    <a:pt x="487" y="488"/>
                  </a:cubicBezTo>
                  <a:cubicBezTo>
                    <a:pt x="487" y="490"/>
                    <a:pt x="489" y="492"/>
                    <a:pt x="491" y="492"/>
                  </a:cubicBezTo>
                  <a:lnTo>
                    <a:pt x="532" y="492"/>
                  </a:lnTo>
                  <a:cubicBezTo>
                    <a:pt x="534" y="492"/>
                    <a:pt x="536" y="490"/>
                    <a:pt x="536" y="488"/>
                  </a:cubicBezTo>
                  <a:close/>
                  <a:moveTo>
                    <a:pt x="532" y="289"/>
                  </a:moveTo>
                  <a:lnTo>
                    <a:pt x="532" y="289"/>
                  </a:lnTo>
                  <a:lnTo>
                    <a:pt x="515" y="289"/>
                  </a:lnTo>
                  <a:lnTo>
                    <a:pt x="515" y="272"/>
                  </a:lnTo>
                  <a:cubicBezTo>
                    <a:pt x="515" y="270"/>
                    <a:pt x="514" y="268"/>
                    <a:pt x="512" y="268"/>
                  </a:cubicBezTo>
                  <a:cubicBezTo>
                    <a:pt x="509" y="268"/>
                    <a:pt x="508" y="270"/>
                    <a:pt x="508" y="272"/>
                  </a:cubicBezTo>
                  <a:lnTo>
                    <a:pt x="508" y="289"/>
                  </a:lnTo>
                  <a:lnTo>
                    <a:pt x="491" y="289"/>
                  </a:lnTo>
                  <a:cubicBezTo>
                    <a:pt x="489" y="289"/>
                    <a:pt x="487" y="291"/>
                    <a:pt x="487" y="293"/>
                  </a:cubicBezTo>
                  <a:cubicBezTo>
                    <a:pt x="487" y="295"/>
                    <a:pt x="489" y="297"/>
                    <a:pt x="491" y="297"/>
                  </a:cubicBezTo>
                  <a:lnTo>
                    <a:pt x="508" y="297"/>
                  </a:lnTo>
                  <a:lnTo>
                    <a:pt x="508" y="314"/>
                  </a:lnTo>
                  <a:cubicBezTo>
                    <a:pt x="508" y="316"/>
                    <a:pt x="509" y="317"/>
                    <a:pt x="512" y="317"/>
                  </a:cubicBezTo>
                  <a:cubicBezTo>
                    <a:pt x="514" y="317"/>
                    <a:pt x="515" y="316"/>
                    <a:pt x="515" y="314"/>
                  </a:cubicBezTo>
                  <a:lnTo>
                    <a:pt x="515" y="297"/>
                  </a:lnTo>
                  <a:lnTo>
                    <a:pt x="532" y="297"/>
                  </a:lnTo>
                  <a:cubicBezTo>
                    <a:pt x="534" y="297"/>
                    <a:pt x="536" y="295"/>
                    <a:pt x="536" y="293"/>
                  </a:cubicBezTo>
                  <a:cubicBezTo>
                    <a:pt x="536" y="291"/>
                    <a:pt x="534" y="289"/>
                    <a:pt x="532" y="289"/>
                  </a:cubicBezTo>
                  <a:close/>
                  <a:moveTo>
                    <a:pt x="533" y="114"/>
                  </a:moveTo>
                  <a:lnTo>
                    <a:pt x="533" y="114"/>
                  </a:lnTo>
                  <a:cubicBezTo>
                    <a:pt x="533" y="111"/>
                    <a:pt x="531" y="109"/>
                    <a:pt x="528" y="109"/>
                  </a:cubicBezTo>
                  <a:cubicBezTo>
                    <a:pt x="525" y="109"/>
                    <a:pt x="522" y="111"/>
                    <a:pt x="522" y="114"/>
                  </a:cubicBezTo>
                  <a:cubicBezTo>
                    <a:pt x="522" y="117"/>
                    <a:pt x="525" y="120"/>
                    <a:pt x="528" y="120"/>
                  </a:cubicBezTo>
                  <a:cubicBezTo>
                    <a:pt x="531" y="120"/>
                    <a:pt x="533" y="117"/>
                    <a:pt x="533" y="114"/>
                  </a:cubicBezTo>
                  <a:close/>
                  <a:moveTo>
                    <a:pt x="495" y="87"/>
                  </a:moveTo>
                  <a:lnTo>
                    <a:pt x="495" y="87"/>
                  </a:lnTo>
                  <a:cubicBezTo>
                    <a:pt x="498" y="87"/>
                    <a:pt x="501" y="85"/>
                    <a:pt x="501" y="81"/>
                  </a:cubicBezTo>
                  <a:cubicBezTo>
                    <a:pt x="501" y="78"/>
                    <a:pt x="498" y="76"/>
                    <a:pt x="495" y="76"/>
                  </a:cubicBezTo>
                  <a:cubicBezTo>
                    <a:pt x="492" y="76"/>
                    <a:pt x="490" y="78"/>
                    <a:pt x="490" y="81"/>
                  </a:cubicBezTo>
                  <a:cubicBezTo>
                    <a:pt x="490" y="85"/>
                    <a:pt x="492" y="87"/>
                    <a:pt x="495" y="87"/>
                  </a:cubicBezTo>
                  <a:close/>
                  <a:moveTo>
                    <a:pt x="527" y="77"/>
                  </a:moveTo>
                  <a:lnTo>
                    <a:pt x="527" y="77"/>
                  </a:lnTo>
                  <a:lnTo>
                    <a:pt x="491" y="113"/>
                  </a:lnTo>
                  <a:cubicBezTo>
                    <a:pt x="489" y="115"/>
                    <a:pt x="489" y="117"/>
                    <a:pt x="491" y="119"/>
                  </a:cubicBezTo>
                  <a:cubicBezTo>
                    <a:pt x="492" y="120"/>
                    <a:pt x="494" y="120"/>
                    <a:pt x="496" y="119"/>
                  </a:cubicBezTo>
                  <a:lnTo>
                    <a:pt x="532" y="82"/>
                  </a:lnTo>
                  <a:cubicBezTo>
                    <a:pt x="534" y="81"/>
                    <a:pt x="534" y="78"/>
                    <a:pt x="532" y="77"/>
                  </a:cubicBezTo>
                  <a:cubicBezTo>
                    <a:pt x="531" y="76"/>
                    <a:pt x="529" y="76"/>
                    <a:pt x="527" y="77"/>
                  </a:cubicBezTo>
                  <a:close/>
                  <a:moveTo>
                    <a:pt x="625" y="401"/>
                  </a:moveTo>
                  <a:lnTo>
                    <a:pt x="625" y="401"/>
                  </a:lnTo>
                  <a:cubicBezTo>
                    <a:pt x="622" y="401"/>
                    <a:pt x="620" y="404"/>
                    <a:pt x="620" y="407"/>
                  </a:cubicBezTo>
                  <a:cubicBezTo>
                    <a:pt x="620" y="410"/>
                    <a:pt x="622" y="412"/>
                    <a:pt x="625" y="412"/>
                  </a:cubicBezTo>
                  <a:cubicBezTo>
                    <a:pt x="629" y="412"/>
                    <a:pt x="631" y="410"/>
                    <a:pt x="631" y="407"/>
                  </a:cubicBezTo>
                  <a:cubicBezTo>
                    <a:pt x="631" y="404"/>
                    <a:pt x="629" y="401"/>
                    <a:pt x="625" y="401"/>
                  </a:cubicBezTo>
                  <a:close/>
                  <a:moveTo>
                    <a:pt x="630" y="369"/>
                  </a:moveTo>
                  <a:lnTo>
                    <a:pt x="630" y="369"/>
                  </a:lnTo>
                  <a:cubicBezTo>
                    <a:pt x="628" y="368"/>
                    <a:pt x="626" y="368"/>
                    <a:pt x="625" y="369"/>
                  </a:cubicBezTo>
                  <a:lnTo>
                    <a:pt x="588" y="406"/>
                  </a:lnTo>
                  <a:cubicBezTo>
                    <a:pt x="587" y="407"/>
                    <a:pt x="587" y="410"/>
                    <a:pt x="588" y="411"/>
                  </a:cubicBezTo>
                  <a:cubicBezTo>
                    <a:pt x="590" y="413"/>
                    <a:pt x="592" y="413"/>
                    <a:pt x="593" y="411"/>
                  </a:cubicBezTo>
                  <a:lnTo>
                    <a:pt x="630" y="375"/>
                  </a:lnTo>
                  <a:cubicBezTo>
                    <a:pt x="631" y="373"/>
                    <a:pt x="631" y="371"/>
                    <a:pt x="630" y="369"/>
                  </a:cubicBezTo>
                  <a:close/>
                  <a:moveTo>
                    <a:pt x="587" y="374"/>
                  </a:moveTo>
                  <a:lnTo>
                    <a:pt x="587" y="374"/>
                  </a:lnTo>
                  <a:cubicBezTo>
                    <a:pt x="587" y="377"/>
                    <a:pt x="590" y="380"/>
                    <a:pt x="593" y="380"/>
                  </a:cubicBezTo>
                  <a:cubicBezTo>
                    <a:pt x="596" y="380"/>
                    <a:pt x="598" y="377"/>
                    <a:pt x="598" y="374"/>
                  </a:cubicBezTo>
                  <a:cubicBezTo>
                    <a:pt x="598" y="371"/>
                    <a:pt x="596" y="368"/>
                    <a:pt x="593" y="368"/>
                  </a:cubicBezTo>
                  <a:cubicBezTo>
                    <a:pt x="590" y="368"/>
                    <a:pt x="587" y="371"/>
                    <a:pt x="587" y="374"/>
                  </a:cubicBezTo>
                  <a:close/>
                  <a:moveTo>
                    <a:pt x="630" y="211"/>
                  </a:moveTo>
                  <a:lnTo>
                    <a:pt x="630" y="211"/>
                  </a:lnTo>
                  <a:lnTo>
                    <a:pt x="614" y="195"/>
                  </a:lnTo>
                  <a:lnTo>
                    <a:pt x="630" y="180"/>
                  </a:lnTo>
                  <a:cubicBezTo>
                    <a:pt x="631" y="178"/>
                    <a:pt x="631" y="176"/>
                    <a:pt x="630" y="174"/>
                  </a:cubicBezTo>
                  <a:cubicBezTo>
                    <a:pt x="628" y="173"/>
                    <a:pt x="626" y="173"/>
                    <a:pt x="625" y="174"/>
                  </a:cubicBezTo>
                  <a:lnTo>
                    <a:pt x="609" y="190"/>
                  </a:lnTo>
                  <a:lnTo>
                    <a:pt x="593" y="174"/>
                  </a:lnTo>
                  <a:cubicBezTo>
                    <a:pt x="592" y="173"/>
                    <a:pt x="590" y="173"/>
                    <a:pt x="588" y="174"/>
                  </a:cubicBezTo>
                  <a:cubicBezTo>
                    <a:pt x="587" y="176"/>
                    <a:pt x="587" y="178"/>
                    <a:pt x="588" y="180"/>
                  </a:cubicBezTo>
                  <a:lnTo>
                    <a:pt x="604" y="195"/>
                  </a:lnTo>
                  <a:lnTo>
                    <a:pt x="588" y="211"/>
                  </a:lnTo>
                  <a:cubicBezTo>
                    <a:pt x="587" y="212"/>
                    <a:pt x="587" y="215"/>
                    <a:pt x="588" y="216"/>
                  </a:cubicBezTo>
                  <a:cubicBezTo>
                    <a:pt x="590" y="218"/>
                    <a:pt x="592" y="218"/>
                    <a:pt x="593" y="216"/>
                  </a:cubicBezTo>
                  <a:lnTo>
                    <a:pt x="609" y="201"/>
                  </a:lnTo>
                  <a:lnTo>
                    <a:pt x="625" y="216"/>
                  </a:lnTo>
                  <a:cubicBezTo>
                    <a:pt x="626" y="218"/>
                    <a:pt x="628" y="218"/>
                    <a:pt x="630" y="216"/>
                  </a:cubicBezTo>
                  <a:cubicBezTo>
                    <a:pt x="631" y="215"/>
                    <a:pt x="631" y="212"/>
                    <a:pt x="630" y="211"/>
                  </a:cubicBezTo>
                  <a:close/>
                  <a:moveTo>
                    <a:pt x="691" y="704"/>
                  </a:moveTo>
                  <a:lnTo>
                    <a:pt x="691" y="704"/>
                  </a:lnTo>
                  <a:lnTo>
                    <a:pt x="707" y="688"/>
                  </a:lnTo>
                  <a:lnTo>
                    <a:pt x="707" y="678"/>
                  </a:lnTo>
                  <a:lnTo>
                    <a:pt x="686" y="698"/>
                  </a:lnTo>
                  <a:cubicBezTo>
                    <a:pt x="684" y="700"/>
                    <a:pt x="684" y="702"/>
                    <a:pt x="686" y="704"/>
                  </a:cubicBezTo>
                  <a:cubicBezTo>
                    <a:pt x="687" y="705"/>
                    <a:pt x="689" y="705"/>
                    <a:pt x="691" y="704"/>
                  </a:cubicBezTo>
                  <a:close/>
                  <a:moveTo>
                    <a:pt x="686" y="297"/>
                  </a:moveTo>
                  <a:lnTo>
                    <a:pt x="686" y="297"/>
                  </a:lnTo>
                  <a:lnTo>
                    <a:pt x="707" y="297"/>
                  </a:lnTo>
                  <a:lnTo>
                    <a:pt x="707" y="289"/>
                  </a:lnTo>
                  <a:lnTo>
                    <a:pt x="686" y="289"/>
                  </a:lnTo>
                  <a:cubicBezTo>
                    <a:pt x="684" y="289"/>
                    <a:pt x="682" y="291"/>
                    <a:pt x="682" y="293"/>
                  </a:cubicBezTo>
                  <a:cubicBezTo>
                    <a:pt x="682" y="295"/>
                    <a:pt x="684" y="297"/>
                    <a:pt x="686" y="297"/>
                  </a:cubicBezTo>
                  <a:close/>
                  <a:moveTo>
                    <a:pt x="696" y="666"/>
                  </a:moveTo>
                  <a:lnTo>
                    <a:pt x="696" y="666"/>
                  </a:lnTo>
                  <a:cubicBezTo>
                    <a:pt x="696" y="663"/>
                    <a:pt x="693" y="661"/>
                    <a:pt x="690" y="661"/>
                  </a:cubicBezTo>
                  <a:cubicBezTo>
                    <a:pt x="687" y="661"/>
                    <a:pt x="685" y="663"/>
                    <a:pt x="685" y="666"/>
                  </a:cubicBezTo>
                  <a:cubicBezTo>
                    <a:pt x="685" y="670"/>
                    <a:pt x="687" y="672"/>
                    <a:pt x="690" y="672"/>
                  </a:cubicBezTo>
                  <a:cubicBezTo>
                    <a:pt x="693" y="672"/>
                    <a:pt x="696" y="670"/>
                    <a:pt x="696" y="666"/>
                  </a:cubicBezTo>
                  <a:close/>
                  <a:moveTo>
                    <a:pt x="691" y="509"/>
                  </a:moveTo>
                  <a:lnTo>
                    <a:pt x="691" y="509"/>
                  </a:lnTo>
                  <a:lnTo>
                    <a:pt x="707" y="493"/>
                  </a:lnTo>
                  <a:lnTo>
                    <a:pt x="707" y="483"/>
                  </a:lnTo>
                  <a:lnTo>
                    <a:pt x="691" y="467"/>
                  </a:lnTo>
                  <a:cubicBezTo>
                    <a:pt x="689" y="466"/>
                    <a:pt x="687" y="466"/>
                    <a:pt x="686" y="467"/>
                  </a:cubicBezTo>
                  <a:cubicBezTo>
                    <a:pt x="684" y="468"/>
                    <a:pt x="684" y="471"/>
                    <a:pt x="686" y="472"/>
                  </a:cubicBezTo>
                  <a:lnTo>
                    <a:pt x="701" y="488"/>
                  </a:lnTo>
                  <a:lnTo>
                    <a:pt x="686" y="503"/>
                  </a:lnTo>
                  <a:cubicBezTo>
                    <a:pt x="684" y="505"/>
                    <a:pt x="684" y="507"/>
                    <a:pt x="686" y="509"/>
                  </a:cubicBezTo>
                  <a:cubicBezTo>
                    <a:pt x="687" y="510"/>
                    <a:pt x="689" y="510"/>
                    <a:pt x="691" y="509"/>
                  </a:cubicBezTo>
                  <a:close/>
                  <a:moveTo>
                    <a:pt x="613" y="606"/>
                  </a:moveTo>
                  <a:lnTo>
                    <a:pt x="613" y="606"/>
                  </a:lnTo>
                  <a:lnTo>
                    <a:pt x="613" y="589"/>
                  </a:lnTo>
                  <a:lnTo>
                    <a:pt x="630" y="589"/>
                  </a:lnTo>
                  <a:cubicBezTo>
                    <a:pt x="632" y="589"/>
                    <a:pt x="633" y="587"/>
                    <a:pt x="633" y="585"/>
                  </a:cubicBezTo>
                  <a:cubicBezTo>
                    <a:pt x="633" y="583"/>
                    <a:pt x="632" y="582"/>
                    <a:pt x="630" y="582"/>
                  </a:cubicBezTo>
                  <a:lnTo>
                    <a:pt x="613" y="582"/>
                  </a:lnTo>
                  <a:lnTo>
                    <a:pt x="613" y="565"/>
                  </a:lnTo>
                  <a:cubicBezTo>
                    <a:pt x="613" y="563"/>
                    <a:pt x="611" y="561"/>
                    <a:pt x="609" y="561"/>
                  </a:cubicBezTo>
                  <a:cubicBezTo>
                    <a:pt x="607" y="561"/>
                    <a:pt x="605" y="563"/>
                    <a:pt x="605" y="565"/>
                  </a:cubicBezTo>
                  <a:lnTo>
                    <a:pt x="605" y="582"/>
                  </a:lnTo>
                  <a:lnTo>
                    <a:pt x="588" y="582"/>
                  </a:lnTo>
                  <a:cubicBezTo>
                    <a:pt x="586" y="582"/>
                    <a:pt x="585" y="583"/>
                    <a:pt x="585" y="585"/>
                  </a:cubicBezTo>
                  <a:cubicBezTo>
                    <a:pt x="585" y="587"/>
                    <a:pt x="586" y="589"/>
                    <a:pt x="588" y="589"/>
                  </a:cubicBezTo>
                  <a:lnTo>
                    <a:pt x="605" y="589"/>
                  </a:lnTo>
                  <a:lnTo>
                    <a:pt x="605" y="606"/>
                  </a:lnTo>
                  <a:cubicBezTo>
                    <a:pt x="605" y="608"/>
                    <a:pt x="607" y="610"/>
                    <a:pt x="609" y="610"/>
                  </a:cubicBezTo>
                  <a:cubicBezTo>
                    <a:pt x="611" y="610"/>
                    <a:pt x="613" y="608"/>
                    <a:pt x="613" y="606"/>
                  </a:cubicBezTo>
                  <a:close/>
                  <a:moveTo>
                    <a:pt x="45" y="16"/>
                  </a:moveTo>
                  <a:lnTo>
                    <a:pt x="45" y="16"/>
                  </a:lnTo>
                  <a:lnTo>
                    <a:pt x="29" y="0"/>
                  </a:lnTo>
                  <a:lnTo>
                    <a:pt x="19" y="0"/>
                  </a:lnTo>
                  <a:lnTo>
                    <a:pt x="3" y="16"/>
                  </a:lnTo>
                  <a:cubicBezTo>
                    <a:pt x="2" y="17"/>
                    <a:pt x="2" y="20"/>
                    <a:pt x="3" y="21"/>
                  </a:cubicBezTo>
                  <a:cubicBezTo>
                    <a:pt x="5" y="23"/>
                    <a:pt x="7" y="23"/>
                    <a:pt x="8" y="21"/>
                  </a:cubicBezTo>
                  <a:lnTo>
                    <a:pt x="24" y="6"/>
                  </a:lnTo>
                  <a:lnTo>
                    <a:pt x="40" y="21"/>
                  </a:lnTo>
                  <a:cubicBezTo>
                    <a:pt x="41" y="23"/>
                    <a:pt x="43" y="23"/>
                    <a:pt x="45" y="21"/>
                  </a:cubicBezTo>
                  <a:cubicBezTo>
                    <a:pt x="46" y="20"/>
                    <a:pt x="46" y="17"/>
                    <a:pt x="45"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1" name="Freeform 34">
              <a:extLst>
                <a:ext uri="{FF2B5EF4-FFF2-40B4-BE49-F238E27FC236}">
                  <a16:creationId xmlns:a16="http://schemas.microsoft.com/office/drawing/2014/main" id="{5F9978B8-C559-4CEC-81C1-DEC1DE8DBF3A}"/>
                </a:ext>
              </a:extLst>
            </p:cNvPr>
            <p:cNvSpPr>
              <a:spLocks noChangeAspect="1" noEditPoints="1"/>
            </p:cNvSpPr>
            <p:nvPr/>
          </p:nvSpPr>
          <p:spPr bwMode="auto">
            <a:xfrm>
              <a:off x="8407097" y="4951413"/>
              <a:ext cx="746125" cy="744538"/>
            </a:xfrm>
            <a:custGeom>
              <a:avLst/>
              <a:gdLst>
                <a:gd name="T0" fmla="*/ 776 w 780"/>
                <a:gd name="T1" fmla="*/ 77 h 780"/>
                <a:gd name="T2" fmla="*/ 706 w 780"/>
                <a:gd name="T3" fmla="*/ 0 h 780"/>
                <a:gd name="T4" fmla="*/ 466 w 780"/>
                <a:gd name="T5" fmla="*/ 4 h 780"/>
                <a:gd name="T6" fmla="*/ 297 w 780"/>
                <a:gd name="T7" fmla="*/ 0 h 780"/>
                <a:gd name="T8" fmla="*/ 0 w 780"/>
                <a:gd name="T9" fmla="*/ 122 h 780"/>
                <a:gd name="T10" fmla="*/ 0 w 780"/>
                <a:gd name="T11" fmla="*/ 688 h 780"/>
                <a:gd name="T12" fmla="*/ 16 w 780"/>
                <a:gd name="T13" fmla="*/ 705 h 780"/>
                <a:gd name="T14" fmla="*/ 20 w 780"/>
                <a:gd name="T15" fmla="*/ 289 h 780"/>
                <a:gd name="T16" fmla="*/ 0 w 780"/>
                <a:gd name="T17" fmla="*/ 493 h 780"/>
                <a:gd name="T18" fmla="*/ 113 w 780"/>
                <a:gd name="T19" fmla="*/ 759 h 780"/>
                <a:gd name="T20" fmla="*/ 118 w 780"/>
                <a:gd name="T21" fmla="*/ 589 h 780"/>
                <a:gd name="T22" fmla="*/ 97 w 780"/>
                <a:gd name="T23" fmla="*/ 366 h 780"/>
                <a:gd name="T24" fmla="*/ 101 w 780"/>
                <a:gd name="T25" fmla="*/ 411 h 780"/>
                <a:gd name="T26" fmla="*/ 119 w 780"/>
                <a:gd name="T27" fmla="*/ 212 h 780"/>
                <a:gd name="T28" fmla="*/ 113 w 780"/>
                <a:gd name="T29" fmla="*/ 174 h 780"/>
                <a:gd name="T30" fmla="*/ 215 w 780"/>
                <a:gd name="T31" fmla="*/ 679 h 780"/>
                <a:gd name="T32" fmla="*/ 191 w 780"/>
                <a:gd name="T33" fmla="*/ 687 h 780"/>
                <a:gd name="T34" fmla="*/ 215 w 780"/>
                <a:gd name="T35" fmla="*/ 102 h 780"/>
                <a:gd name="T36" fmla="*/ 184 w 780"/>
                <a:gd name="T37" fmla="*/ 471 h 780"/>
                <a:gd name="T38" fmla="*/ 195 w 780"/>
                <a:gd name="T39" fmla="*/ 288 h 780"/>
                <a:gd name="T40" fmla="*/ 210 w 780"/>
                <a:gd name="T41" fmla="*/ 314 h 780"/>
                <a:gd name="T42" fmla="*/ 179 w 780"/>
                <a:gd name="T43" fmla="*/ 509 h 780"/>
                <a:gd name="T44" fmla="*/ 287 w 780"/>
                <a:gd name="T45" fmla="*/ 780 h 780"/>
                <a:gd name="T46" fmla="*/ 316 w 780"/>
                <a:gd name="T47" fmla="*/ 390 h 780"/>
                <a:gd name="T48" fmla="*/ 276 w 780"/>
                <a:gd name="T49" fmla="*/ 758 h 780"/>
                <a:gd name="T50" fmla="*/ 308 w 780"/>
                <a:gd name="T51" fmla="*/ 606 h 780"/>
                <a:gd name="T52" fmla="*/ 271 w 780"/>
                <a:gd name="T53" fmla="*/ 564 h 780"/>
                <a:gd name="T54" fmla="*/ 313 w 780"/>
                <a:gd name="T55" fmla="*/ 192 h 780"/>
                <a:gd name="T56" fmla="*/ 288 w 780"/>
                <a:gd name="T57" fmla="*/ 199 h 780"/>
                <a:gd name="T58" fmla="*/ 414 w 780"/>
                <a:gd name="T59" fmla="*/ 683 h 780"/>
                <a:gd name="T60" fmla="*/ 393 w 780"/>
                <a:gd name="T61" fmla="*/ 484 h 780"/>
                <a:gd name="T62" fmla="*/ 386 w 780"/>
                <a:gd name="T63" fmla="*/ 509 h 780"/>
                <a:gd name="T64" fmla="*/ 406 w 780"/>
                <a:gd name="T65" fmla="*/ 304 h 780"/>
                <a:gd name="T66" fmla="*/ 374 w 780"/>
                <a:gd name="T67" fmla="*/ 314 h 780"/>
                <a:gd name="T68" fmla="*/ 410 w 780"/>
                <a:gd name="T69" fmla="*/ 113 h 780"/>
                <a:gd name="T70" fmla="*/ 369 w 780"/>
                <a:gd name="T71" fmla="*/ 82 h 780"/>
                <a:gd name="T72" fmla="*/ 511 w 780"/>
                <a:gd name="T73" fmla="*/ 780 h 780"/>
                <a:gd name="T74" fmla="*/ 463 w 780"/>
                <a:gd name="T75" fmla="*/ 780 h 780"/>
                <a:gd name="T76" fmla="*/ 466 w 780"/>
                <a:gd name="T77" fmla="*/ 199 h 780"/>
                <a:gd name="T78" fmla="*/ 498 w 780"/>
                <a:gd name="T79" fmla="*/ 602 h 780"/>
                <a:gd name="T80" fmla="*/ 466 w 780"/>
                <a:gd name="T81" fmla="*/ 601 h 780"/>
                <a:gd name="T82" fmla="*/ 487 w 780"/>
                <a:gd name="T83" fmla="*/ 396 h 780"/>
                <a:gd name="T84" fmla="*/ 471 w 780"/>
                <a:gd name="T85" fmla="*/ 369 h 780"/>
                <a:gd name="T86" fmla="*/ 585 w 780"/>
                <a:gd name="T87" fmla="*/ 688 h 780"/>
                <a:gd name="T88" fmla="*/ 569 w 780"/>
                <a:gd name="T89" fmla="*/ 662 h 780"/>
                <a:gd name="T90" fmla="*/ 605 w 780"/>
                <a:gd name="T91" fmla="*/ 492 h 780"/>
                <a:gd name="T92" fmla="*/ 564 w 780"/>
                <a:gd name="T93" fmla="*/ 289 h 780"/>
                <a:gd name="T94" fmla="*/ 609 w 780"/>
                <a:gd name="T95" fmla="*/ 293 h 780"/>
                <a:gd name="T96" fmla="*/ 568 w 780"/>
                <a:gd name="T97" fmla="*/ 87 h 780"/>
                <a:gd name="T98" fmla="*/ 569 w 780"/>
                <a:gd name="T99" fmla="*/ 119 h 780"/>
                <a:gd name="T100" fmla="*/ 698 w 780"/>
                <a:gd name="T101" fmla="*/ 401 h 780"/>
                <a:gd name="T102" fmla="*/ 660 w 780"/>
                <a:gd name="T103" fmla="*/ 374 h 780"/>
                <a:gd name="T104" fmla="*/ 703 w 780"/>
                <a:gd name="T105" fmla="*/ 180 h 780"/>
                <a:gd name="T106" fmla="*/ 661 w 780"/>
                <a:gd name="T107" fmla="*/ 216 h 780"/>
                <a:gd name="T108" fmla="*/ 780 w 780"/>
                <a:gd name="T109" fmla="*/ 678 h 780"/>
                <a:gd name="T110" fmla="*/ 755 w 780"/>
                <a:gd name="T111" fmla="*/ 293 h 780"/>
                <a:gd name="T112" fmla="*/ 764 w 780"/>
                <a:gd name="T113" fmla="*/ 509 h 780"/>
                <a:gd name="T114" fmla="*/ 764 w 780"/>
                <a:gd name="T115" fmla="*/ 509 h 780"/>
                <a:gd name="T116" fmla="*/ 682 w 780"/>
                <a:gd name="T117" fmla="*/ 561 h 780"/>
                <a:gd name="T118" fmla="*/ 686 w 780"/>
                <a:gd name="T119" fmla="*/ 606 h 780"/>
                <a:gd name="T120" fmla="*/ 113 w 780"/>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780">
                  <a:moveTo>
                    <a:pt x="658" y="780"/>
                  </a:moveTo>
                  <a:lnTo>
                    <a:pt x="658" y="780"/>
                  </a:lnTo>
                  <a:lnTo>
                    <a:pt x="706" y="780"/>
                  </a:lnTo>
                  <a:cubicBezTo>
                    <a:pt x="706" y="778"/>
                    <a:pt x="705" y="777"/>
                    <a:pt x="703" y="777"/>
                  </a:cubicBezTo>
                  <a:lnTo>
                    <a:pt x="661" y="777"/>
                  </a:lnTo>
                  <a:cubicBezTo>
                    <a:pt x="659" y="777"/>
                    <a:pt x="658" y="778"/>
                    <a:pt x="658" y="780"/>
                  </a:cubicBezTo>
                  <a:close/>
                  <a:moveTo>
                    <a:pt x="780" y="73"/>
                  </a:moveTo>
                  <a:lnTo>
                    <a:pt x="780" y="73"/>
                  </a:lnTo>
                  <a:cubicBezTo>
                    <a:pt x="777" y="73"/>
                    <a:pt x="776" y="75"/>
                    <a:pt x="776" y="77"/>
                  </a:cubicBezTo>
                  <a:lnTo>
                    <a:pt x="776" y="94"/>
                  </a:lnTo>
                  <a:lnTo>
                    <a:pt x="759" y="94"/>
                  </a:lnTo>
                  <a:cubicBezTo>
                    <a:pt x="757" y="94"/>
                    <a:pt x="755" y="96"/>
                    <a:pt x="755" y="98"/>
                  </a:cubicBezTo>
                  <a:cubicBezTo>
                    <a:pt x="755" y="100"/>
                    <a:pt x="757" y="102"/>
                    <a:pt x="759" y="102"/>
                  </a:cubicBezTo>
                  <a:lnTo>
                    <a:pt x="776" y="102"/>
                  </a:lnTo>
                  <a:lnTo>
                    <a:pt x="776" y="119"/>
                  </a:lnTo>
                  <a:cubicBezTo>
                    <a:pt x="776" y="121"/>
                    <a:pt x="777" y="122"/>
                    <a:pt x="780" y="122"/>
                  </a:cubicBezTo>
                  <a:lnTo>
                    <a:pt x="780" y="73"/>
                  </a:lnTo>
                  <a:close/>
                  <a:moveTo>
                    <a:pt x="706" y="0"/>
                  </a:moveTo>
                  <a:lnTo>
                    <a:pt x="706" y="0"/>
                  </a:lnTo>
                  <a:lnTo>
                    <a:pt x="658" y="0"/>
                  </a:lnTo>
                  <a:cubicBezTo>
                    <a:pt x="658" y="2"/>
                    <a:pt x="659" y="4"/>
                    <a:pt x="661" y="4"/>
                  </a:cubicBezTo>
                  <a:lnTo>
                    <a:pt x="703" y="4"/>
                  </a:lnTo>
                  <a:cubicBezTo>
                    <a:pt x="705" y="4"/>
                    <a:pt x="706" y="2"/>
                    <a:pt x="706" y="0"/>
                  </a:cubicBezTo>
                  <a:close/>
                  <a:moveTo>
                    <a:pt x="511" y="0"/>
                  </a:moveTo>
                  <a:lnTo>
                    <a:pt x="511" y="0"/>
                  </a:lnTo>
                  <a:lnTo>
                    <a:pt x="463" y="0"/>
                  </a:lnTo>
                  <a:cubicBezTo>
                    <a:pt x="463" y="2"/>
                    <a:pt x="464" y="4"/>
                    <a:pt x="466" y="4"/>
                  </a:cubicBezTo>
                  <a:lnTo>
                    <a:pt x="483" y="4"/>
                  </a:lnTo>
                  <a:lnTo>
                    <a:pt x="483" y="21"/>
                  </a:lnTo>
                  <a:cubicBezTo>
                    <a:pt x="483" y="23"/>
                    <a:pt x="485" y="25"/>
                    <a:pt x="487" y="25"/>
                  </a:cubicBezTo>
                  <a:cubicBezTo>
                    <a:pt x="489" y="25"/>
                    <a:pt x="491" y="23"/>
                    <a:pt x="491" y="21"/>
                  </a:cubicBezTo>
                  <a:lnTo>
                    <a:pt x="491" y="4"/>
                  </a:lnTo>
                  <a:lnTo>
                    <a:pt x="508" y="4"/>
                  </a:lnTo>
                  <a:cubicBezTo>
                    <a:pt x="510" y="4"/>
                    <a:pt x="511" y="2"/>
                    <a:pt x="511" y="0"/>
                  </a:cubicBezTo>
                  <a:close/>
                  <a:moveTo>
                    <a:pt x="297" y="0"/>
                  </a:moveTo>
                  <a:lnTo>
                    <a:pt x="297" y="0"/>
                  </a:lnTo>
                  <a:lnTo>
                    <a:pt x="287" y="0"/>
                  </a:lnTo>
                  <a:lnTo>
                    <a:pt x="271" y="16"/>
                  </a:lnTo>
                  <a:cubicBezTo>
                    <a:pt x="270" y="17"/>
                    <a:pt x="270" y="20"/>
                    <a:pt x="271" y="21"/>
                  </a:cubicBezTo>
                  <a:cubicBezTo>
                    <a:pt x="273" y="23"/>
                    <a:pt x="275" y="23"/>
                    <a:pt x="276" y="21"/>
                  </a:cubicBezTo>
                  <a:lnTo>
                    <a:pt x="297" y="0"/>
                  </a:lnTo>
                  <a:close/>
                  <a:moveTo>
                    <a:pt x="0" y="73"/>
                  </a:moveTo>
                  <a:lnTo>
                    <a:pt x="0" y="73"/>
                  </a:lnTo>
                  <a:lnTo>
                    <a:pt x="0" y="73"/>
                  </a:lnTo>
                  <a:lnTo>
                    <a:pt x="0" y="122"/>
                  </a:lnTo>
                  <a:cubicBezTo>
                    <a:pt x="2" y="122"/>
                    <a:pt x="3" y="121"/>
                    <a:pt x="3" y="119"/>
                  </a:cubicBezTo>
                  <a:lnTo>
                    <a:pt x="3" y="102"/>
                  </a:lnTo>
                  <a:lnTo>
                    <a:pt x="20" y="102"/>
                  </a:lnTo>
                  <a:cubicBezTo>
                    <a:pt x="22" y="102"/>
                    <a:pt x="24" y="100"/>
                    <a:pt x="24" y="98"/>
                  </a:cubicBezTo>
                  <a:cubicBezTo>
                    <a:pt x="24" y="96"/>
                    <a:pt x="22" y="94"/>
                    <a:pt x="20" y="94"/>
                  </a:cubicBezTo>
                  <a:lnTo>
                    <a:pt x="3" y="94"/>
                  </a:lnTo>
                  <a:lnTo>
                    <a:pt x="3" y="77"/>
                  </a:lnTo>
                  <a:cubicBezTo>
                    <a:pt x="3" y="75"/>
                    <a:pt x="2" y="73"/>
                    <a:pt x="0" y="73"/>
                  </a:cubicBezTo>
                  <a:close/>
                  <a:moveTo>
                    <a:pt x="0" y="688"/>
                  </a:moveTo>
                  <a:lnTo>
                    <a:pt x="0" y="688"/>
                  </a:lnTo>
                  <a:lnTo>
                    <a:pt x="20" y="667"/>
                  </a:lnTo>
                  <a:cubicBezTo>
                    <a:pt x="22" y="666"/>
                    <a:pt x="22" y="663"/>
                    <a:pt x="20" y="662"/>
                  </a:cubicBezTo>
                  <a:cubicBezTo>
                    <a:pt x="19" y="661"/>
                    <a:pt x="17" y="661"/>
                    <a:pt x="15" y="662"/>
                  </a:cubicBezTo>
                  <a:lnTo>
                    <a:pt x="0" y="678"/>
                  </a:lnTo>
                  <a:lnTo>
                    <a:pt x="0" y="688"/>
                  </a:lnTo>
                  <a:close/>
                  <a:moveTo>
                    <a:pt x="10" y="699"/>
                  </a:moveTo>
                  <a:lnTo>
                    <a:pt x="10" y="699"/>
                  </a:lnTo>
                  <a:cubicBezTo>
                    <a:pt x="10" y="702"/>
                    <a:pt x="13" y="705"/>
                    <a:pt x="16" y="705"/>
                  </a:cubicBezTo>
                  <a:cubicBezTo>
                    <a:pt x="19" y="705"/>
                    <a:pt x="21" y="702"/>
                    <a:pt x="21" y="699"/>
                  </a:cubicBezTo>
                  <a:cubicBezTo>
                    <a:pt x="21" y="696"/>
                    <a:pt x="19" y="694"/>
                    <a:pt x="16" y="694"/>
                  </a:cubicBezTo>
                  <a:cubicBezTo>
                    <a:pt x="13" y="694"/>
                    <a:pt x="10" y="696"/>
                    <a:pt x="10" y="699"/>
                  </a:cubicBezTo>
                  <a:close/>
                  <a:moveTo>
                    <a:pt x="0" y="289"/>
                  </a:moveTo>
                  <a:lnTo>
                    <a:pt x="0" y="289"/>
                  </a:lnTo>
                  <a:lnTo>
                    <a:pt x="0" y="297"/>
                  </a:lnTo>
                  <a:lnTo>
                    <a:pt x="20" y="297"/>
                  </a:lnTo>
                  <a:cubicBezTo>
                    <a:pt x="22" y="297"/>
                    <a:pt x="24" y="295"/>
                    <a:pt x="24" y="293"/>
                  </a:cubicBezTo>
                  <a:cubicBezTo>
                    <a:pt x="24" y="291"/>
                    <a:pt x="22" y="289"/>
                    <a:pt x="20" y="289"/>
                  </a:cubicBezTo>
                  <a:lnTo>
                    <a:pt x="0" y="289"/>
                  </a:lnTo>
                  <a:close/>
                  <a:moveTo>
                    <a:pt x="20" y="503"/>
                  </a:moveTo>
                  <a:lnTo>
                    <a:pt x="20" y="503"/>
                  </a:lnTo>
                  <a:lnTo>
                    <a:pt x="5" y="488"/>
                  </a:lnTo>
                  <a:lnTo>
                    <a:pt x="20" y="472"/>
                  </a:lnTo>
                  <a:cubicBezTo>
                    <a:pt x="22" y="471"/>
                    <a:pt x="22" y="468"/>
                    <a:pt x="20" y="467"/>
                  </a:cubicBezTo>
                  <a:cubicBezTo>
                    <a:pt x="19" y="466"/>
                    <a:pt x="17" y="466"/>
                    <a:pt x="15" y="467"/>
                  </a:cubicBezTo>
                  <a:lnTo>
                    <a:pt x="0" y="483"/>
                  </a:lnTo>
                  <a:lnTo>
                    <a:pt x="0" y="493"/>
                  </a:lnTo>
                  <a:lnTo>
                    <a:pt x="15" y="509"/>
                  </a:lnTo>
                  <a:cubicBezTo>
                    <a:pt x="17" y="510"/>
                    <a:pt x="19" y="510"/>
                    <a:pt x="20" y="509"/>
                  </a:cubicBezTo>
                  <a:cubicBezTo>
                    <a:pt x="22" y="507"/>
                    <a:pt x="22" y="505"/>
                    <a:pt x="20" y="503"/>
                  </a:cubicBezTo>
                  <a:close/>
                  <a:moveTo>
                    <a:pt x="92" y="780"/>
                  </a:moveTo>
                  <a:lnTo>
                    <a:pt x="92" y="780"/>
                  </a:lnTo>
                  <a:lnTo>
                    <a:pt x="102" y="780"/>
                  </a:lnTo>
                  <a:lnTo>
                    <a:pt x="118" y="765"/>
                  </a:lnTo>
                  <a:cubicBezTo>
                    <a:pt x="119" y="763"/>
                    <a:pt x="119" y="761"/>
                    <a:pt x="118" y="759"/>
                  </a:cubicBezTo>
                  <a:cubicBezTo>
                    <a:pt x="116" y="758"/>
                    <a:pt x="114" y="758"/>
                    <a:pt x="113" y="759"/>
                  </a:cubicBezTo>
                  <a:lnTo>
                    <a:pt x="97" y="775"/>
                  </a:lnTo>
                  <a:lnTo>
                    <a:pt x="81" y="759"/>
                  </a:lnTo>
                  <a:cubicBezTo>
                    <a:pt x="80" y="758"/>
                    <a:pt x="78" y="758"/>
                    <a:pt x="76" y="759"/>
                  </a:cubicBezTo>
                  <a:cubicBezTo>
                    <a:pt x="75" y="761"/>
                    <a:pt x="75" y="763"/>
                    <a:pt x="76" y="765"/>
                  </a:cubicBezTo>
                  <a:lnTo>
                    <a:pt x="92" y="780"/>
                  </a:lnTo>
                  <a:close/>
                  <a:moveTo>
                    <a:pt x="73" y="585"/>
                  </a:moveTo>
                  <a:lnTo>
                    <a:pt x="73" y="585"/>
                  </a:lnTo>
                  <a:cubicBezTo>
                    <a:pt x="73" y="587"/>
                    <a:pt x="74" y="589"/>
                    <a:pt x="76" y="589"/>
                  </a:cubicBezTo>
                  <a:lnTo>
                    <a:pt x="118" y="589"/>
                  </a:lnTo>
                  <a:cubicBezTo>
                    <a:pt x="120" y="589"/>
                    <a:pt x="121" y="587"/>
                    <a:pt x="121" y="585"/>
                  </a:cubicBezTo>
                  <a:cubicBezTo>
                    <a:pt x="121" y="583"/>
                    <a:pt x="120" y="582"/>
                    <a:pt x="118" y="582"/>
                  </a:cubicBezTo>
                  <a:lnTo>
                    <a:pt x="76" y="582"/>
                  </a:lnTo>
                  <a:cubicBezTo>
                    <a:pt x="74" y="582"/>
                    <a:pt x="73" y="583"/>
                    <a:pt x="73" y="585"/>
                  </a:cubicBezTo>
                  <a:close/>
                  <a:moveTo>
                    <a:pt x="118" y="387"/>
                  </a:moveTo>
                  <a:lnTo>
                    <a:pt x="118" y="387"/>
                  </a:lnTo>
                  <a:lnTo>
                    <a:pt x="101" y="387"/>
                  </a:lnTo>
                  <a:lnTo>
                    <a:pt x="101" y="370"/>
                  </a:lnTo>
                  <a:cubicBezTo>
                    <a:pt x="101" y="368"/>
                    <a:pt x="99" y="366"/>
                    <a:pt x="97" y="366"/>
                  </a:cubicBezTo>
                  <a:cubicBezTo>
                    <a:pt x="95" y="366"/>
                    <a:pt x="93" y="368"/>
                    <a:pt x="93" y="370"/>
                  </a:cubicBezTo>
                  <a:lnTo>
                    <a:pt x="93" y="387"/>
                  </a:lnTo>
                  <a:lnTo>
                    <a:pt x="76" y="387"/>
                  </a:lnTo>
                  <a:cubicBezTo>
                    <a:pt x="74" y="387"/>
                    <a:pt x="73" y="388"/>
                    <a:pt x="73" y="390"/>
                  </a:cubicBezTo>
                  <a:cubicBezTo>
                    <a:pt x="73" y="392"/>
                    <a:pt x="74" y="394"/>
                    <a:pt x="76" y="394"/>
                  </a:cubicBezTo>
                  <a:lnTo>
                    <a:pt x="93" y="394"/>
                  </a:lnTo>
                  <a:lnTo>
                    <a:pt x="93" y="411"/>
                  </a:lnTo>
                  <a:cubicBezTo>
                    <a:pt x="93" y="413"/>
                    <a:pt x="95" y="415"/>
                    <a:pt x="97" y="415"/>
                  </a:cubicBezTo>
                  <a:cubicBezTo>
                    <a:pt x="99" y="415"/>
                    <a:pt x="101" y="413"/>
                    <a:pt x="101" y="411"/>
                  </a:cubicBezTo>
                  <a:lnTo>
                    <a:pt x="101" y="394"/>
                  </a:lnTo>
                  <a:lnTo>
                    <a:pt x="118" y="394"/>
                  </a:lnTo>
                  <a:cubicBezTo>
                    <a:pt x="120" y="394"/>
                    <a:pt x="121" y="392"/>
                    <a:pt x="121" y="390"/>
                  </a:cubicBezTo>
                  <a:cubicBezTo>
                    <a:pt x="121" y="388"/>
                    <a:pt x="120" y="387"/>
                    <a:pt x="118" y="387"/>
                  </a:cubicBezTo>
                  <a:close/>
                  <a:moveTo>
                    <a:pt x="113" y="206"/>
                  </a:moveTo>
                  <a:lnTo>
                    <a:pt x="113" y="206"/>
                  </a:lnTo>
                  <a:cubicBezTo>
                    <a:pt x="110" y="206"/>
                    <a:pt x="108" y="209"/>
                    <a:pt x="108" y="212"/>
                  </a:cubicBezTo>
                  <a:cubicBezTo>
                    <a:pt x="108" y="215"/>
                    <a:pt x="110" y="217"/>
                    <a:pt x="113" y="217"/>
                  </a:cubicBezTo>
                  <a:cubicBezTo>
                    <a:pt x="117" y="217"/>
                    <a:pt x="119" y="215"/>
                    <a:pt x="119" y="212"/>
                  </a:cubicBezTo>
                  <a:cubicBezTo>
                    <a:pt x="119" y="209"/>
                    <a:pt x="117" y="206"/>
                    <a:pt x="113" y="206"/>
                  </a:cubicBezTo>
                  <a:close/>
                  <a:moveTo>
                    <a:pt x="81" y="185"/>
                  </a:moveTo>
                  <a:lnTo>
                    <a:pt x="81" y="185"/>
                  </a:lnTo>
                  <a:cubicBezTo>
                    <a:pt x="84" y="185"/>
                    <a:pt x="86" y="182"/>
                    <a:pt x="86" y="179"/>
                  </a:cubicBezTo>
                  <a:cubicBezTo>
                    <a:pt x="86" y="176"/>
                    <a:pt x="84" y="173"/>
                    <a:pt x="81" y="173"/>
                  </a:cubicBezTo>
                  <a:cubicBezTo>
                    <a:pt x="78" y="173"/>
                    <a:pt x="75" y="176"/>
                    <a:pt x="75" y="179"/>
                  </a:cubicBezTo>
                  <a:cubicBezTo>
                    <a:pt x="75" y="182"/>
                    <a:pt x="78" y="185"/>
                    <a:pt x="81" y="185"/>
                  </a:cubicBezTo>
                  <a:close/>
                  <a:moveTo>
                    <a:pt x="113" y="174"/>
                  </a:moveTo>
                  <a:lnTo>
                    <a:pt x="113" y="174"/>
                  </a:lnTo>
                  <a:lnTo>
                    <a:pt x="76" y="211"/>
                  </a:lnTo>
                  <a:cubicBezTo>
                    <a:pt x="75" y="212"/>
                    <a:pt x="75" y="215"/>
                    <a:pt x="76" y="216"/>
                  </a:cubicBezTo>
                  <a:cubicBezTo>
                    <a:pt x="78" y="218"/>
                    <a:pt x="80" y="218"/>
                    <a:pt x="81" y="216"/>
                  </a:cubicBezTo>
                  <a:lnTo>
                    <a:pt x="118" y="180"/>
                  </a:lnTo>
                  <a:cubicBezTo>
                    <a:pt x="119" y="178"/>
                    <a:pt x="119" y="176"/>
                    <a:pt x="118" y="174"/>
                  </a:cubicBezTo>
                  <a:cubicBezTo>
                    <a:pt x="116" y="173"/>
                    <a:pt x="114" y="173"/>
                    <a:pt x="113" y="174"/>
                  </a:cubicBezTo>
                  <a:close/>
                  <a:moveTo>
                    <a:pt x="219" y="683"/>
                  </a:moveTo>
                  <a:lnTo>
                    <a:pt x="219" y="683"/>
                  </a:lnTo>
                  <a:cubicBezTo>
                    <a:pt x="219" y="681"/>
                    <a:pt x="217" y="679"/>
                    <a:pt x="215" y="679"/>
                  </a:cubicBezTo>
                  <a:lnTo>
                    <a:pt x="198" y="679"/>
                  </a:lnTo>
                  <a:lnTo>
                    <a:pt x="198" y="662"/>
                  </a:lnTo>
                  <a:cubicBezTo>
                    <a:pt x="198" y="660"/>
                    <a:pt x="197" y="658"/>
                    <a:pt x="195" y="658"/>
                  </a:cubicBezTo>
                  <a:cubicBezTo>
                    <a:pt x="192" y="658"/>
                    <a:pt x="191" y="660"/>
                    <a:pt x="191" y="662"/>
                  </a:cubicBezTo>
                  <a:lnTo>
                    <a:pt x="191" y="679"/>
                  </a:lnTo>
                  <a:lnTo>
                    <a:pt x="174" y="679"/>
                  </a:lnTo>
                  <a:cubicBezTo>
                    <a:pt x="172" y="679"/>
                    <a:pt x="170" y="681"/>
                    <a:pt x="170" y="683"/>
                  </a:cubicBezTo>
                  <a:cubicBezTo>
                    <a:pt x="170" y="685"/>
                    <a:pt x="172" y="687"/>
                    <a:pt x="174" y="687"/>
                  </a:cubicBezTo>
                  <a:lnTo>
                    <a:pt x="191" y="687"/>
                  </a:lnTo>
                  <a:lnTo>
                    <a:pt x="191" y="704"/>
                  </a:lnTo>
                  <a:cubicBezTo>
                    <a:pt x="191" y="706"/>
                    <a:pt x="192" y="707"/>
                    <a:pt x="195" y="707"/>
                  </a:cubicBezTo>
                  <a:cubicBezTo>
                    <a:pt x="197" y="707"/>
                    <a:pt x="198" y="706"/>
                    <a:pt x="198" y="704"/>
                  </a:cubicBezTo>
                  <a:lnTo>
                    <a:pt x="198" y="687"/>
                  </a:lnTo>
                  <a:lnTo>
                    <a:pt x="215" y="687"/>
                  </a:lnTo>
                  <a:cubicBezTo>
                    <a:pt x="217" y="687"/>
                    <a:pt x="219" y="685"/>
                    <a:pt x="219" y="683"/>
                  </a:cubicBezTo>
                  <a:close/>
                  <a:moveTo>
                    <a:pt x="174" y="102"/>
                  </a:moveTo>
                  <a:lnTo>
                    <a:pt x="174" y="102"/>
                  </a:lnTo>
                  <a:lnTo>
                    <a:pt x="215" y="102"/>
                  </a:lnTo>
                  <a:cubicBezTo>
                    <a:pt x="217" y="102"/>
                    <a:pt x="219" y="100"/>
                    <a:pt x="219" y="98"/>
                  </a:cubicBezTo>
                  <a:cubicBezTo>
                    <a:pt x="219" y="96"/>
                    <a:pt x="217" y="94"/>
                    <a:pt x="215" y="94"/>
                  </a:cubicBezTo>
                  <a:lnTo>
                    <a:pt x="174" y="94"/>
                  </a:lnTo>
                  <a:cubicBezTo>
                    <a:pt x="172" y="94"/>
                    <a:pt x="170" y="96"/>
                    <a:pt x="170" y="98"/>
                  </a:cubicBezTo>
                  <a:cubicBezTo>
                    <a:pt x="170" y="100"/>
                    <a:pt x="172" y="102"/>
                    <a:pt x="174" y="102"/>
                  </a:cubicBezTo>
                  <a:close/>
                  <a:moveTo>
                    <a:pt x="173" y="471"/>
                  </a:moveTo>
                  <a:lnTo>
                    <a:pt x="173" y="471"/>
                  </a:lnTo>
                  <a:cubicBezTo>
                    <a:pt x="173" y="475"/>
                    <a:pt x="175" y="477"/>
                    <a:pt x="178" y="477"/>
                  </a:cubicBezTo>
                  <a:cubicBezTo>
                    <a:pt x="181" y="477"/>
                    <a:pt x="184" y="475"/>
                    <a:pt x="184" y="471"/>
                  </a:cubicBezTo>
                  <a:cubicBezTo>
                    <a:pt x="184" y="468"/>
                    <a:pt x="181" y="466"/>
                    <a:pt x="178" y="466"/>
                  </a:cubicBezTo>
                  <a:cubicBezTo>
                    <a:pt x="175" y="466"/>
                    <a:pt x="173" y="468"/>
                    <a:pt x="173" y="471"/>
                  </a:cubicBezTo>
                  <a:close/>
                  <a:moveTo>
                    <a:pt x="215" y="308"/>
                  </a:moveTo>
                  <a:lnTo>
                    <a:pt x="215" y="308"/>
                  </a:lnTo>
                  <a:lnTo>
                    <a:pt x="200" y="293"/>
                  </a:lnTo>
                  <a:lnTo>
                    <a:pt x="215" y="277"/>
                  </a:lnTo>
                  <a:cubicBezTo>
                    <a:pt x="217" y="276"/>
                    <a:pt x="217" y="273"/>
                    <a:pt x="215" y="272"/>
                  </a:cubicBezTo>
                  <a:cubicBezTo>
                    <a:pt x="214" y="271"/>
                    <a:pt x="212" y="271"/>
                    <a:pt x="210" y="272"/>
                  </a:cubicBezTo>
                  <a:lnTo>
                    <a:pt x="195" y="288"/>
                  </a:lnTo>
                  <a:lnTo>
                    <a:pt x="179" y="272"/>
                  </a:lnTo>
                  <a:cubicBezTo>
                    <a:pt x="177" y="271"/>
                    <a:pt x="175" y="271"/>
                    <a:pt x="174" y="272"/>
                  </a:cubicBezTo>
                  <a:cubicBezTo>
                    <a:pt x="172" y="273"/>
                    <a:pt x="172" y="276"/>
                    <a:pt x="174" y="277"/>
                  </a:cubicBezTo>
                  <a:lnTo>
                    <a:pt x="189" y="293"/>
                  </a:lnTo>
                  <a:lnTo>
                    <a:pt x="174" y="308"/>
                  </a:lnTo>
                  <a:cubicBezTo>
                    <a:pt x="172" y="310"/>
                    <a:pt x="172" y="312"/>
                    <a:pt x="174" y="314"/>
                  </a:cubicBezTo>
                  <a:cubicBezTo>
                    <a:pt x="175" y="315"/>
                    <a:pt x="177" y="315"/>
                    <a:pt x="179" y="314"/>
                  </a:cubicBezTo>
                  <a:lnTo>
                    <a:pt x="195" y="298"/>
                  </a:lnTo>
                  <a:lnTo>
                    <a:pt x="210" y="314"/>
                  </a:lnTo>
                  <a:cubicBezTo>
                    <a:pt x="212" y="315"/>
                    <a:pt x="214" y="315"/>
                    <a:pt x="215" y="314"/>
                  </a:cubicBezTo>
                  <a:cubicBezTo>
                    <a:pt x="217" y="312"/>
                    <a:pt x="217" y="310"/>
                    <a:pt x="215" y="308"/>
                  </a:cubicBezTo>
                  <a:close/>
                  <a:moveTo>
                    <a:pt x="211" y="499"/>
                  </a:moveTo>
                  <a:lnTo>
                    <a:pt x="211" y="499"/>
                  </a:lnTo>
                  <a:cubicBezTo>
                    <a:pt x="208" y="499"/>
                    <a:pt x="205" y="501"/>
                    <a:pt x="205" y="504"/>
                  </a:cubicBezTo>
                  <a:cubicBezTo>
                    <a:pt x="205" y="507"/>
                    <a:pt x="208" y="510"/>
                    <a:pt x="211" y="510"/>
                  </a:cubicBezTo>
                  <a:cubicBezTo>
                    <a:pt x="214" y="510"/>
                    <a:pt x="216" y="507"/>
                    <a:pt x="216" y="504"/>
                  </a:cubicBezTo>
                  <a:cubicBezTo>
                    <a:pt x="216" y="501"/>
                    <a:pt x="214" y="499"/>
                    <a:pt x="211" y="499"/>
                  </a:cubicBezTo>
                  <a:close/>
                  <a:moveTo>
                    <a:pt x="179" y="509"/>
                  </a:moveTo>
                  <a:lnTo>
                    <a:pt x="179" y="509"/>
                  </a:lnTo>
                  <a:lnTo>
                    <a:pt x="215" y="472"/>
                  </a:lnTo>
                  <a:cubicBezTo>
                    <a:pt x="217" y="471"/>
                    <a:pt x="217" y="468"/>
                    <a:pt x="215" y="467"/>
                  </a:cubicBezTo>
                  <a:cubicBezTo>
                    <a:pt x="214" y="466"/>
                    <a:pt x="212" y="466"/>
                    <a:pt x="210" y="467"/>
                  </a:cubicBezTo>
                  <a:lnTo>
                    <a:pt x="174" y="503"/>
                  </a:lnTo>
                  <a:cubicBezTo>
                    <a:pt x="172" y="505"/>
                    <a:pt x="172" y="507"/>
                    <a:pt x="174" y="509"/>
                  </a:cubicBezTo>
                  <a:cubicBezTo>
                    <a:pt x="175" y="510"/>
                    <a:pt x="177" y="510"/>
                    <a:pt x="179" y="509"/>
                  </a:cubicBezTo>
                  <a:close/>
                  <a:moveTo>
                    <a:pt x="287" y="780"/>
                  </a:moveTo>
                  <a:lnTo>
                    <a:pt x="287" y="780"/>
                  </a:lnTo>
                  <a:lnTo>
                    <a:pt x="297" y="780"/>
                  </a:lnTo>
                  <a:lnTo>
                    <a:pt x="313" y="765"/>
                  </a:lnTo>
                  <a:cubicBezTo>
                    <a:pt x="314" y="763"/>
                    <a:pt x="314" y="761"/>
                    <a:pt x="313" y="759"/>
                  </a:cubicBezTo>
                  <a:cubicBezTo>
                    <a:pt x="311" y="758"/>
                    <a:pt x="309" y="758"/>
                    <a:pt x="308" y="759"/>
                  </a:cubicBezTo>
                  <a:lnTo>
                    <a:pt x="287" y="780"/>
                  </a:lnTo>
                  <a:close/>
                  <a:moveTo>
                    <a:pt x="271" y="394"/>
                  </a:moveTo>
                  <a:lnTo>
                    <a:pt x="271" y="394"/>
                  </a:lnTo>
                  <a:lnTo>
                    <a:pt x="313" y="394"/>
                  </a:lnTo>
                  <a:cubicBezTo>
                    <a:pt x="315" y="394"/>
                    <a:pt x="316" y="392"/>
                    <a:pt x="316" y="390"/>
                  </a:cubicBezTo>
                  <a:cubicBezTo>
                    <a:pt x="316" y="388"/>
                    <a:pt x="315" y="387"/>
                    <a:pt x="313" y="387"/>
                  </a:cubicBezTo>
                  <a:lnTo>
                    <a:pt x="271" y="387"/>
                  </a:lnTo>
                  <a:cubicBezTo>
                    <a:pt x="269" y="387"/>
                    <a:pt x="268" y="388"/>
                    <a:pt x="268" y="390"/>
                  </a:cubicBezTo>
                  <a:cubicBezTo>
                    <a:pt x="268" y="392"/>
                    <a:pt x="269" y="394"/>
                    <a:pt x="271" y="394"/>
                  </a:cubicBezTo>
                  <a:close/>
                  <a:moveTo>
                    <a:pt x="270" y="764"/>
                  </a:moveTo>
                  <a:lnTo>
                    <a:pt x="270" y="764"/>
                  </a:lnTo>
                  <a:cubicBezTo>
                    <a:pt x="270" y="767"/>
                    <a:pt x="273" y="770"/>
                    <a:pt x="276" y="770"/>
                  </a:cubicBezTo>
                  <a:cubicBezTo>
                    <a:pt x="279" y="770"/>
                    <a:pt x="281" y="767"/>
                    <a:pt x="281" y="764"/>
                  </a:cubicBezTo>
                  <a:cubicBezTo>
                    <a:pt x="281" y="761"/>
                    <a:pt x="279" y="758"/>
                    <a:pt x="276" y="758"/>
                  </a:cubicBezTo>
                  <a:cubicBezTo>
                    <a:pt x="273" y="758"/>
                    <a:pt x="270" y="761"/>
                    <a:pt x="270" y="764"/>
                  </a:cubicBezTo>
                  <a:close/>
                  <a:moveTo>
                    <a:pt x="271" y="570"/>
                  </a:moveTo>
                  <a:lnTo>
                    <a:pt x="271" y="570"/>
                  </a:lnTo>
                  <a:lnTo>
                    <a:pt x="287" y="585"/>
                  </a:lnTo>
                  <a:lnTo>
                    <a:pt x="271" y="601"/>
                  </a:lnTo>
                  <a:cubicBezTo>
                    <a:pt x="270" y="602"/>
                    <a:pt x="270" y="605"/>
                    <a:pt x="271" y="606"/>
                  </a:cubicBezTo>
                  <a:cubicBezTo>
                    <a:pt x="273" y="608"/>
                    <a:pt x="275" y="608"/>
                    <a:pt x="276" y="606"/>
                  </a:cubicBezTo>
                  <a:lnTo>
                    <a:pt x="292" y="591"/>
                  </a:lnTo>
                  <a:lnTo>
                    <a:pt x="308" y="606"/>
                  </a:lnTo>
                  <a:cubicBezTo>
                    <a:pt x="309" y="608"/>
                    <a:pt x="311" y="608"/>
                    <a:pt x="313" y="606"/>
                  </a:cubicBezTo>
                  <a:cubicBezTo>
                    <a:pt x="314" y="605"/>
                    <a:pt x="314" y="602"/>
                    <a:pt x="313" y="601"/>
                  </a:cubicBezTo>
                  <a:lnTo>
                    <a:pt x="297" y="585"/>
                  </a:lnTo>
                  <a:lnTo>
                    <a:pt x="313" y="570"/>
                  </a:lnTo>
                  <a:cubicBezTo>
                    <a:pt x="314" y="568"/>
                    <a:pt x="314" y="566"/>
                    <a:pt x="313" y="564"/>
                  </a:cubicBezTo>
                  <a:cubicBezTo>
                    <a:pt x="311" y="563"/>
                    <a:pt x="309" y="563"/>
                    <a:pt x="308" y="564"/>
                  </a:cubicBezTo>
                  <a:lnTo>
                    <a:pt x="292" y="580"/>
                  </a:lnTo>
                  <a:lnTo>
                    <a:pt x="276" y="564"/>
                  </a:lnTo>
                  <a:cubicBezTo>
                    <a:pt x="275" y="563"/>
                    <a:pt x="273" y="563"/>
                    <a:pt x="271" y="564"/>
                  </a:cubicBezTo>
                  <a:cubicBezTo>
                    <a:pt x="270" y="566"/>
                    <a:pt x="270" y="568"/>
                    <a:pt x="271" y="570"/>
                  </a:cubicBezTo>
                  <a:close/>
                  <a:moveTo>
                    <a:pt x="314" y="17"/>
                  </a:moveTo>
                  <a:lnTo>
                    <a:pt x="314" y="17"/>
                  </a:lnTo>
                  <a:cubicBezTo>
                    <a:pt x="314" y="14"/>
                    <a:pt x="312" y="11"/>
                    <a:pt x="308" y="11"/>
                  </a:cubicBezTo>
                  <a:cubicBezTo>
                    <a:pt x="305" y="11"/>
                    <a:pt x="303" y="14"/>
                    <a:pt x="303" y="17"/>
                  </a:cubicBezTo>
                  <a:cubicBezTo>
                    <a:pt x="303" y="20"/>
                    <a:pt x="305" y="22"/>
                    <a:pt x="308" y="22"/>
                  </a:cubicBezTo>
                  <a:cubicBezTo>
                    <a:pt x="312" y="22"/>
                    <a:pt x="314" y="20"/>
                    <a:pt x="314" y="17"/>
                  </a:cubicBezTo>
                  <a:close/>
                  <a:moveTo>
                    <a:pt x="313" y="192"/>
                  </a:moveTo>
                  <a:lnTo>
                    <a:pt x="313" y="192"/>
                  </a:lnTo>
                  <a:lnTo>
                    <a:pt x="296" y="192"/>
                  </a:lnTo>
                  <a:lnTo>
                    <a:pt x="296" y="175"/>
                  </a:lnTo>
                  <a:cubicBezTo>
                    <a:pt x="296" y="173"/>
                    <a:pt x="294" y="171"/>
                    <a:pt x="292" y="171"/>
                  </a:cubicBezTo>
                  <a:cubicBezTo>
                    <a:pt x="290" y="171"/>
                    <a:pt x="288" y="173"/>
                    <a:pt x="288" y="175"/>
                  </a:cubicBezTo>
                  <a:lnTo>
                    <a:pt x="288" y="192"/>
                  </a:lnTo>
                  <a:lnTo>
                    <a:pt x="271" y="192"/>
                  </a:lnTo>
                  <a:cubicBezTo>
                    <a:pt x="269" y="192"/>
                    <a:pt x="268" y="193"/>
                    <a:pt x="268" y="195"/>
                  </a:cubicBezTo>
                  <a:cubicBezTo>
                    <a:pt x="268" y="197"/>
                    <a:pt x="269" y="199"/>
                    <a:pt x="271" y="199"/>
                  </a:cubicBezTo>
                  <a:lnTo>
                    <a:pt x="288" y="199"/>
                  </a:lnTo>
                  <a:lnTo>
                    <a:pt x="288" y="216"/>
                  </a:lnTo>
                  <a:cubicBezTo>
                    <a:pt x="288" y="218"/>
                    <a:pt x="290" y="220"/>
                    <a:pt x="292" y="220"/>
                  </a:cubicBezTo>
                  <a:cubicBezTo>
                    <a:pt x="294" y="220"/>
                    <a:pt x="296" y="218"/>
                    <a:pt x="296" y="216"/>
                  </a:cubicBezTo>
                  <a:lnTo>
                    <a:pt x="296" y="199"/>
                  </a:lnTo>
                  <a:lnTo>
                    <a:pt x="313" y="199"/>
                  </a:lnTo>
                  <a:cubicBezTo>
                    <a:pt x="315" y="199"/>
                    <a:pt x="316" y="197"/>
                    <a:pt x="316" y="195"/>
                  </a:cubicBezTo>
                  <a:cubicBezTo>
                    <a:pt x="316" y="193"/>
                    <a:pt x="315" y="192"/>
                    <a:pt x="313" y="192"/>
                  </a:cubicBezTo>
                  <a:close/>
                  <a:moveTo>
                    <a:pt x="414" y="683"/>
                  </a:moveTo>
                  <a:lnTo>
                    <a:pt x="414" y="683"/>
                  </a:lnTo>
                  <a:cubicBezTo>
                    <a:pt x="414" y="681"/>
                    <a:pt x="412" y="679"/>
                    <a:pt x="410" y="679"/>
                  </a:cubicBezTo>
                  <a:lnTo>
                    <a:pt x="369" y="679"/>
                  </a:lnTo>
                  <a:cubicBezTo>
                    <a:pt x="367" y="679"/>
                    <a:pt x="365" y="681"/>
                    <a:pt x="365" y="683"/>
                  </a:cubicBezTo>
                  <a:cubicBezTo>
                    <a:pt x="365" y="685"/>
                    <a:pt x="367" y="687"/>
                    <a:pt x="369" y="687"/>
                  </a:cubicBezTo>
                  <a:lnTo>
                    <a:pt x="410" y="687"/>
                  </a:lnTo>
                  <a:cubicBezTo>
                    <a:pt x="412" y="687"/>
                    <a:pt x="414" y="685"/>
                    <a:pt x="414" y="683"/>
                  </a:cubicBezTo>
                  <a:close/>
                  <a:moveTo>
                    <a:pt x="410" y="484"/>
                  </a:moveTo>
                  <a:lnTo>
                    <a:pt x="410" y="484"/>
                  </a:lnTo>
                  <a:lnTo>
                    <a:pt x="393" y="484"/>
                  </a:lnTo>
                  <a:lnTo>
                    <a:pt x="393" y="467"/>
                  </a:lnTo>
                  <a:cubicBezTo>
                    <a:pt x="393" y="465"/>
                    <a:pt x="392" y="463"/>
                    <a:pt x="390" y="463"/>
                  </a:cubicBezTo>
                  <a:cubicBezTo>
                    <a:pt x="387" y="463"/>
                    <a:pt x="386" y="465"/>
                    <a:pt x="386" y="467"/>
                  </a:cubicBezTo>
                  <a:lnTo>
                    <a:pt x="386" y="484"/>
                  </a:lnTo>
                  <a:lnTo>
                    <a:pt x="369" y="484"/>
                  </a:lnTo>
                  <a:cubicBezTo>
                    <a:pt x="367" y="484"/>
                    <a:pt x="365" y="486"/>
                    <a:pt x="365" y="488"/>
                  </a:cubicBezTo>
                  <a:cubicBezTo>
                    <a:pt x="365" y="490"/>
                    <a:pt x="367" y="492"/>
                    <a:pt x="369" y="492"/>
                  </a:cubicBezTo>
                  <a:lnTo>
                    <a:pt x="386" y="492"/>
                  </a:lnTo>
                  <a:lnTo>
                    <a:pt x="386" y="509"/>
                  </a:lnTo>
                  <a:cubicBezTo>
                    <a:pt x="386" y="511"/>
                    <a:pt x="387" y="512"/>
                    <a:pt x="390" y="512"/>
                  </a:cubicBezTo>
                  <a:cubicBezTo>
                    <a:pt x="392" y="512"/>
                    <a:pt x="393" y="511"/>
                    <a:pt x="393" y="509"/>
                  </a:cubicBezTo>
                  <a:lnTo>
                    <a:pt x="393" y="492"/>
                  </a:lnTo>
                  <a:lnTo>
                    <a:pt x="410" y="492"/>
                  </a:lnTo>
                  <a:cubicBezTo>
                    <a:pt x="412" y="492"/>
                    <a:pt x="414" y="490"/>
                    <a:pt x="414" y="488"/>
                  </a:cubicBezTo>
                  <a:cubicBezTo>
                    <a:pt x="414" y="486"/>
                    <a:pt x="412" y="484"/>
                    <a:pt x="410" y="484"/>
                  </a:cubicBezTo>
                  <a:close/>
                  <a:moveTo>
                    <a:pt x="411" y="309"/>
                  </a:moveTo>
                  <a:lnTo>
                    <a:pt x="411" y="309"/>
                  </a:lnTo>
                  <a:cubicBezTo>
                    <a:pt x="411" y="306"/>
                    <a:pt x="409" y="304"/>
                    <a:pt x="406" y="304"/>
                  </a:cubicBezTo>
                  <a:cubicBezTo>
                    <a:pt x="403" y="304"/>
                    <a:pt x="400" y="306"/>
                    <a:pt x="400" y="309"/>
                  </a:cubicBezTo>
                  <a:cubicBezTo>
                    <a:pt x="400" y="312"/>
                    <a:pt x="403" y="315"/>
                    <a:pt x="406" y="315"/>
                  </a:cubicBezTo>
                  <a:cubicBezTo>
                    <a:pt x="409" y="315"/>
                    <a:pt x="411" y="312"/>
                    <a:pt x="411" y="309"/>
                  </a:cubicBezTo>
                  <a:close/>
                  <a:moveTo>
                    <a:pt x="410" y="272"/>
                  </a:moveTo>
                  <a:lnTo>
                    <a:pt x="410" y="272"/>
                  </a:lnTo>
                  <a:cubicBezTo>
                    <a:pt x="409" y="271"/>
                    <a:pt x="407" y="271"/>
                    <a:pt x="405" y="272"/>
                  </a:cubicBezTo>
                  <a:lnTo>
                    <a:pt x="369" y="308"/>
                  </a:lnTo>
                  <a:cubicBezTo>
                    <a:pt x="367" y="310"/>
                    <a:pt x="367" y="312"/>
                    <a:pt x="369" y="314"/>
                  </a:cubicBezTo>
                  <a:cubicBezTo>
                    <a:pt x="370" y="315"/>
                    <a:pt x="372" y="315"/>
                    <a:pt x="374" y="314"/>
                  </a:cubicBezTo>
                  <a:lnTo>
                    <a:pt x="410" y="277"/>
                  </a:lnTo>
                  <a:cubicBezTo>
                    <a:pt x="412" y="276"/>
                    <a:pt x="412" y="273"/>
                    <a:pt x="410" y="272"/>
                  </a:cubicBezTo>
                  <a:close/>
                  <a:moveTo>
                    <a:pt x="368" y="276"/>
                  </a:moveTo>
                  <a:lnTo>
                    <a:pt x="368" y="276"/>
                  </a:lnTo>
                  <a:cubicBezTo>
                    <a:pt x="368" y="280"/>
                    <a:pt x="370" y="282"/>
                    <a:pt x="373" y="282"/>
                  </a:cubicBezTo>
                  <a:cubicBezTo>
                    <a:pt x="376" y="282"/>
                    <a:pt x="379" y="280"/>
                    <a:pt x="379" y="276"/>
                  </a:cubicBezTo>
                  <a:cubicBezTo>
                    <a:pt x="379" y="273"/>
                    <a:pt x="376" y="271"/>
                    <a:pt x="373" y="271"/>
                  </a:cubicBezTo>
                  <a:cubicBezTo>
                    <a:pt x="370" y="271"/>
                    <a:pt x="368" y="273"/>
                    <a:pt x="368" y="276"/>
                  </a:cubicBezTo>
                  <a:close/>
                  <a:moveTo>
                    <a:pt x="410" y="113"/>
                  </a:moveTo>
                  <a:lnTo>
                    <a:pt x="410" y="113"/>
                  </a:lnTo>
                  <a:lnTo>
                    <a:pt x="395" y="98"/>
                  </a:lnTo>
                  <a:lnTo>
                    <a:pt x="410" y="82"/>
                  </a:lnTo>
                  <a:cubicBezTo>
                    <a:pt x="412" y="81"/>
                    <a:pt x="412" y="78"/>
                    <a:pt x="410" y="77"/>
                  </a:cubicBezTo>
                  <a:cubicBezTo>
                    <a:pt x="409" y="76"/>
                    <a:pt x="407" y="76"/>
                    <a:pt x="405" y="77"/>
                  </a:cubicBezTo>
                  <a:lnTo>
                    <a:pt x="390" y="93"/>
                  </a:lnTo>
                  <a:lnTo>
                    <a:pt x="374" y="77"/>
                  </a:lnTo>
                  <a:cubicBezTo>
                    <a:pt x="372" y="76"/>
                    <a:pt x="370" y="76"/>
                    <a:pt x="369" y="77"/>
                  </a:cubicBezTo>
                  <a:cubicBezTo>
                    <a:pt x="367" y="78"/>
                    <a:pt x="367" y="81"/>
                    <a:pt x="369" y="82"/>
                  </a:cubicBezTo>
                  <a:lnTo>
                    <a:pt x="384" y="98"/>
                  </a:lnTo>
                  <a:lnTo>
                    <a:pt x="369" y="113"/>
                  </a:lnTo>
                  <a:cubicBezTo>
                    <a:pt x="367" y="115"/>
                    <a:pt x="367" y="117"/>
                    <a:pt x="369" y="119"/>
                  </a:cubicBezTo>
                  <a:cubicBezTo>
                    <a:pt x="370" y="120"/>
                    <a:pt x="372" y="120"/>
                    <a:pt x="374" y="119"/>
                  </a:cubicBezTo>
                  <a:lnTo>
                    <a:pt x="390" y="103"/>
                  </a:lnTo>
                  <a:lnTo>
                    <a:pt x="405" y="119"/>
                  </a:lnTo>
                  <a:cubicBezTo>
                    <a:pt x="407" y="120"/>
                    <a:pt x="409" y="120"/>
                    <a:pt x="410" y="119"/>
                  </a:cubicBezTo>
                  <a:cubicBezTo>
                    <a:pt x="412" y="117"/>
                    <a:pt x="412" y="115"/>
                    <a:pt x="410" y="113"/>
                  </a:cubicBezTo>
                  <a:close/>
                  <a:moveTo>
                    <a:pt x="511" y="780"/>
                  </a:moveTo>
                  <a:lnTo>
                    <a:pt x="511" y="780"/>
                  </a:lnTo>
                  <a:cubicBezTo>
                    <a:pt x="511" y="778"/>
                    <a:pt x="510" y="777"/>
                    <a:pt x="508" y="777"/>
                  </a:cubicBezTo>
                  <a:lnTo>
                    <a:pt x="491" y="777"/>
                  </a:lnTo>
                  <a:lnTo>
                    <a:pt x="491" y="760"/>
                  </a:lnTo>
                  <a:cubicBezTo>
                    <a:pt x="491" y="758"/>
                    <a:pt x="489" y="756"/>
                    <a:pt x="487" y="756"/>
                  </a:cubicBezTo>
                  <a:cubicBezTo>
                    <a:pt x="485" y="756"/>
                    <a:pt x="483" y="758"/>
                    <a:pt x="483" y="760"/>
                  </a:cubicBezTo>
                  <a:lnTo>
                    <a:pt x="483" y="777"/>
                  </a:lnTo>
                  <a:lnTo>
                    <a:pt x="466" y="777"/>
                  </a:lnTo>
                  <a:cubicBezTo>
                    <a:pt x="464" y="777"/>
                    <a:pt x="463" y="778"/>
                    <a:pt x="463" y="780"/>
                  </a:cubicBezTo>
                  <a:lnTo>
                    <a:pt x="511" y="780"/>
                  </a:lnTo>
                  <a:close/>
                  <a:moveTo>
                    <a:pt x="466" y="199"/>
                  </a:moveTo>
                  <a:lnTo>
                    <a:pt x="466" y="199"/>
                  </a:lnTo>
                  <a:lnTo>
                    <a:pt x="508" y="199"/>
                  </a:lnTo>
                  <a:cubicBezTo>
                    <a:pt x="510" y="199"/>
                    <a:pt x="511" y="197"/>
                    <a:pt x="511" y="195"/>
                  </a:cubicBezTo>
                  <a:cubicBezTo>
                    <a:pt x="511" y="193"/>
                    <a:pt x="510" y="192"/>
                    <a:pt x="508" y="192"/>
                  </a:cubicBezTo>
                  <a:lnTo>
                    <a:pt x="466" y="192"/>
                  </a:lnTo>
                  <a:cubicBezTo>
                    <a:pt x="464" y="192"/>
                    <a:pt x="463" y="193"/>
                    <a:pt x="463" y="195"/>
                  </a:cubicBezTo>
                  <a:cubicBezTo>
                    <a:pt x="463" y="197"/>
                    <a:pt x="464" y="199"/>
                    <a:pt x="466" y="199"/>
                  </a:cubicBezTo>
                  <a:close/>
                  <a:moveTo>
                    <a:pt x="465" y="569"/>
                  </a:moveTo>
                  <a:lnTo>
                    <a:pt x="465" y="569"/>
                  </a:lnTo>
                  <a:cubicBezTo>
                    <a:pt x="465" y="572"/>
                    <a:pt x="468" y="575"/>
                    <a:pt x="471" y="575"/>
                  </a:cubicBezTo>
                  <a:cubicBezTo>
                    <a:pt x="474" y="575"/>
                    <a:pt x="476" y="572"/>
                    <a:pt x="476" y="569"/>
                  </a:cubicBezTo>
                  <a:cubicBezTo>
                    <a:pt x="476" y="566"/>
                    <a:pt x="474" y="563"/>
                    <a:pt x="471" y="563"/>
                  </a:cubicBezTo>
                  <a:cubicBezTo>
                    <a:pt x="468" y="563"/>
                    <a:pt x="465" y="566"/>
                    <a:pt x="465" y="569"/>
                  </a:cubicBezTo>
                  <a:close/>
                  <a:moveTo>
                    <a:pt x="503" y="596"/>
                  </a:moveTo>
                  <a:lnTo>
                    <a:pt x="503" y="596"/>
                  </a:lnTo>
                  <a:cubicBezTo>
                    <a:pt x="500" y="596"/>
                    <a:pt x="498" y="599"/>
                    <a:pt x="498" y="602"/>
                  </a:cubicBezTo>
                  <a:cubicBezTo>
                    <a:pt x="498" y="605"/>
                    <a:pt x="500" y="607"/>
                    <a:pt x="503" y="607"/>
                  </a:cubicBezTo>
                  <a:cubicBezTo>
                    <a:pt x="507" y="607"/>
                    <a:pt x="509" y="605"/>
                    <a:pt x="509" y="602"/>
                  </a:cubicBezTo>
                  <a:cubicBezTo>
                    <a:pt x="509" y="599"/>
                    <a:pt x="507" y="596"/>
                    <a:pt x="503" y="596"/>
                  </a:cubicBezTo>
                  <a:close/>
                  <a:moveTo>
                    <a:pt x="471" y="606"/>
                  </a:moveTo>
                  <a:lnTo>
                    <a:pt x="471" y="606"/>
                  </a:lnTo>
                  <a:lnTo>
                    <a:pt x="508" y="570"/>
                  </a:lnTo>
                  <a:cubicBezTo>
                    <a:pt x="509" y="568"/>
                    <a:pt x="509" y="566"/>
                    <a:pt x="508" y="564"/>
                  </a:cubicBezTo>
                  <a:cubicBezTo>
                    <a:pt x="506" y="563"/>
                    <a:pt x="504" y="563"/>
                    <a:pt x="503" y="564"/>
                  </a:cubicBezTo>
                  <a:lnTo>
                    <a:pt x="466" y="601"/>
                  </a:lnTo>
                  <a:cubicBezTo>
                    <a:pt x="465" y="602"/>
                    <a:pt x="465" y="605"/>
                    <a:pt x="466" y="606"/>
                  </a:cubicBezTo>
                  <a:cubicBezTo>
                    <a:pt x="468" y="608"/>
                    <a:pt x="470" y="608"/>
                    <a:pt x="471" y="606"/>
                  </a:cubicBezTo>
                  <a:close/>
                  <a:moveTo>
                    <a:pt x="466" y="375"/>
                  </a:moveTo>
                  <a:lnTo>
                    <a:pt x="466" y="375"/>
                  </a:lnTo>
                  <a:lnTo>
                    <a:pt x="482" y="390"/>
                  </a:lnTo>
                  <a:lnTo>
                    <a:pt x="466" y="406"/>
                  </a:lnTo>
                  <a:cubicBezTo>
                    <a:pt x="465" y="407"/>
                    <a:pt x="465" y="410"/>
                    <a:pt x="466" y="411"/>
                  </a:cubicBezTo>
                  <a:cubicBezTo>
                    <a:pt x="468" y="413"/>
                    <a:pt x="470" y="413"/>
                    <a:pt x="471" y="411"/>
                  </a:cubicBezTo>
                  <a:lnTo>
                    <a:pt x="487" y="396"/>
                  </a:lnTo>
                  <a:lnTo>
                    <a:pt x="503" y="411"/>
                  </a:lnTo>
                  <a:cubicBezTo>
                    <a:pt x="504" y="413"/>
                    <a:pt x="506" y="413"/>
                    <a:pt x="508" y="411"/>
                  </a:cubicBezTo>
                  <a:cubicBezTo>
                    <a:pt x="509" y="410"/>
                    <a:pt x="509" y="407"/>
                    <a:pt x="508" y="406"/>
                  </a:cubicBezTo>
                  <a:lnTo>
                    <a:pt x="492" y="390"/>
                  </a:lnTo>
                  <a:lnTo>
                    <a:pt x="508" y="375"/>
                  </a:lnTo>
                  <a:cubicBezTo>
                    <a:pt x="509" y="373"/>
                    <a:pt x="509" y="371"/>
                    <a:pt x="508" y="369"/>
                  </a:cubicBezTo>
                  <a:cubicBezTo>
                    <a:pt x="506" y="368"/>
                    <a:pt x="504" y="368"/>
                    <a:pt x="503" y="369"/>
                  </a:cubicBezTo>
                  <a:lnTo>
                    <a:pt x="487" y="385"/>
                  </a:lnTo>
                  <a:lnTo>
                    <a:pt x="471" y="369"/>
                  </a:lnTo>
                  <a:cubicBezTo>
                    <a:pt x="470" y="368"/>
                    <a:pt x="468" y="368"/>
                    <a:pt x="466" y="369"/>
                  </a:cubicBezTo>
                  <a:cubicBezTo>
                    <a:pt x="465" y="371"/>
                    <a:pt x="465" y="373"/>
                    <a:pt x="466" y="375"/>
                  </a:cubicBezTo>
                  <a:close/>
                  <a:moveTo>
                    <a:pt x="564" y="667"/>
                  </a:moveTo>
                  <a:lnTo>
                    <a:pt x="564" y="667"/>
                  </a:lnTo>
                  <a:lnTo>
                    <a:pt x="579" y="683"/>
                  </a:lnTo>
                  <a:lnTo>
                    <a:pt x="564" y="698"/>
                  </a:lnTo>
                  <a:cubicBezTo>
                    <a:pt x="562" y="700"/>
                    <a:pt x="562" y="702"/>
                    <a:pt x="564" y="704"/>
                  </a:cubicBezTo>
                  <a:cubicBezTo>
                    <a:pt x="565" y="705"/>
                    <a:pt x="567" y="705"/>
                    <a:pt x="569" y="704"/>
                  </a:cubicBezTo>
                  <a:lnTo>
                    <a:pt x="585" y="688"/>
                  </a:lnTo>
                  <a:lnTo>
                    <a:pt x="600" y="704"/>
                  </a:lnTo>
                  <a:cubicBezTo>
                    <a:pt x="602" y="705"/>
                    <a:pt x="604" y="705"/>
                    <a:pt x="605" y="704"/>
                  </a:cubicBezTo>
                  <a:cubicBezTo>
                    <a:pt x="607" y="702"/>
                    <a:pt x="607" y="700"/>
                    <a:pt x="605" y="698"/>
                  </a:cubicBezTo>
                  <a:lnTo>
                    <a:pt x="590" y="683"/>
                  </a:lnTo>
                  <a:lnTo>
                    <a:pt x="605" y="667"/>
                  </a:lnTo>
                  <a:cubicBezTo>
                    <a:pt x="607" y="666"/>
                    <a:pt x="607" y="663"/>
                    <a:pt x="605" y="662"/>
                  </a:cubicBezTo>
                  <a:cubicBezTo>
                    <a:pt x="604" y="661"/>
                    <a:pt x="602" y="661"/>
                    <a:pt x="600" y="662"/>
                  </a:cubicBezTo>
                  <a:lnTo>
                    <a:pt x="585" y="678"/>
                  </a:lnTo>
                  <a:lnTo>
                    <a:pt x="569" y="662"/>
                  </a:lnTo>
                  <a:cubicBezTo>
                    <a:pt x="567" y="661"/>
                    <a:pt x="565" y="661"/>
                    <a:pt x="564" y="662"/>
                  </a:cubicBezTo>
                  <a:cubicBezTo>
                    <a:pt x="562" y="663"/>
                    <a:pt x="562" y="666"/>
                    <a:pt x="564" y="667"/>
                  </a:cubicBezTo>
                  <a:close/>
                  <a:moveTo>
                    <a:pt x="609" y="488"/>
                  </a:moveTo>
                  <a:lnTo>
                    <a:pt x="609" y="488"/>
                  </a:lnTo>
                  <a:cubicBezTo>
                    <a:pt x="609" y="486"/>
                    <a:pt x="607" y="484"/>
                    <a:pt x="605" y="484"/>
                  </a:cubicBezTo>
                  <a:lnTo>
                    <a:pt x="564" y="484"/>
                  </a:lnTo>
                  <a:cubicBezTo>
                    <a:pt x="562" y="484"/>
                    <a:pt x="560" y="486"/>
                    <a:pt x="560" y="488"/>
                  </a:cubicBezTo>
                  <a:cubicBezTo>
                    <a:pt x="560" y="490"/>
                    <a:pt x="562" y="492"/>
                    <a:pt x="564" y="492"/>
                  </a:cubicBezTo>
                  <a:lnTo>
                    <a:pt x="605" y="492"/>
                  </a:lnTo>
                  <a:cubicBezTo>
                    <a:pt x="607" y="492"/>
                    <a:pt x="609" y="490"/>
                    <a:pt x="609" y="488"/>
                  </a:cubicBezTo>
                  <a:close/>
                  <a:moveTo>
                    <a:pt x="605" y="289"/>
                  </a:moveTo>
                  <a:lnTo>
                    <a:pt x="605" y="289"/>
                  </a:lnTo>
                  <a:lnTo>
                    <a:pt x="588" y="289"/>
                  </a:lnTo>
                  <a:lnTo>
                    <a:pt x="588" y="272"/>
                  </a:lnTo>
                  <a:cubicBezTo>
                    <a:pt x="588" y="270"/>
                    <a:pt x="587" y="268"/>
                    <a:pt x="585" y="268"/>
                  </a:cubicBezTo>
                  <a:cubicBezTo>
                    <a:pt x="582" y="268"/>
                    <a:pt x="581" y="270"/>
                    <a:pt x="581" y="272"/>
                  </a:cubicBezTo>
                  <a:lnTo>
                    <a:pt x="581" y="289"/>
                  </a:lnTo>
                  <a:lnTo>
                    <a:pt x="564" y="289"/>
                  </a:lnTo>
                  <a:cubicBezTo>
                    <a:pt x="562" y="289"/>
                    <a:pt x="560" y="291"/>
                    <a:pt x="560" y="293"/>
                  </a:cubicBezTo>
                  <a:cubicBezTo>
                    <a:pt x="560" y="295"/>
                    <a:pt x="562" y="297"/>
                    <a:pt x="564" y="297"/>
                  </a:cubicBezTo>
                  <a:lnTo>
                    <a:pt x="581" y="297"/>
                  </a:lnTo>
                  <a:lnTo>
                    <a:pt x="581" y="314"/>
                  </a:lnTo>
                  <a:cubicBezTo>
                    <a:pt x="581" y="316"/>
                    <a:pt x="582" y="317"/>
                    <a:pt x="585" y="317"/>
                  </a:cubicBezTo>
                  <a:cubicBezTo>
                    <a:pt x="587" y="317"/>
                    <a:pt x="588" y="316"/>
                    <a:pt x="588" y="314"/>
                  </a:cubicBezTo>
                  <a:lnTo>
                    <a:pt x="588" y="297"/>
                  </a:lnTo>
                  <a:lnTo>
                    <a:pt x="605" y="297"/>
                  </a:lnTo>
                  <a:cubicBezTo>
                    <a:pt x="607" y="297"/>
                    <a:pt x="609" y="295"/>
                    <a:pt x="609" y="293"/>
                  </a:cubicBezTo>
                  <a:cubicBezTo>
                    <a:pt x="609" y="291"/>
                    <a:pt x="607" y="289"/>
                    <a:pt x="605" y="289"/>
                  </a:cubicBezTo>
                  <a:close/>
                  <a:moveTo>
                    <a:pt x="606" y="114"/>
                  </a:moveTo>
                  <a:lnTo>
                    <a:pt x="606" y="114"/>
                  </a:lnTo>
                  <a:cubicBezTo>
                    <a:pt x="606" y="111"/>
                    <a:pt x="604" y="109"/>
                    <a:pt x="601" y="109"/>
                  </a:cubicBezTo>
                  <a:cubicBezTo>
                    <a:pt x="598" y="109"/>
                    <a:pt x="595" y="111"/>
                    <a:pt x="595" y="114"/>
                  </a:cubicBezTo>
                  <a:cubicBezTo>
                    <a:pt x="595" y="117"/>
                    <a:pt x="598" y="120"/>
                    <a:pt x="601" y="120"/>
                  </a:cubicBezTo>
                  <a:cubicBezTo>
                    <a:pt x="604" y="120"/>
                    <a:pt x="606" y="117"/>
                    <a:pt x="606" y="114"/>
                  </a:cubicBezTo>
                  <a:close/>
                  <a:moveTo>
                    <a:pt x="568" y="87"/>
                  </a:moveTo>
                  <a:lnTo>
                    <a:pt x="568" y="87"/>
                  </a:lnTo>
                  <a:cubicBezTo>
                    <a:pt x="571" y="87"/>
                    <a:pt x="574" y="85"/>
                    <a:pt x="574" y="81"/>
                  </a:cubicBezTo>
                  <a:cubicBezTo>
                    <a:pt x="574" y="78"/>
                    <a:pt x="571" y="76"/>
                    <a:pt x="568" y="76"/>
                  </a:cubicBezTo>
                  <a:cubicBezTo>
                    <a:pt x="565" y="76"/>
                    <a:pt x="563" y="78"/>
                    <a:pt x="563" y="81"/>
                  </a:cubicBezTo>
                  <a:cubicBezTo>
                    <a:pt x="563" y="85"/>
                    <a:pt x="565" y="87"/>
                    <a:pt x="568" y="87"/>
                  </a:cubicBezTo>
                  <a:close/>
                  <a:moveTo>
                    <a:pt x="600" y="77"/>
                  </a:moveTo>
                  <a:lnTo>
                    <a:pt x="600" y="77"/>
                  </a:lnTo>
                  <a:lnTo>
                    <a:pt x="564" y="113"/>
                  </a:lnTo>
                  <a:cubicBezTo>
                    <a:pt x="562" y="115"/>
                    <a:pt x="562" y="117"/>
                    <a:pt x="564" y="119"/>
                  </a:cubicBezTo>
                  <a:cubicBezTo>
                    <a:pt x="565" y="120"/>
                    <a:pt x="567" y="120"/>
                    <a:pt x="569" y="119"/>
                  </a:cubicBezTo>
                  <a:lnTo>
                    <a:pt x="605" y="82"/>
                  </a:lnTo>
                  <a:cubicBezTo>
                    <a:pt x="607" y="81"/>
                    <a:pt x="607" y="78"/>
                    <a:pt x="605" y="77"/>
                  </a:cubicBezTo>
                  <a:cubicBezTo>
                    <a:pt x="604" y="76"/>
                    <a:pt x="602" y="76"/>
                    <a:pt x="600" y="77"/>
                  </a:cubicBezTo>
                  <a:close/>
                  <a:moveTo>
                    <a:pt x="698" y="401"/>
                  </a:moveTo>
                  <a:lnTo>
                    <a:pt x="698" y="401"/>
                  </a:lnTo>
                  <a:cubicBezTo>
                    <a:pt x="695" y="401"/>
                    <a:pt x="693" y="404"/>
                    <a:pt x="693" y="407"/>
                  </a:cubicBezTo>
                  <a:cubicBezTo>
                    <a:pt x="693" y="410"/>
                    <a:pt x="695" y="412"/>
                    <a:pt x="698" y="412"/>
                  </a:cubicBezTo>
                  <a:cubicBezTo>
                    <a:pt x="702" y="412"/>
                    <a:pt x="704" y="410"/>
                    <a:pt x="704" y="407"/>
                  </a:cubicBezTo>
                  <a:cubicBezTo>
                    <a:pt x="704" y="404"/>
                    <a:pt x="702" y="401"/>
                    <a:pt x="698" y="401"/>
                  </a:cubicBezTo>
                  <a:close/>
                  <a:moveTo>
                    <a:pt x="703" y="369"/>
                  </a:moveTo>
                  <a:lnTo>
                    <a:pt x="703" y="369"/>
                  </a:lnTo>
                  <a:cubicBezTo>
                    <a:pt x="701" y="368"/>
                    <a:pt x="699" y="368"/>
                    <a:pt x="698" y="369"/>
                  </a:cubicBezTo>
                  <a:lnTo>
                    <a:pt x="661" y="406"/>
                  </a:lnTo>
                  <a:cubicBezTo>
                    <a:pt x="660" y="407"/>
                    <a:pt x="660" y="410"/>
                    <a:pt x="661" y="411"/>
                  </a:cubicBezTo>
                  <a:cubicBezTo>
                    <a:pt x="663" y="413"/>
                    <a:pt x="665" y="413"/>
                    <a:pt x="666" y="411"/>
                  </a:cubicBezTo>
                  <a:lnTo>
                    <a:pt x="703" y="375"/>
                  </a:lnTo>
                  <a:cubicBezTo>
                    <a:pt x="704" y="373"/>
                    <a:pt x="704" y="371"/>
                    <a:pt x="703" y="369"/>
                  </a:cubicBezTo>
                  <a:close/>
                  <a:moveTo>
                    <a:pt x="660" y="374"/>
                  </a:moveTo>
                  <a:lnTo>
                    <a:pt x="660" y="374"/>
                  </a:lnTo>
                  <a:cubicBezTo>
                    <a:pt x="660" y="377"/>
                    <a:pt x="663" y="380"/>
                    <a:pt x="666" y="380"/>
                  </a:cubicBezTo>
                  <a:cubicBezTo>
                    <a:pt x="669" y="380"/>
                    <a:pt x="671" y="377"/>
                    <a:pt x="671" y="374"/>
                  </a:cubicBezTo>
                  <a:cubicBezTo>
                    <a:pt x="671" y="371"/>
                    <a:pt x="669" y="368"/>
                    <a:pt x="666" y="368"/>
                  </a:cubicBezTo>
                  <a:cubicBezTo>
                    <a:pt x="663" y="368"/>
                    <a:pt x="660" y="371"/>
                    <a:pt x="660" y="374"/>
                  </a:cubicBezTo>
                  <a:close/>
                  <a:moveTo>
                    <a:pt x="703" y="211"/>
                  </a:moveTo>
                  <a:lnTo>
                    <a:pt x="703" y="211"/>
                  </a:lnTo>
                  <a:lnTo>
                    <a:pt x="687" y="195"/>
                  </a:lnTo>
                  <a:lnTo>
                    <a:pt x="703" y="180"/>
                  </a:lnTo>
                  <a:cubicBezTo>
                    <a:pt x="704" y="178"/>
                    <a:pt x="704" y="176"/>
                    <a:pt x="703" y="174"/>
                  </a:cubicBezTo>
                  <a:cubicBezTo>
                    <a:pt x="701" y="173"/>
                    <a:pt x="699" y="173"/>
                    <a:pt x="698" y="174"/>
                  </a:cubicBezTo>
                  <a:lnTo>
                    <a:pt x="682" y="190"/>
                  </a:lnTo>
                  <a:lnTo>
                    <a:pt x="666" y="174"/>
                  </a:lnTo>
                  <a:cubicBezTo>
                    <a:pt x="665" y="173"/>
                    <a:pt x="663" y="173"/>
                    <a:pt x="661" y="174"/>
                  </a:cubicBezTo>
                  <a:cubicBezTo>
                    <a:pt x="660" y="176"/>
                    <a:pt x="660" y="178"/>
                    <a:pt x="661" y="180"/>
                  </a:cubicBezTo>
                  <a:lnTo>
                    <a:pt x="677" y="195"/>
                  </a:lnTo>
                  <a:lnTo>
                    <a:pt x="661" y="211"/>
                  </a:lnTo>
                  <a:cubicBezTo>
                    <a:pt x="660" y="212"/>
                    <a:pt x="660" y="215"/>
                    <a:pt x="661" y="216"/>
                  </a:cubicBezTo>
                  <a:cubicBezTo>
                    <a:pt x="663" y="218"/>
                    <a:pt x="665" y="218"/>
                    <a:pt x="666" y="216"/>
                  </a:cubicBezTo>
                  <a:lnTo>
                    <a:pt x="682" y="201"/>
                  </a:lnTo>
                  <a:lnTo>
                    <a:pt x="698" y="216"/>
                  </a:lnTo>
                  <a:cubicBezTo>
                    <a:pt x="699" y="218"/>
                    <a:pt x="701" y="218"/>
                    <a:pt x="703" y="216"/>
                  </a:cubicBezTo>
                  <a:cubicBezTo>
                    <a:pt x="704" y="215"/>
                    <a:pt x="704" y="212"/>
                    <a:pt x="703" y="211"/>
                  </a:cubicBezTo>
                  <a:close/>
                  <a:moveTo>
                    <a:pt x="764" y="704"/>
                  </a:moveTo>
                  <a:lnTo>
                    <a:pt x="764" y="704"/>
                  </a:lnTo>
                  <a:lnTo>
                    <a:pt x="780" y="688"/>
                  </a:lnTo>
                  <a:lnTo>
                    <a:pt x="780" y="678"/>
                  </a:lnTo>
                  <a:lnTo>
                    <a:pt x="759" y="698"/>
                  </a:lnTo>
                  <a:cubicBezTo>
                    <a:pt x="757" y="700"/>
                    <a:pt x="757" y="702"/>
                    <a:pt x="759" y="704"/>
                  </a:cubicBezTo>
                  <a:cubicBezTo>
                    <a:pt x="760" y="705"/>
                    <a:pt x="762" y="705"/>
                    <a:pt x="764" y="704"/>
                  </a:cubicBezTo>
                  <a:close/>
                  <a:moveTo>
                    <a:pt x="759" y="297"/>
                  </a:moveTo>
                  <a:lnTo>
                    <a:pt x="759" y="297"/>
                  </a:lnTo>
                  <a:lnTo>
                    <a:pt x="780" y="297"/>
                  </a:lnTo>
                  <a:lnTo>
                    <a:pt x="780" y="289"/>
                  </a:lnTo>
                  <a:lnTo>
                    <a:pt x="759" y="289"/>
                  </a:lnTo>
                  <a:cubicBezTo>
                    <a:pt x="757" y="289"/>
                    <a:pt x="755" y="291"/>
                    <a:pt x="755" y="293"/>
                  </a:cubicBezTo>
                  <a:cubicBezTo>
                    <a:pt x="755" y="295"/>
                    <a:pt x="757" y="297"/>
                    <a:pt x="759" y="297"/>
                  </a:cubicBezTo>
                  <a:close/>
                  <a:moveTo>
                    <a:pt x="769" y="666"/>
                  </a:moveTo>
                  <a:lnTo>
                    <a:pt x="769" y="666"/>
                  </a:lnTo>
                  <a:cubicBezTo>
                    <a:pt x="769" y="663"/>
                    <a:pt x="766" y="661"/>
                    <a:pt x="763" y="661"/>
                  </a:cubicBezTo>
                  <a:cubicBezTo>
                    <a:pt x="760" y="661"/>
                    <a:pt x="758" y="663"/>
                    <a:pt x="758" y="666"/>
                  </a:cubicBezTo>
                  <a:cubicBezTo>
                    <a:pt x="758" y="670"/>
                    <a:pt x="760" y="672"/>
                    <a:pt x="763" y="672"/>
                  </a:cubicBezTo>
                  <a:cubicBezTo>
                    <a:pt x="766" y="672"/>
                    <a:pt x="769" y="670"/>
                    <a:pt x="769" y="666"/>
                  </a:cubicBezTo>
                  <a:close/>
                  <a:moveTo>
                    <a:pt x="764" y="509"/>
                  </a:moveTo>
                  <a:lnTo>
                    <a:pt x="764" y="509"/>
                  </a:lnTo>
                  <a:lnTo>
                    <a:pt x="780" y="493"/>
                  </a:lnTo>
                  <a:lnTo>
                    <a:pt x="780" y="483"/>
                  </a:lnTo>
                  <a:lnTo>
                    <a:pt x="764" y="467"/>
                  </a:lnTo>
                  <a:cubicBezTo>
                    <a:pt x="762" y="466"/>
                    <a:pt x="760" y="466"/>
                    <a:pt x="759" y="467"/>
                  </a:cubicBezTo>
                  <a:cubicBezTo>
                    <a:pt x="757" y="468"/>
                    <a:pt x="757" y="471"/>
                    <a:pt x="759" y="472"/>
                  </a:cubicBezTo>
                  <a:lnTo>
                    <a:pt x="774" y="488"/>
                  </a:lnTo>
                  <a:lnTo>
                    <a:pt x="759" y="503"/>
                  </a:lnTo>
                  <a:cubicBezTo>
                    <a:pt x="757" y="505"/>
                    <a:pt x="757" y="507"/>
                    <a:pt x="759" y="509"/>
                  </a:cubicBezTo>
                  <a:cubicBezTo>
                    <a:pt x="760" y="510"/>
                    <a:pt x="762" y="510"/>
                    <a:pt x="764" y="509"/>
                  </a:cubicBezTo>
                  <a:close/>
                  <a:moveTo>
                    <a:pt x="686" y="606"/>
                  </a:moveTo>
                  <a:lnTo>
                    <a:pt x="686" y="606"/>
                  </a:lnTo>
                  <a:lnTo>
                    <a:pt x="686" y="589"/>
                  </a:lnTo>
                  <a:lnTo>
                    <a:pt x="703" y="589"/>
                  </a:lnTo>
                  <a:cubicBezTo>
                    <a:pt x="705" y="589"/>
                    <a:pt x="706" y="587"/>
                    <a:pt x="706" y="585"/>
                  </a:cubicBezTo>
                  <a:cubicBezTo>
                    <a:pt x="706" y="583"/>
                    <a:pt x="705" y="582"/>
                    <a:pt x="703" y="582"/>
                  </a:cubicBezTo>
                  <a:lnTo>
                    <a:pt x="686" y="582"/>
                  </a:lnTo>
                  <a:lnTo>
                    <a:pt x="686" y="565"/>
                  </a:lnTo>
                  <a:cubicBezTo>
                    <a:pt x="686" y="563"/>
                    <a:pt x="684" y="561"/>
                    <a:pt x="682" y="561"/>
                  </a:cubicBezTo>
                  <a:cubicBezTo>
                    <a:pt x="680" y="561"/>
                    <a:pt x="678" y="563"/>
                    <a:pt x="678" y="565"/>
                  </a:cubicBezTo>
                  <a:lnTo>
                    <a:pt x="678" y="582"/>
                  </a:lnTo>
                  <a:lnTo>
                    <a:pt x="661" y="582"/>
                  </a:lnTo>
                  <a:cubicBezTo>
                    <a:pt x="659" y="582"/>
                    <a:pt x="658" y="583"/>
                    <a:pt x="658" y="585"/>
                  </a:cubicBezTo>
                  <a:cubicBezTo>
                    <a:pt x="658" y="587"/>
                    <a:pt x="659" y="589"/>
                    <a:pt x="661" y="589"/>
                  </a:cubicBezTo>
                  <a:lnTo>
                    <a:pt x="678" y="589"/>
                  </a:lnTo>
                  <a:lnTo>
                    <a:pt x="678" y="606"/>
                  </a:lnTo>
                  <a:cubicBezTo>
                    <a:pt x="678" y="608"/>
                    <a:pt x="680" y="610"/>
                    <a:pt x="682" y="610"/>
                  </a:cubicBezTo>
                  <a:cubicBezTo>
                    <a:pt x="684" y="610"/>
                    <a:pt x="686" y="608"/>
                    <a:pt x="686" y="606"/>
                  </a:cubicBezTo>
                  <a:close/>
                  <a:moveTo>
                    <a:pt x="118" y="16"/>
                  </a:moveTo>
                  <a:lnTo>
                    <a:pt x="118" y="16"/>
                  </a:lnTo>
                  <a:lnTo>
                    <a:pt x="102" y="0"/>
                  </a:lnTo>
                  <a:lnTo>
                    <a:pt x="92" y="0"/>
                  </a:lnTo>
                  <a:lnTo>
                    <a:pt x="76" y="16"/>
                  </a:lnTo>
                  <a:cubicBezTo>
                    <a:pt x="75" y="17"/>
                    <a:pt x="75" y="20"/>
                    <a:pt x="76" y="21"/>
                  </a:cubicBezTo>
                  <a:cubicBezTo>
                    <a:pt x="78" y="23"/>
                    <a:pt x="80" y="23"/>
                    <a:pt x="81" y="21"/>
                  </a:cubicBezTo>
                  <a:lnTo>
                    <a:pt x="97" y="6"/>
                  </a:lnTo>
                  <a:lnTo>
                    <a:pt x="113" y="21"/>
                  </a:lnTo>
                  <a:cubicBezTo>
                    <a:pt x="114" y="23"/>
                    <a:pt x="116" y="23"/>
                    <a:pt x="118" y="21"/>
                  </a:cubicBezTo>
                  <a:cubicBezTo>
                    <a:pt x="119" y="20"/>
                    <a:pt x="119" y="17"/>
                    <a:pt x="118"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2" name="Freeform 35">
              <a:extLst>
                <a:ext uri="{FF2B5EF4-FFF2-40B4-BE49-F238E27FC236}">
                  <a16:creationId xmlns:a16="http://schemas.microsoft.com/office/drawing/2014/main" id="{B1FB4BEA-B780-4FD0-BB25-871A45DA3E4A}"/>
                </a:ext>
              </a:extLst>
            </p:cNvPr>
            <p:cNvSpPr>
              <a:spLocks noChangeAspect="1" noEditPoints="1"/>
            </p:cNvSpPr>
            <p:nvPr/>
          </p:nvSpPr>
          <p:spPr bwMode="auto">
            <a:xfrm>
              <a:off x="9153222" y="4951413"/>
              <a:ext cx="396875" cy="744538"/>
            </a:xfrm>
            <a:custGeom>
              <a:avLst/>
              <a:gdLst>
                <a:gd name="T0" fmla="*/ 272 w 415"/>
                <a:gd name="T1" fmla="*/ 21 h 780"/>
                <a:gd name="T2" fmla="*/ 0 w 415"/>
                <a:gd name="T3" fmla="*/ 73 h 780"/>
                <a:gd name="T4" fmla="*/ 25 w 415"/>
                <a:gd name="T5" fmla="*/ 98 h 780"/>
                <a:gd name="T6" fmla="*/ 0 w 415"/>
                <a:gd name="T7" fmla="*/ 688 h 780"/>
                <a:gd name="T8" fmla="*/ 0 w 415"/>
                <a:gd name="T9" fmla="*/ 678 h 780"/>
                <a:gd name="T10" fmla="*/ 22 w 415"/>
                <a:gd name="T11" fmla="*/ 699 h 780"/>
                <a:gd name="T12" fmla="*/ 0 w 415"/>
                <a:gd name="T13" fmla="*/ 297 h 780"/>
                <a:gd name="T14" fmla="*/ 21 w 415"/>
                <a:gd name="T15" fmla="*/ 503 h 780"/>
                <a:gd name="T16" fmla="*/ 16 w 415"/>
                <a:gd name="T17" fmla="*/ 467 h 780"/>
                <a:gd name="T18" fmla="*/ 21 w 415"/>
                <a:gd name="T19" fmla="*/ 503 h 780"/>
                <a:gd name="T20" fmla="*/ 119 w 415"/>
                <a:gd name="T21" fmla="*/ 759 h 780"/>
                <a:gd name="T22" fmla="*/ 77 w 415"/>
                <a:gd name="T23" fmla="*/ 765 h 780"/>
                <a:gd name="T24" fmla="*/ 119 w 415"/>
                <a:gd name="T25" fmla="*/ 589 h 780"/>
                <a:gd name="T26" fmla="*/ 119 w 415"/>
                <a:gd name="T27" fmla="*/ 387 h 780"/>
                <a:gd name="T28" fmla="*/ 94 w 415"/>
                <a:gd name="T29" fmla="*/ 370 h 780"/>
                <a:gd name="T30" fmla="*/ 94 w 415"/>
                <a:gd name="T31" fmla="*/ 394 h 780"/>
                <a:gd name="T32" fmla="*/ 119 w 415"/>
                <a:gd name="T33" fmla="*/ 394 h 780"/>
                <a:gd name="T34" fmla="*/ 109 w 415"/>
                <a:gd name="T35" fmla="*/ 212 h 780"/>
                <a:gd name="T36" fmla="*/ 82 w 415"/>
                <a:gd name="T37" fmla="*/ 185 h 780"/>
                <a:gd name="T38" fmla="*/ 114 w 415"/>
                <a:gd name="T39" fmla="*/ 174 h 780"/>
                <a:gd name="T40" fmla="*/ 119 w 415"/>
                <a:gd name="T41" fmla="*/ 180 h 780"/>
                <a:gd name="T42" fmla="*/ 216 w 415"/>
                <a:gd name="T43" fmla="*/ 679 h 780"/>
                <a:gd name="T44" fmla="*/ 192 w 415"/>
                <a:gd name="T45" fmla="*/ 679 h 780"/>
                <a:gd name="T46" fmla="*/ 192 w 415"/>
                <a:gd name="T47" fmla="*/ 704 h 780"/>
                <a:gd name="T48" fmla="*/ 220 w 415"/>
                <a:gd name="T49" fmla="*/ 683 h 780"/>
                <a:gd name="T50" fmla="*/ 216 w 415"/>
                <a:gd name="T51" fmla="*/ 94 h 780"/>
                <a:gd name="T52" fmla="*/ 174 w 415"/>
                <a:gd name="T53" fmla="*/ 471 h 780"/>
                <a:gd name="T54" fmla="*/ 216 w 415"/>
                <a:gd name="T55" fmla="*/ 308 h 780"/>
                <a:gd name="T56" fmla="*/ 211 w 415"/>
                <a:gd name="T57" fmla="*/ 272 h 780"/>
                <a:gd name="T58" fmla="*/ 190 w 415"/>
                <a:gd name="T59" fmla="*/ 293 h 780"/>
                <a:gd name="T60" fmla="*/ 211 w 415"/>
                <a:gd name="T61" fmla="*/ 314 h 780"/>
                <a:gd name="T62" fmla="*/ 206 w 415"/>
                <a:gd name="T63" fmla="*/ 504 h 780"/>
                <a:gd name="T64" fmla="*/ 180 w 415"/>
                <a:gd name="T65" fmla="*/ 509 h 780"/>
                <a:gd name="T66" fmla="*/ 175 w 415"/>
                <a:gd name="T67" fmla="*/ 509 h 780"/>
                <a:gd name="T68" fmla="*/ 314 w 415"/>
                <a:gd name="T69" fmla="*/ 765 h 780"/>
                <a:gd name="T70" fmla="*/ 272 w 415"/>
                <a:gd name="T71" fmla="*/ 394 h 780"/>
                <a:gd name="T72" fmla="*/ 269 w 415"/>
                <a:gd name="T73" fmla="*/ 390 h 780"/>
                <a:gd name="T74" fmla="*/ 282 w 415"/>
                <a:gd name="T75" fmla="*/ 764 h 780"/>
                <a:gd name="T76" fmla="*/ 288 w 415"/>
                <a:gd name="T77" fmla="*/ 585 h 780"/>
                <a:gd name="T78" fmla="*/ 309 w 415"/>
                <a:gd name="T79" fmla="*/ 606 h 780"/>
                <a:gd name="T80" fmla="*/ 314 w 415"/>
                <a:gd name="T81" fmla="*/ 564 h 780"/>
                <a:gd name="T82" fmla="*/ 272 w 415"/>
                <a:gd name="T83" fmla="*/ 570 h 780"/>
                <a:gd name="T84" fmla="*/ 309 w 415"/>
                <a:gd name="T85" fmla="*/ 22 h 780"/>
                <a:gd name="T86" fmla="*/ 297 w 415"/>
                <a:gd name="T87" fmla="*/ 175 h 780"/>
                <a:gd name="T88" fmla="*/ 269 w 415"/>
                <a:gd name="T89" fmla="*/ 195 h 780"/>
                <a:gd name="T90" fmla="*/ 297 w 415"/>
                <a:gd name="T91" fmla="*/ 216 h 780"/>
                <a:gd name="T92" fmla="*/ 415 w 415"/>
                <a:gd name="T93" fmla="*/ 683 h 780"/>
                <a:gd name="T94" fmla="*/ 370 w 415"/>
                <a:gd name="T95" fmla="*/ 687 h 780"/>
                <a:gd name="T96" fmla="*/ 394 w 415"/>
                <a:gd name="T97" fmla="*/ 484 h 780"/>
                <a:gd name="T98" fmla="*/ 370 w 415"/>
                <a:gd name="T99" fmla="*/ 484 h 780"/>
                <a:gd name="T100" fmla="*/ 390 w 415"/>
                <a:gd name="T101" fmla="*/ 512 h 780"/>
                <a:gd name="T102" fmla="*/ 411 w 415"/>
                <a:gd name="T103" fmla="*/ 484 h 780"/>
                <a:gd name="T104" fmla="*/ 407 w 415"/>
                <a:gd name="T105" fmla="*/ 315 h 780"/>
                <a:gd name="T106" fmla="*/ 370 w 415"/>
                <a:gd name="T107" fmla="*/ 308 h 780"/>
                <a:gd name="T108" fmla="*/ 369 w 415"/>
                <a:gd name="T109" fmla="*/ 276 h 780"/>
                <a:gd name="T110" fmla="*/ 369 w 415"/>
                <a:gd name="T111" fmla="*/ 276 h 780"/>
                <a:gd name="T112" fmla="*/ 411 w 415"/>
                <a:gd name="T113" fmla="*/ 77 h 780"/>
                <a:gd name="T114" fmla="*/ 370 w 415"/>
                <a:gd name="T115" fmla="*/ 82 h 780"/>
                <a:gd name="T116" fmla="*/ 390 w 415"/>
                <a:gd name="T117" fmla="*/ 103 h 780"/>
                <a:gd name="T118" fmla="*/ 119 w 415"/>
                <a:gd name="T119" fmla="*/ 16 h 780"/>
                <a:gd name="T120" fmla="*/ 82 w 415"/>
                <a:gd name="T121" fmla="*/ 2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780">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688"/>
                  </a:moveTo>
                  <a:lnTo>
                    <a:pt x="0" y="688"/>
                  </a:lnTo>
                  <a:lnTo>
                    <a:pt x="21" y="667"/>
                  </a:lnTo>
                  <a:cubicBezTo>
                    <a:pt x="23" y="666"/>
                    <a:pt x="23" y="663"/>
                    <a:pt x="21" y="662"/>
                  </a:cubicBezTo>
                  <a:cubicBezTo>
                    <a:pt x="20" y="661"/>
                    <a:pt x="18" y="661"/>
                    <a:pt x="16" y="662"/>
                  </a:cubicBezTo>
                  <a:lnTo>
                    <a:pt x="0" y="678"/>
                  </a:lnTo>
                  <a:lnTo>
                    <a:pt x="0" y="688"/>
                  </a:lnTo>
                  <a:close/>
                  <a:moveTo>
                    <a:pt x="11" y="699"/>
                  </a:moveTo>
                  <a:lnTo>
                    <a:pt x="11" y="699"/>
                  </a:lnTo>
                  <a:cubicBezTo>
                    <a:pt x="11" y="702"/>
                    <a:pt x="14" y="705"/>
                    <a:pt x="17" y="705"/>
                  </a:cubicBezTo>
                  <a:cubicBezTo>
                    <a:pt x="20" y="705"/>
                    <a:pt x="22" y="702"/>
                    <a:pt x="22" y="699"/>
                  </a:cubicBezTo>
                  <a:cubicBezTo>
                    <a:pt x="22" y="696"/>
                    <a:pt x="20" y="694"/>
                    <a:pt x="17" y="694"/>
                  </a:cubicBezTo>
                  <a:cubicBezTo>
                    <a:pt x="14" y="694"/>
                    <a:pt x="11" y="696"/>
                    <a:pt x="11" y="699"/>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21" y="503"/>
                  </a:moveTo>
                  <a:lnTo>
                    <a:pt x="21" y="503"/>
                  </a:lnTo>
                  <a:lnTo>
                    <a:pt x="6" y="488"/>
                  </a:lnTo>
                  <a:lnTo>
                    <a:pt x="21" y="472"/>
                  </a:lnTo>
                  <a:cubicBezTo>
                    <a:pt x="23" y="471"/>
                    <a:pt x="23" y="468"/>
                    <a:pt x="21" y="467"/>
                  </a:cubicBezTo>
                  <a:cubicBezTo>
                    <a:pt x="20" y="466"/>
                    <a:pt x="18" y="466"/>
                    <a:pt x="16" y="467"/>
                  </a:cubicBezTo>
                  <a:lnTo>
                    <a:pt x="0" y="483"/>
                  </a:lnTo>
                  <a:lnTo>
                    <a:pt x="0" y="493"/>
                  </a:lnTo>
                  <a:lnTo>
                    <a:pt x="16" y="509"/>
                  </a:lnTo>
                  <a:cubicBezTo>
                    <a:pt x="18" y="510"/>
                    <a:pt x="20" y="510"/>
                    <a:pt x="21" y="509"/>
                  </a:cubicBezTo>
                  <a:cubicBezTo>
                    <a:pt x="23" y="507"/>
                    <a:pt x="23" y="505"/>
                    <a:pt x="21" y="503"/>
                  </a:cubicBezTo>
                  <a:close/>
                  <a:moveTo>
                    <a:pt x="93" y="780"/>
                  </a:moveTo>
                  <a:lnTo>
                    <a:pt x="93" y="780"/>
                  </a:lnTo>
                  <a:lnTo>
                    <a:pt x="103" y="780"/>
                  </a:lnTo>
                  <a:lnTo>
                    <a:pt x="119" y="765"/>
                  </a:lnTo>
                  <a:cubicBezTo>
                    <a:pt x="120" y="763"/>
                    <a:pt x="120" y="761"/>
                    <a:pt x="119" y="759"/>
                  </a:cubicBezTo>
                  <a:cubicBezTo>
                    <a:pt x="117" y="758"/>
                    <a:pt x="115" y="758"/>
                    <a:pt x="114" y="759"/>
                  </a:cubicBezTo>
                  <a:lnTo>
                    <a:pt x="98" y="775"/>
                  </a:lnTo>
                  <a:lnTo>
                    <a:pt x="82" y="759"/>
                  </a:lnTo>
                  <a:cubicBezTo>
                    <a:pt x="81" y="758"/>
                    <a:pt x="79" y="758"/>
                    <a:pt x="77" y="759"/>
                  </a:cubicBezTo>
                  <a:cubicBezTo>
                    <a:pt x="76" y="761"/>
                    <a:pt x="76" y="763"/>
                    <a:pt x="77" y="765"/>
                  </a:cubicBezTo>
                  <a:lnTo>
                    <a:pt x="93" y="780"/>
                  </a:lnTo>
                  <a:close/>
                  <a:moveTo>
                    <a:pt x="74" y="585"/>
                  </a:moveTo>
                  <a:lnTo>
                    <a:pt x="74" y="585"/>
                  </a:lnTo>
                  <a:cubicBezTo>
                    <a:pt x="74" y="587"/>
                    <a:pt x="75" y="589"/>
                    <a:pt x="77" y="589"/>
                  </a:cubicBezTo>
                  <a:lnTo>
                    <a:pt x="119" y="589"/>
                  </a:lnTo>
                  <a:cubicBezTo>
                    <a:pt x="121" y="589"/>
                    <a:pt x="122" y="587"/>
                    <a:pt x="122" y="585"/>
                  </a:cubicBezTo>
                  <a:cubicBezTo>
                    <a:pt x="122" y="583"/>
                    <a:pt x="121" y="582"/>
                    <a:pt x="119" y="582"/>
                  </a:cubicBezTo>
                  <a:lnTo>
                    <a:pt x="77" y="582"/>
                  </a:lnTo>
                  <a:cubicBezTo>
                    <a:pt x="75" y="582"/>
                    <a:pt x="74" y="583"/>
                    <a:pt x="74" y="585"/>
                  </a:cubicBezTo>
                  <a:close/>
                  <a:moveTo>
                    <a:pt x="119" y="387"/>
                  </a:moveTo>
                  <a:lnTo>
                    <a:pt x="119" y="387"/>
                  </a:lnTo>
                  <a:lnTo>
                    <a:pt x="102" y="387"/>
                  </a:lnTo>
                  <a:lnTo>
                    <a:pt x="102" y="370"/>
                  </a:lnTo>
                  <a:cubicBezTo>
                    <a:pt x="102" y="368"/>
                    <a:pt x="100" y="366"/>
                    <a:pt x="98" y="366"/>
                  </a:cubicBezTo>
                  <a:cubicBezTo>
                    <a:pt x="96" y="366"/>
                    <a:pt x="94" y="368"/>
                    <a:pt x="94" y="370"/>
                  </a:cubicBezTo>
                  <a:lnTo>
                    <a:pt x="94" y="387"/>
                  </a:lnTo>
                  <a:lnTo>
                    <a:pt x="77" y="387"/>
                  </a:lnTo>
                  <a:cubicBezTo>
                    <a:pt x="75" y="387"/>
                    <a:pt x="74" y="388"/>
                    <a:pt x="74" y="390"/>
                  </a:cubicBezTo>
                  <a:cubicBezTo>
                    <a:pt x="74" y="392"/>
                    <a:pt x="75" y="394"/>
                    <a:pt x="77" y="394"/>
                  </a:cubicBezTo>
                  <a:lnTo>
                    <a:pt x="94" y="394"/>
                  </a:lnTo>
                  <a:lnTo>
                    <a:pt x="94" y="411"/>
                  </a:lnTo>
                  <a:cubicBezTo>
                    <a:pt x="94" y="413"/>
                    <a:pt x="96" y="415"/>
                    <a:pt x="98" y="415"/>
                  </a:cubicBezTo>
                  <a:cubicBezTo>
                    <a:pt x="100" y="415"/>
                    <a:pt x="102" y="413"/>
                    <a:pt x="102" y="411"/>
                  </a:cubicBezTo>
                  <a:lnTo>
                    <a:pt x="102" y="394"/>
                  </a:lnTo>
                  <a:lnTo>
                    <a:pt x="119" y="394"/>
                  </a:lnTo>
                  <a:cubicBezTo>
                    <a:pt x="121" y="394"/>
                    <a:pt x="122" y="392"/>
                    <a:pt x="122" y="390"/>
                  </a:cubicBezTo>
                  <a:cubicBezTo>
                    <a:pt x="122" y="388"/>
                    <a:pt x="121" y="387"/>
                    <a:pt x="119" y="387"/>
                  </a:cubicBez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220" y="683"/>
                  </a:moveTo>
                  <a:lnTo>
                    <a:pt x="220" y="683"/>
                  </a:lnTo>
                  <a:cubicBezTo>
                    <a:pt x="220" y="681"/>
                    <a:pt x="218" y="679"/>
                    <a:pt x="216" y="679"/>
                  </a:cubicBezTo>
                  <a:lnTo>
                    <a:pt x="199" y="679"/>
                  </a:lnTo>
                  <a:lnTo>
                    <a:pt x="199" y="662"/>
                  </a:lnTo>
                  <a:cubicBezTo>
                    <a:pt x="199" y="660"/>
                    <a:pt x="198" y="658"/>
                    <a:pt x="195" y="658"/>
                  </a:cubicBezTo>
                  <a:cubicBezTo>
                    <a:pt x="193" y="658"/>
                    <a:pt x="192" y="660"/>
                    <a:pt x="192" y="662"/>
                  </a:cubicBezTo>
                  <a:lnTo>
                    <a:pt x="192" y="679"/>
                  </a:lnTo>
                  <a:lnTo>
                    <a:pt x="175" y="679"/>
                  </a:lnTo>
                  <a:cubicBezTo>
                    <a:pt x="173" y="679"/>
                    <a:pt x="171" y="681"/>
                    <a:pt x="171" y="683"/>
                  </a:cubicBezTo>
                  <a:cubicBezTo>
                    <a:pt x="171" y="685"/>
                    <a:pt x="173" y="687"/>
                    <a:pt x="175" y="687"/>
                  </a:cubicBezTo>
                  <a:lnTo>
                    <a:pt x="192" y="687"/>
                  </a:lnTo>
                  <a:lnTo>
                    <a:pt x="192" y="704"/>
                  </a:lnTo>
                  <a:cubicBezTo>
                    <a:pt x="192" y="706"/>
                    <a:pt x="193" y="707"/>
                    <a:pt x="195" y="707"/>
                  </a:cubicBezTo>
                  <a:cubicBezTo>
                    <a:pt x="198" y="707"/>
                    <a:pt x="199" y="706"/>
                    <a:pt x="199" y="704"/>
                  </a:cubicBezTo>
                  <a:lnTo>
                    <a:pt x="199" y="687"/>
                  </a:lnTo>
                  <a:lnTo>
                    <a:pt x="216" y="687"/>
                  </a:lnTo>
                  <a:cubicBezTo>
                    <a:pt x="218" y="687"/>
                    <a:pt x="220" y="685"/>
                    <a:pt x="220" y="683"/>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174" y="471"/>
                  </a:moveTo>
                  <a:lnTo>
                    <a:pt x="174" y="471"/>
                  </a:lnTo>
                  <a:cubicBezTo>
                    <a:pt x="174" y="475"/>
                    <a:pt x="176" y="477"/>
                    <a:pt x="179" y="477"/>
                  </a:cubicBezTo>
                  <a:cubicBezTo>
                    <a:pt x="182" y="477"/>
                    <a:pt x="185" y="475"/>
                    <a:pt x="185" y="471"/>
                  </a:cubicBezTo>
                  <a:cubicBezTo>
                    <a:pt x="185" y="468"/>
                    <a:pt x="182" y="466"/>
                    <a:pt x="179" y="466"/>
                  </a:cubicBezTo>
                  <a:cubicBezTo>
                    <a:pt x="176" y="466"/>
                    <a:pt x="174" y="468"/>
                    <a:pt x="174" y="471"/>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212" y="499"/>
                  </a:moveTo>
                  <a:lnTo>
                    <a:pt x="212" y="499"/>
                  </a:lnTo>
                  <a:cubicBezTo>
                    <a:pt x="209" y="499"/>
                    <a:pt x="206" y="501"/>
                    <a:pt x="206" y="504"/>
                  </a:cubicBezTo>
                  <a:cubicBezTo>
                    <a:pt x="206" y="507"/>
                    <a:pt x="209" y="510"/>
                    <a:pt x="212" y="510"/>
                  </a:cubicBezTo>
                  <a:cubicBezTo>
                    <a:pt x="215" y="510"/>
                    <a:pt x="217" y="507"/>
                    <a:pt x="217" y="504"/>
                  </a:cubicBezTo>
                  <a:cubicBezTo>
                    <a:pt x="217" y="501"/>
                    <a:pt x="215" y="499"/>
                    <a:pt x="212" y="499"/>
                  </a:cubicBezTo>
                  <a:close/>
                  <a:moveTo>
                    <a:pt x="180" y="509"/>
                  </a:moveTo>
                  <a:lnTo>
                    <a:pt x="180" y="509"/>
                  </a:lnTo>
                  <a:lnTo>
                    <a:pt x="216" y="472"/>
                  </a:lnTo>
                  <a:cubicBezTo>
                    <a:pt x="218" y="471"/>
                    <a:pt x="218" y="468"/>
                    <a:pt x="216" y="467"/>
                  </a:cubicBezTo>
                  <a:cubicBezTo>
                    <a:pt x="215" y="466"/>
                    <a:pt x="213" y="466"/>
                    <a:pt x="211" y="467"/>
                  </a:cubicBezTo>
                  <a:lnTo>
                    <a:pt x="175" y="503"/>
                  </a:lnTo>
                  <a:cubicBezTo>
                    <a:pt x="173" y="505"/>
                    <a:pt x="173" y="507"/>
                    <a:pt x="175" y="509"/>
                  </a:cubicBezTo>
                  <a:cubicBezTo>
                    <a:pt x="176" y="510"/>
                    <a:pt x="178" y="510"/>
                    <a:pt x="180" y="509"/>
                  </a:cubicBezTo>
                  <a:close/>
                  <a:moveTo>
                    <a:pt x="288" y="780"/>
                  </a:moveTo>
                  <a:lnTo>
                    <a:pt x="288" y="780"/>
                  </a:lnTo>
                  <a:lnTo>
                    <a:pt x="298" y="780"/>
                  </a:lnTo>
                  <a:lnTo>
                    <a:pt x="314" y="765"/>
                  </a:lnTo>
                  <a:cubicBezTo>
                    <a:pt x="315" y="763"/>
                    <a:pt x="315" y="761"/>
                    <a:pt x="314" y="759"/>
                  </a:cubicBezTo>
                  <a:cubicBezTo>
                    <a:pt x="312" y="758"/>
                    <a:pt x="310" y="758"/>
                    <a:pt x="309" y="759"/>
                  </a:cubicBezTo>
                  <a:lnTo>
                    <a:pt x="288" y="780"/>
                  </a:lnTo>
                  <a:close/>
                  <a:moveTo>
                    <a:pt x="272" y="394"/>
                  </a:moveTo>
                  <a:lnTo>
                    <a:pt x="272" y="394"/>
                  </a:lnTo>
                  <a:lnTo>
                    <a:pt x="314" y="394"/>
                  </a:lnTo>
                  <a:cubicBezTo>
                    <a:pt x="316" y="394"/>
                    <a:pt x="317" y="392"/>
                    <a:pt x="317" y="390"/>
                  </a:cubicBezTo>
                  <a:cubicBezTo>
                    <a:pt x="317" y="388"/>
                    <a:pt x="316" y="387"/>
                    <a:pt x="314" y="387"/>
                  </a:cubicBezTo>
                  <a:lnTo>
                    <a:pt x="272" y="387"/>
                  </a:lnTo>
                  <a:cubicBezTo>
                    <a:pt x="270" y="387"/>
                    <a:pt x="269" y="388"/>
                    <a:pt x="269" y="390"/>
                  </a:cubicBezTo>
                  <a:cubicBezTo>
                    <a:pt x="269" y="392"/>
                    <a:pt x="270" y="394"/>
                    <a:pt x="272" y="394"/>
                  </a:cubicBezTo>
                  <a:close/>
                  <a:moveTo>
                    <a:pt x="271" y="764"/>
                  </a:moveTo>
                  <a:lnTo>
                    <a:pt x="271" y="764"/>
                  </a:lnTo>
                  <a:cubicBezTo>
                    <a:pt x="271" y="767"/>
                    <a:pt x="274" y="770"/>
                    <a:pt x="277" y="770"/>
                  </a:cubicBezTo>
                  <a:cubicBezTo>
                    <a:pt x="280" y="770"/>
                    <a:pt x="282" y="767"/>
                    <a:pt x="282" y="764"/>
                  </a:cubicBezTo>
                  <a:cubicBezTo>
                    <a:pt x="282" y="761"/>
                    <a:pt x="280" y="758"/>
                    <a:pt x="277" y="758"/>
                  </a:cubicBezTo>
                  <a:cubicBezTo>
                    <a:pt x="274" y="758"/>
                    <a:pt x="271" y="761"/>
                    <a:pt x="271" y="764"/>
                  </a:cubicBezTo>
                  <a:close/>
                  <a:moveTo>
                    <a:pt x="272" y="570"/>
                  </a:moveTo>
                  <a:lnTo>
                    <a:pt x="272" y="570"/>
                  </a:lnTo>
                  <a:lnTo>
                    <a:pt x="288" y="585"/>
                  </a:lnTo>
                  <a:lnTo>
                    <a:pt x="272" y="601"/>
                  </a:lnTo>
                  <a:cubicBezTo>
                    <a:pt x="271" y="602"/>
                    <a:pt x="271" y="605"/>
                    <a:pt x="272" y="606"/>
                  </a:cubicBezTo>
                  <a:cubicBezTo>
                    <a:pt x="274" y="608"/>
                    <a:pt x="276" y="608"/>
                    <a:pt x="277" y="606"/>
                  </a:cubicBezTo>
                  <a:lnTo>
                    <a:pt x="293" y="591"/>
                  </a:lnTo>
                  <a:lnTo>
                    <a:pt x="309" y="606"/>
                  </a:lnTo>
                  <a:cubicBezTo>
                    <a:pt x="310" y="608"/>
                    <a:pt x="312" y="608"/>
                    <a:pt x="314" y="606"/>
                  </a:cubicBezTo>
                  <a:cubicBezTo>
                    <a:pt x="315" y="605"/>
                    <a:pt x="315" y="602"/>
                    <a:pt x="314" y="601"/>
                  </a:cubicBezTo>
                  <a:lnTo>
                    <a:pt x="298" y="585"/>
                  </a:lnTo>
                  <a:lnTo>
                    <a:pt x="314" y="570"/>
                  </a:lnTo>
                  <a:cubicBezTo>
                    <a:pt x="315" y="568"/>
                    <a:pt x="315" y="566"/>
                    <a:pt x="314" y="564"/>
                  </a:cubicBezTo>
                  <a:cubicBezTo>
                    <a:pt x="312" y="563"/>
                    <a:pt x="310" y="563"/>
                    <a:pt x="309" y="564"/>
                  </a:cubicBezTo>
                  <a:lnTo>
                    <a:pt x="293" y="580"/>
                  </a:lnTo>
                  <a:lnTo>
                    <a:pt x="277" y="564"/>
                  </a:lnTo>
                  <a:cubicBezTo>
                    <a:pt x="276" y="563"/>
                    <a:pt x="274" y="563"/>
                    <a:pt x="272" y="564"/>
                  </a:cubicBezTo>
                  <a:cubicBezTo>
                    <a:pt x="271" y="566"/>
                    <a:pt x="271" y="568"/>
                    <a:pt x="272" y="570"/>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5" y="683"/>
                  </a:moveTo>
                  <a:lnTo>
                    <a:pt x="415" y="683"/>
                  </a:lnTo>
                  <a:cubicBezTo>
                    <a:pt x="415" y="681"/>
                    <a:pt x="413" y="679"/>
                    <a:pt x="411" y="679"/>
                  </a:cubicBezTo>
                  <a:lnTo>
                    <a:pt x="370" y="679"/>
                  </a:lnTo>
                  <a:cubicBezTo>
                    <a:pt x="368" y="679"/>
                    <a:pt x="366" y="681"/>
                    <a:pt x="366" y="683"/>
                  </a:cubicBezTo>
                  <a:cubicBezTo>
                    <a:pt x="366" y="685"/>
                    <a:pt x="368" y="687"/>
                    <a:pt x="370" y="687"/>
                  </a:cubicBezTo>
                  <a:lnTo>
                    <a:pt x="411" y="687"/>
                  </a:lnTo>
                  <a:cubicBezTo>
                    <a:pt x="413" y="687"/>
                    <a:pt x="415" y="685"/>
                    <a:pt x="415" y="683"/>
                  </a:cubicBezTo>
                  <a:close/>
                  <a:moveTo>
                    <a:pt x="411" y="484"/>
                  </a:moveTo>
                  <a:lnTo>
                    <a:pt x="411" y="484"/>
                  </a:lnTo>
                  <a:lnTo>
                    <a:pt x="394" y="484"/>
                  </a:lnTo>
                  <a:lnTo>
                    <a:pt x="394" y="467"/>
                  </a:lnTo>
                  <a:cubicBezTo>
                    <a:pt x="394" y="465"/>
                    <a:pt x="393" y="463"/>
                    <a:pt x="390" y="463"/>
                  </a:cubicBezTo>
                  <a:cubicBezTo>
                    <a:pt x="388" y="463"/>
                    <a:pt x="387" y="465"/>
                    <a:pt x="387" y="467"/>
                  </a:cubicBezTo>
                  <a:lnTo>
                    <a:pt x="387" y="484"/>
                  </a:lnTo>
                  <a:lnTo>
                    <a:pt x="370" y="484"/>
                  </a:lnTo>
                  <a:cubicBezTo>
                    <a:pt x="368" y="484"/>
                    <a:pt x="366" y="486"/>
                    <a:pt x="366" y="488"/>
                  </a:cubicBezTo>
                  <a:cubicBezTo>
                    <a:pt x="366" y="490"/>
                    <a:pt x="368" y="492"/>
                    <a:pt x="370" y="492"/>
                  </a:cubicBezTo>
                  <a:lnTo>
                    <a:pt x="387" y="492"/>
                  </a:lnTo>
                  <a:lnTo>
                    <a:pt x="387" y="509"/>
                  </a:lnTo>
                  <a:cubicBezTo>
                    <a:pt x="387" y="511"/>
                    <a:pt x="388" y="512"/>
                    <a:pt x="390" y="512"/>
                  </a:cubicBezTo>
                  <a:cubicBezTo>
                    <a:pt x="393" y="512"/>
                    <a:pt x="394" y="511"/>
                    <a:pt x="394" y="509"/>
                  </a:cubicBezTo>
                  <a:lnTo>
                    <a:pt x="394" y="492"/>
                  </a:lnTo>
                  <a:lnTo>
                    <a:pt x="411" y="492"/>
                  </a:lnTo>
                  <a:cubicBezTo>
                    <a:pt x="413" y="492"/>
                    <a:pt x="415" y="490"/>
                    <a:pt x="415" y="488"/>
                  </a:cubicBezTo>
                  <a:cubicBezTo>
                    <a:pt x="415" y="486"/>
                    <a:pt x="413" y="484"/>
                    <a:pt x="411" y="484"/>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3" name="Freeform 36">
              <a:extLst>
                <a:ext uri="{FF2B5EF4-FFF2-40B4-BE49-F238E27FC236}">
                  <a16:creationId xmlns:a16="http://schemas.microsoft.com/office/drawing/2014/main" id="{B1305BA8-6BCF-49FC-863E-0D7885CA18EA}"/>
                </a:ext>
              </a:extLst>
            </p:cNvPr>
            <p:cNvSpPr>
              <a:spLocks noChangeAspect="1" noEditPoints="1"/>
            </p:cNvSpPr>
            <p:nvPr/>
          </p:nvSpPr>
          <p:spPr bwMode="auto">
            <a:xfrm>
              <a:off x="7730822" y="5695951"/>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4" name="Freeform 37">
              <a:extLst>
                <a:ext uri="{FF2B5EF4-FFF2-40B4-BE49-F238E27FC236}">
                  <a16:creationId xmlns:a16="http://schemas.microsoft.com/office/drawing/2014/main" id="{7E26F407-A6CE-48A1-AFFF-C2F538FEA9ED}"/>
                </a:ext>
              </a:extLst>
            </p:cNvPr>
            <p:cNvSpPr>
              <a:spLocks noChangeAspect="1" noEditPoints="1"/>
            </p:cNvSpPr>
            <p:nvPr/>
          </p:nvSpPr>
          <p:spPr bwMode="auto">
            <a:xfrm>
              <a:off x="8405509" y="5695951"/>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sp>
          <p:nvSpPr>
            <p:cNvPr id="65" name="Freeform 38">
              <a:extLst>
                <a:ext uri="{FF2B5EF4-FFF2-40B4-BE49-F238E27FC236}">
                  <a16:creationId xmlns:a16="http://schemas.microsoft.com/office/drawing/2014/main" id="{39D505BE-16D7-4493-88A3-FC17CB83E4BF}"/>
                </a:ext>
              </a:extLst>
            </p:cNvPr>
            <p:cNvSpPr>
              <a:spLocks noChangeAspect="1" noEditPoints="1"/>
            </p:cNvSpPr>
            <p:nvPr/>
          </p:nvSpPr>
          <p:spPr bwMode="auto">
            <a:xfrm>
              <a:off x="9153222" y="5695951"/>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534"/>
            </a:p>
          </p:txBody>
        </p:sp>
      </p:grpSp>
      <p:sp>
        <p:nvSpPr>
          <p:cNvPr id="66" name="MOSS ADAMS Logo">
            <a:extLst>
              <a:ext uri="{FF2B5EF4-FFF2-40B4-BE49-F238E27FC236}">
                <a16:creationId xmlns:a16="http://schemas.microsoft.com/office/drawing/2014/main" id="{31A692E2-30FD-4C6D-AB09-19074A143F09}"/>
              </a:ext>
            </a:extLst>
          </p:cNvPr>
          <p:cNvSpPr>
            <a:spLocks noChangeAspect="1" noEditPoints="1"/>
          </p:cNvSpPr>
          <p:nvPr userDrawn="1"/>
        </p:nvSpPr>
        <p:spPr bwMode="auto">
          <a:xfrm>
            <a:off x="660400" y="1333500"/>
            <a:ext cx="2700397" cy="784444"/>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8483371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ontent - Right A_Split">
    <p:bg>
      <p:bgRef idx="1001">
        <a:schemeClr val="bg2"/>
      </p:bgRef>
    </p:bg>
    <p:spTree>
      <p:nvGrpSpPr>
        <p:cNvPr id="1" name=""/>
        <p:cNvGrpSpPr/>
        <p:nvPr/>
      </p:nvGrpSpPr>
      <p:grpSpPr>
        <a:xfrm>
          <a:off x="0" y="0"/>
          <a:ext cx="0" cy="0"/>
          <a:chOff x="0" y="0"/>
          <a:chExt cx="0" cy="0"/>
        </a:xfrm>
      </p:grpSpPr>
      <p:sp>
        <p:nvSpPr>
          <p:cNvPr id="18" name="Rectangle 17"/>
          <p:cNvSpPr/>
          <p:nvPr/>
        </p:nvSpPr>
        <p:spPr>
          <a:xfrm>
            <a:off x="4172988"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1" y="457201"/>
            <a:ext cx="3124200" cy="2057400"/>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1" y="3200400"/>
            <a:ext cx="3124200"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5" hasCustomPrompt="1"/>
          </p:nvPr>
        </p:nvSpPr>
        <p:spPr>
          <a:xfrm>
            <a:off x="4545106" y="457200"/>
            <a:ext cx="6173694"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4" name="RuleLine - Mid">
            <a:extLst>
              <a:ext uri="{FF2B5EF4-FFF2-40B4-BE49-F238E27FC236}">
                <a16:creationId xmlns:a16="http://schemas.microsoft.com/office/drawing/2014/main" id="{8011332B-EC08-484A-BB95-274DDE455FB2}"/>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hidden="1">
            <a:extLst>
              <a:ext uri="{FF2B5EF4-FFF2-40B4-BE49-F238E27FC236}">
                <a16:creationId xmlns:a16="http://schemas.microsoft.com/office/drawing/2014/main" id="{EB702F31-526B-4FA6-B73E-805741E8EFC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14">
            <a:extLst>
              <a:ext uri="{FF2B5EF4-FFF2-40B4-BE49-F238E27FC236}">
                <a16:creationId xmlns:a16="http://schemas.microsoft.com/office/drawing/2014/main" id="{7E36983F-1399-46AE-A5E4-8FB113206CAB}"/>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9" name="RuleLine - Mid">
            <a:extLst>
              <a:ext uri="{FF2B5EF4-FFF2-40B4-BE49-F238E27FC236}">
                <a16:creationId xmlns:a16="http://schemas.microsoft.com/office/drawing/2014/main" id="{CEF930F6-3D0B-4E27-8009-D9B909A77EE2}"/>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33594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Title + Image B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nchor="t"/>
          <a:lstStyle>
            <a:lvl1pPr>
              <a:defRPr>
                <a:solidFill>
                  <a:schemeClr val="tx2"/>
                </a:solidFill>
              </a:defRPr>
            </a:lvl1p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8" name="RuleLine - Top">
            <a:extLst>
              <a:ext uri="{FF2B5EF4-FFF2-40B4-BE49-F238E27FC236}">
                <a16:creationId xmlns:a16="http://schemas.microsoft.com/office/drawing/2014/main" id="{727718C3-22C3-45C5-B905-BE2C7608E21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878DEC5C-33C6-4D2F-850D-2CD3A1D25D7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E2B0289B-B4BA-4E47-9275-58989BAFBC9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33295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Content - Intro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7266" y="3200400"/>
            <a:ext cx="4561958" cy="28194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5"/>
            <a:endParaRPr lang="en-US"/>
          </a:p>
        </p:txBody>
      </p:sp>
      <p:sp>
        <p:nvSpPr>
          <p:cNvPr id="15" name="Title Placeholder - Top"/>
          <p:cNvSpPr>
            <a:spLocks noGrp="1"/>
          </p:cNvSpPr>
          <p:nvPr>
            <p:ph type="title"/>
          </p:nvPr>
        </p:nvSpPr>
        <p:spPr>
          <a:xfrm>
            <a:off x="667268" y="457202"/>
            <a:ext cx="4561957" cy="2057399"/>
          </a:xfrm>
        </p:spPr>
        <p:txBody>
          <a:body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8" name="Picture Placeholder 10"/>
          <p:cNvSpPr>
            <a:spLocks noGrp="1"/>
          </p:cNvSpPr>
          <p:nvPr>
            <p:ph type="pic" sz="quarter" idx="35" hasCustomPrompt="1"/>
          </p:nvPr>
        </p:nvSpPr>
        <p:spPr>
          <a:xfrm>
            <a:off x="6439301" y="0"/>
            <a:ext cx="4951358"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4" name="RuleLine - Mid">
            <a:extLst>
              <a:ext uri="{FF2B5EF4-FFF2-40B4-BE49-F238E27FC236}">
                <a16:creationId xmlns:a16="http://schemas.microsoft.com/office/drawing/2014/main" id="{D9EC1EEB-89B8-4FFD-AC35-E10CADE7BB8B}"/>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56E4AAE5-AEFC-4C79-AE96-048323E708E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a:extLst>
              <a:ext uri="{FF2B5EF4-FFF2-40B4-BE49-F238E27FC236}">
                <a16:creationId xmlns:a16="http://schemas.microsoft.com/office/drawing/2014/main" id="{DC696C75-EED2-4AE8-B92D-9E6ED43A8145}"/>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720685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Content - Intro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3200400"/>
            <a:ext cx="4568824"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0" y="457202"/>
            <a:ext cx="4568825" cy="2057399"/>
          </a:xfrm>
        </p:spPr>
        <p:txBody>
          <a:bodyPr/>
          <a:lstStyle>
            <a:lvl1pPr>
              <a:defRPr>
                <a:solidFill>
                  <a:schemeClr val="tx2"/>
                </a:solidFill>
              </a:defRPr>
            </a:lvl1p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7" name="Picture Placeholder 10"/>
          <p:cNvSpPr>
            <a:spLocks noGrp="1"/>
          </p:cNvSpPr>
          <p:nvPr>
            <p:ph type="pic" sz="quarter" idx="35" hasCustomPrompt="1"/>
          </p:nvPr>
        </p:nvSpPr>
        <p:spPr>
          <a:xfrm>
            <a:off x="6439301" y="0"/>
            <a:ext cx="4951357"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1" name="RuleLine - Mid">
            <a:extLst>
              <a:ext uri="{FF2B5EF4-FFF2-40B4-BE49-F238E27FC236}">
                <a16:creationId xmlns:a16="http://schemas.microsoft.com/office/drawing/2014/main" id="{ACB6D1EA-3C32-4A73-B4F0-6BB2D5F8610B}"/>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C6FB82D0-D5FA-47E7-B63F-F4B05940EF4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a:extLst>
              <a:ext uri="{FF2B5EF4-FFF2-40B4-BE49-F238E27FC236}">
                <a16:creationId xmlns:a16="http://schemas.microsoft.com/office/drawing/2014/main" id="{6B6F1B63-681F-4C1A-BB48-C532C6BFB8D8}"/>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986288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SectionTitle - A">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8" y="2042428"/>
            <a:ext cx="5918238" cy="2057399"/>
          </a:xfrm>
        </p:spPr>
        <p:txBody>
          <a:bodyPr anchor="b"/>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3" name="Freeform 32"/>
          <p:cNvSpPr>
            <a:spLocks noChangeAspect="1" noEditPoints="1"/>
          </p:cNvSpPr>
          <p:nvPr/>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10"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594DC789-4B8C-4FB0-937B-0FBC8FAB3F1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82D3854-41D4-4301-AE05-3C8FA6E70FE3}"/>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3" name="Freeform 32">
            <a:extLst>
              <a:ext uri="{FF2B5EF4-FFF2-40B4-BE49-F238E27FC236}">
                <a16:creationId xmlns:a16="http://schemas.microsoft.com/office/drawing/2014/main" id="{1DB43C06-DFA6-4A84-B5D3-40194F6F340B}"/>
              </a:ext>
            </a:extLst>
          </p:cNvPr>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cxnSp>
        <p:nvCxnSpPr>
          <p:cNvPr id="14" name="RuleLine - Mid">
            <a:extLst>
              <a:ext uri="{FF2B5EF4-FFF2-40B4-BE49-F238E27FC236}">
                <a16:creationId xmlns:a16="http://schemas.microsoft.com/office/drawing/2014/main" id="{51A28816-0819-4F2F-BFC9-1C9C1A65F002}"/>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768545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SectionTitle - A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lvl1pPr>
              <a:defRPr>
                <a:solidFill>
                  <a:schemeClr val="tx2"/>
                </a:solidFill>
              </a:defRPr>
            </a:lvl1pPr>
          </a:lstStyle>
          <a:p>
            <a:r>
              <a:rPr lang="en-US"/>
              <a:t>Click to edit Master title style</a:t>
            </a:r>
          </a:p>
        </p:txBody>
      </p:sp>
      <p:cxnSp>
        <p:nvCxnSpPr>
          <p:cNvPr id="8"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sp>
        <p:nvSpPr>
          <p:cNvPr id="32" name="Rectangle 31"/>
          <p:cNvSpPr/>
          <p:nvPr/>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AF2F60CC-12A0-4189-9E9C-D4412BD621D0}"/>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48042059-28AE-4689-9321-EACF571FE12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7B3331F0-235D-44D0-975D-3B44B4FFD7A7}"/>
              </a:ext>
            </a:extLst>
          </p:cNvPr>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sp>
        <p:nvSpPr>
          <p:cNvPr id="13" name="Rectangle 12">
            <a:extLst>
              <a:ext uri="{FF2B5EF4-FFF2-40B4-BE49-F238E27FC236}">
                <a16:creationId xmlns:a16="http://schemas.microsoft.com/office/drawing/2014/main" id="{B0CF78C2-7CA4-450A-BFBE-54ED4B151C71}"/>
              </a:ext>
            </a:extLst>
          </p:cNvPr>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3753020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p:cSld name="SectionTitle - B">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nvGrpSpPr>
          <p:cNvPr id="19" name="Group 18"/>
          <p:cNvGrpSpPr/>
          <p:nvPr/>
        </p:nvGrpSpPr>
        <p:grpSpPr>
          <a:xfrm>
            <a:off x="5457496"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 name="Rectangle 31"/>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30"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hidden="1">
            <a:extLst>
              <a:ext uri="{FF2B5EF4-FFF2-40B4-BE49-F238E27FC236}">
                <a16:creationId xmlns:a16="http://schemas.microsoft.com/office/drawing/2014/main" id="{DC2ECB8C-8833-444E-9187-ABA2CF2E528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Freeform 17">
            <a:extLst>
              <a:ext uri="{FF2B5EF4-FFF2-40B4-BE49-F238E27FC236}">
                <a16:creationId xmlns:a16="http://schemas.microsoft.com/office/drawing/2014/main" id="{03077F3F-B56E-459D-9F84-29F89CC96264}"/>
              </a:ext>
            </a:extLst>
          </p:cNvPr>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nvGrpSpPr>
          <p:cNvPr id="34" name="Group 33">
            <a:extLst>
              <a:ext uri="{FF2B5EF4-FFF2-40B4-BE49-F238E27FC236}">
                <a16:creationId xmlns:a16="http://schemas.microsoft.com/office/drawing/2014/main" id="{90229080-FF9C-4412-865D-523AEFFFBE36}"/>
              </a:ext>
            </a:extLst>
          </p:cNvPr>
          <p:cNvGrpSpPr/>
          <p:nvPr userDrawn="1"/>
        </p:nvGrpSpPr>
        <p:grpSpPr>
          <a:xfrm>
            <a:off x="5457496" y="4789540"/>
            <a:ext cx="5145417" cy="1515534"/>
            <a:chOff x="5652229" y="76199"/>
            <a:chExt cx="5145417" cy="1515534"/>
          </a:xfrm>
          <a:solidFill>
            <a:schemeClr val="accent1"/>
          </a:solidFill>
        </p:grpSpPr>
        <p:sp>
          <p:nvSpPr>
            <p:cNvPr id="35" name="Freeform 19">
              <a:extLst>
                <a:ext uri="{FF2B5EF4-FFF2-40B4-BE49-F238E27FC236}">
                  <a16:creationId xmlns:a16="http://schemas.microsoft.com/office/drawing/2014/main" id="{A3F503DE-4BFB-4A31-84F2-A5E937DBFD26}"/>
                </a:ext>
              </a:extLst>
            </p:cNvPr>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0">
              <a:extLst>
                <a:ext uri="{FF2B5EF4-FFF2-40B4-BE49-F238E27FC236}">
                  <a16:creationId xmlns:a16="http://schemas.microsoft.com/office/drawing/2014/main" id="{31B3079F-4FDB-4D7B-B83C-115FFA435B92}"/>
                </a:ext>
              </a:extLst>
            </p:cNvPr>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1">
              <a:extLst>
                <a:ext uri="{FF2B5EF4-FFF2-40B4-BE49-F238E27FC236}">
                  <a16:creationId xmlns:a16="http://schemas.microsoft.com/office/drawing/2014/main" id="{E497EBF0-1C64-482B-B141-0C72CD4CDA49}"/>
                </a:ext>
              </a:extLst>
            </p:cNvPr>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2">
              <a:extLst>
                <a:ext uri="{FF2B5EF4-FFF2-40B4-BE49-F238E27FC236}">
                  <a16:creationId xmlns:a16="http://schemas.microsoft.com/office/drawing/2014/main" id="{20D3C6E0-CF5F-4793-9E2A-496F31CD954D}"/>
                </a:ext>
              </a:extLst>
            </p:cNvPr>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
              <a:extLst>
                <a:ext uri="{FF2B5EF4-FFF2-40B4-BE49-F238E27FC236}">
                  <a16:creationId xmlns:a16="http://schemas.microsoft.com/office/drawing/2014/main" id="{D5F9AE09-F055-450B-BC8D-5FD16B96EC63}"/>
                </a:ext>
              </a:extLst>
            </p:cNvPr>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4">
              <a:extLst>
                <a:ext uri="{FF2B5EF4-FFF2-40B4-BE49-F238E27FC236}">
                  <a16:creationId xmlns:a16="http://schemas.microsoft.com/office/drawing/2014/main" id="{8C1C647E-48DC-49FE-AD50-4FC359DCDF99}"/>
                </a:ext>
              </a:extLst>
            </p:cNvPr>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5">
              <a:extLst>
                <a:ext uri="{FF2B5EF4-FFF2-40B4-BE49-F238E27FC236}">
                  <a16:creationId xmlns:a16="http://schemas.microsoft.com/office/drawing/2014/main" id="{152EC87C-2CA5-4B0E-B9A8-23655D219DCA}"/>
                </a:ext>
              </a:extLst>
            </p:cNvPr>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a:extLst>
                <a:ext uri="{FF2B5EF4-FFF2-40B4-BE49-F238E27FC236}">
                  <a16:creationId xmlns:a16="http://schemas.microsoft.com/office/drawing/2014/main" id="{6FBDF13D-F013-43EF-A494-702E7A96C0A8}"/>
                </a:ext>
              </a:extLst>
            </p:cNvPr>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7">
              <a:extLst>
                <a:ext uri="{FF2B5EF4-FFF2-40B4-BE49-F238E27FC236}">
                  <a16:creationId xmlns:a16="http://schemas.microsoft.com/office/drawing/2014/main" id="{B3788C6A-2A52-4102-AE93-005DC706C3C3}"/>
                </a:ext>
              </a:extLst>
            </p:cNvPr>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8">
              <a:extLst>
                <a:ext uri="{FF2B5EF4-FFF2-40B4-BE49-F238E27FC236}">
                  <a16:creationId xmlns:a16="http://schemas.microsoft.com/office/drawing/2014/main" id="{FF93FE18-71C6-4B71-8BE5-FDA993B8D6BE}"/>
                </a:ext>
              </a:extLst>
            </p:cNvPr>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Rectangle 44">
            <a:extLst>
              <a:ext uri="{FF2B5EF4-FFF2-40B4-BE49-F238E27FC236}">
                <a16:creationId xmlns:a16="http://schemas.microsoft.com/office/drawing/2014/main" id="{908675B1-230A-41C8-BBE4-0F458D65C9C1}"/>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46" name="RuleLine - Mid">
            <a:extLst>
              <a:ext uri="{FF2B5EF4-FFF2-40B4-BE49-F238E27FC236}">
                <a16:creationId xmlns:a16="http://schemas.microsoft.com/office/drawing/2014/main" id="{71DD7F2E-2ED7-462B-B563-125E1EBA0FD6}"/>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355345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SectionTitle - B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lvl1pPr>
              <a:defRPr>
                <a:solidFill>
                  <a:schemeClr val="tx2"/>
                </a:solidFill>
              </a:defRPr>
            </a:lvl1pPr>
          </a:lstStyle>
          <a:p>
            <a:r>
              <a:rPr lang="en-US"/>
              <a:t>Click to edit Master title style</a:t>
            </a:r>
          </a:p>
        </p:txBody>
      </p:sp>
      <p:cxnSp>
        <p:nvCxnSpPr>
          <p:cNvPr id="8"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grpSp>
        <p:nvGrpSpPr>
          <p:cNvPr id="19" name="Group 18"/>
          <p:cNvGrpSpPr/>
          <p:nvPr/>
        </p:nvGrpSpPr>
        <p:grpSpPr>
          <a:xfrm>
            <a:off x="5457496"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Rectangle 35"/>
          <p:cNvSpPr/>
          <p:nvPr/>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30" name="RuleLine - Mid">
            <a:extLst>
              <a:ext uri="{FF2B5EF4-FFF2-40B4-BE49-F238E27FC236}">
                <a16:creationId xmlns:a16="http://schemas.microsoft.com/office/drawing/2014/main" id="{09ACBAB1-26DC-479C-92E4-3FCE2542BF4B}"/>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hidden="1">
            <a:extLst>
              <a:ext uri="{FF2B5EF4-FFF2-40B4-BE49-F238E27FC236}">
                <a16:creationId xmlns:a16="http://schemas.microsoft.com/office/drawing/2014/main" id="{838C7796-E45A-4DB7-8019-7F01513D067A}"/>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Freeform 17">
            <a:extLst>
              <a:ext uri="{FF2B5EF4-FFF2-40B4-BE49-F238E27FC236}">
                <a16:creationId xmlns:a16="http://schemas.microsoft.com/office/drawing/2014/main" id="{72CC76F5-A663-44F4-A2AF-55F9EB757524}"/>
              </a:ext>
            </a:extLst>
          </p:cNvPr>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grpSp>
        <p:nvGrpSpPr>
          <p:cNvPr id="33" name="Group 32">
            <a:extLst>
              <a:ext uri="{FF2B5EF4-FFF2-40B4-BE49-F238E27FC236}">
                <a16:creationId xmlns:a16="http://schemas.microsoft.com/office/drawing/2014/main" id="{44A08E6C-4F92-4585-B467-D0CDF2F1AD5E}"/>
              </a:ext>
            </a:extLst>
          </p:cNvPr>
          <p:cNvGrpSpPr/>
          <p:nvPr userDrawn="1"/>
        </p:nvGrpSpPr>
        <p:grpSpPr>
          <a:xfrm>
            <a:off x="5457496" y="4789540"/>
            <a:ext cx="5145417" cy="1515534"/>
            <a:chOff x="5652229" y="76199"/>
            <a:chExt cx="5145417" cy="1515534"/>
          </a:xfrm>
        </p:grpSpPr>
        <p:sp>
          <p:nvSpPr>
            <p:cNvPr id="34" name="Freeform 19">
              <a:extLst>
                <a:ext uri="{FF2B5EF4-FFF2-40B4-BE49-F238E27FC236}">
                  <a16:creationId xmlns:a16="http://schemas.microsoft.com/office/drawing/2014/main" id="{3413BF24-9F25-4FF1-8CF5-D30A938DAC2B}"/>
                </a:ext>
              </a:extLst>
            </p:cNvPr>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0">
              <a:extLst>
                <a:ext uri="{FF2B5EF4-FFF2-40B4-BE49-F238E27FC236}">
                  <a16:creationId xmlns:a16="http://schemas.microsoft.com/office/drawing/2014/main" id="{14B1C1A7-7BFB-4A8C-830A-8DA50916CAFC}"/>
                </a:ext>
              </a:extLst>
            </p:cNvPr>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1">
              <a:extLst>
                <a:ext uri="{FF2B5EF4-FFF2-40B4-BE49-F238E27FC236}">
                  <a16:creationId xmlns:a16="http://schemas.microsoft.com/office/drawing/2014/main" id="{76756BF4-B541-4453-A55A-04A17BBA8CA0}"/>
                </a:ext>
              </a:extLst>
            </p:cNvPr>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2">
              <a:extLst>
                <a:ext uri="{FF2B5EF4-FFF2-40B4-BE49-F238E27FC236}">
                  <a16:creationId xmlns:a16="http://schemas.microsoft.com/office/drawing/2014/main" id="{97439903-68EE-4C6E-A914-9B368DAA619E}"/>
                </a:ext>
              </a:extLst>
            </p:cNvPr>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
              <a:extLst>
                <a:ext uri="{FF2B5EF4-FFF2-40B4-BE49-F238E27FC236}">
                  <a16:creationId xmlns:a16="http://schemas.microsoft.com/office/drawing/2014/main" id="{7707A570-BFDA-4B0F-8F31-4B76FC1BD513}"/>
                </a:ext>
              </a:extLst>
            </p:cNvPr>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4">
              <a:extLst>
                <a:ext uri="{FF2B5EF4-FFF2-40B4-BE49-F238E27FC236}">
                  <a16:creationId xmlns:a16="http://schemas.microsoft.com/office/drawing/2014/main" id="{DDE97238-426F-4AF0-A5F2-330605E1C74F}"/>
                </a:ext>
              </a:extLst>
            </p:cNvPr>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5">
              <a:extLst>
                <a:ext uri="{FF2B5EF4-FFF2-40B4-BE49-F238E27FC236}">
                  <a16:creationId xmlns:a16="http://schemas.microsoft.com/office/drawing/2014/main" id="{79A9D56B-6E53-4F26-9FAA-6C01B2C20BE5}"/>
                </a:ext>
              </a:extLst>
            </p:cNvPr>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a:extLst>
                <a:ext uri="{FF2B5EF4-FFF2-40B4-BE49-F238E27FC236}">
                  <a16:creationId xmlns:a16="http://schemas.microsoft.com/office/drawing/2014/main" id="{E31996B1-8E68-4697-8F77-F49E6BA9B4F3}"/>
                </a:ext>
              </a:extLst>
            </p:cNvPr>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7">
              <a:extLst>
                <a:ext uri="{FF2B5EF4-FFF2-40B4-BE49-F238E27FC236}">
                  <a16:creationId xmlns:a16="http://schemas.microsoft.com/office/drawing/2014/main" id="{10BA8257-FB75-45B9-AD50-E228206403D5}"/>
                </a:ext>
              </a:extLst>
            </p:cNvPr>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8">
              <a:extLst>
                <a:ext uri="{FF2B5EF4-FFF2-40B4-BE49-F238E27FC236}">
                  <a16:creationId xmlns:a16="http://schemas.microsoft.com/office/drawing/2014/main" id="{D82C5496-4DF3-475E-825C-52AC278A96CE}"/>
                </a:ext>
              </a:extLst>
            </p:cNvPr>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Rectangle 44">
            <a:extLst>
              <a:ext uri="{FF2B5EF4-FFF2-40B4-BE49-F238E27FC236}">
                <a16:creationId xmlns:a16="http://schemas.microsoft.com/office/drawing/2014/main" id="{D4A11667-B47A-426D-8567-639767727606}"/>
              </a:ext>
            </a:extLst>
          </p:cNvPr>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49630225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SectionTitle - C">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a:t>Click to edit Master title style</a:t>
            </a:r>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6" name="Rectangle 15"/>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770D09D7-829D-47C4-A442-187EA920AD3C}"/>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82DD0788-4F3A-41D7-9906-FD0654D0069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9B871A5A-9D45-498F-9898-70A1BEC8B05D}"/>
              </a:ext>
            </a:extLst>
          </p:cNvPr>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 name="Rectangle 12">
            <a:extLst>
              <a:ext uri="{FF2B5EF4-FFF2-40B4-BE49-F238E27FC236}">
                <a16:creationId xmlns:a16="http://schemas.microsoft.com/office/drawing/2014/main" id="{45492620-CFCF-4B6F-9D6F-053883065218}"/>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210244333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SectionTitle - C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solidFill>
                  <a:schemeClr val="tx2"/>
                </a:solidFill>
              </a:defRPr>
            </a:lvl1pPr>
          </a:lstStyle>
          <a:p>
            <a:r>
              <a:rPr lang="en-US"/>
              <a:t>Click to edit Master title style</a:t>
            </a:r>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6" name="Rectangle 15"/>
          <p:cNvSpPr/>
          <p:nvPr/>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93281D7D-0E33-419F-A7E8-7FDB621AEECC}"/>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6785B873-B140-424F-A070-0577DA76DA4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74678DC9-47DD-4A58-B598-12F385C43E17}"/>
              </a:ext>
            </a:extLst>
          </p:cNvPr>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 name="Rectangle 12">
            <a:extLst>
              <a:ext uri="{FF2B5EF4-FFF2-40B4-BE49-F238E27FC236}">
                <a16:creationId xmlns:a16="http://schemas.microsoft.com/office/drawing/2014/main" id="{49195664-8568-4F24-8C7D-30983862B793}"/>
              </a:ext>
            </a:extLst>
          </p:cNvPr>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62488726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SectionTitle - D">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a:t>Click to edit Master title style</a:t>
            </a:r>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7" name="RuleLine - Mid">
            <a:extLst>
              <a:ext uri="{FF2B5EF4-FFF2-40B4-BE49-F238E27FC236}">
                <a16:creationId xmlns:a16="http://schemas.microsoft.com/office/drawing/2014/main" id="{906DABF3-7AB7-4003-A558-68A2CA26941D}"/>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4E723A39-807E-4F70-9414-4720B4F76E00}"/>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661947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p:cSld name="Content - Left A">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7595058" y="457202"/>
            <a:ext cx="3123741" cy="2057400"/>
          </a:xfrm>
        </p:spPr>
        <p:txBody>
          <a:bodyPr/>
          <a:lstStyle>
            <a:lvl1pPr>
              <a:defRPr/>
            </a:lvl1pPr>
          </a:lstStyle>
          <a:p>
            <a:r>
              <a:rPr lang="en-US"/>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p:nvPr>
        </p:nvSpPr>
        <p:spPr>
          <a:xfrm>
            <a:off x="7594600" y="3200399"/>
            <a:ext cx="3124200" cy="28194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Text Placeholder"/>
          <p:cNvSpPr>
            <a:spLocks noGrp="1"/>
          </p:cNvSpPr>
          <p:nvPr>
            <p:ph idx="1" hasCustomPrompt="1"/>
          </p:nvPr>
        </p:nvSpPr>
        <p:spPr>
          <a:xfrm>
            <a:off x="660400" y="457202"/>
            <a:ext cx="6323012" cy="5562598"/>
          </a:xfrm>
          <a:prstGeom prst="rect">
            <a:avLst/>
          </a:prstGeom>
        </p:spPr>
        <p:txBody>
          <a:bodyPr vert="horz" lIns="0" tIns="0" rIns="0" bIns="0" rtlCol="0">
            <a:noAutofit/>
          </a:bodyPr>
          <a:lstStyle>
            <a:lvl1pPr>
              <a:defRPr>
                <a:solidFill>
                  <a:schemeClr val="tx2"/>
                </a:solidFill>
              </a:defRPr>
            </a:lvl1pPr>
            <a:lvl2pPr>
              <a:defRPr b="1" baseline="0">
                <a:solidFill>
                  <a:schemeClr val="accent5"/>
                </a:solidFill>
              </a:defRPr>
            </a:lvl2pPr>
            <a:lvl4pPr>
              <a:buClr>
                <a:schemeClr val="accent5"/>
              </a:buClr>
              <a:defRPr/>
            </a:lvl4pPr>
            <a:lvl5pPr>
              <a:buClr>
                <a:schemeClr val="accent5"/>
              </a:buClr>
              <a:defRPr/>
            </a:lvl5pPr>
            <a:lvl6pPr>
              <a:buClr>
                <a:schemeClr val="accent5"/>
              </a:buClr>
              <a:defRPr/>
            </a:lvl6pPr>
          </a:lstStyle>
          <a:p>
            <a:pPr lvl="0"/>
            <a:r>
              <a:rPr lang="en-US"/>
              <a:t>Header 1</a:t>
            </a:r>
          </a:p>
          <a:p>
            <a:pPr lvl="1"/>
            <a:r>
              <a:rPr lang="en-US"/>
              <a:t>Header 2</a:t>
            </a:r>
          </a:p>
          <a:p>
            <a:pPr lvl="2"/>
            <a:r>
              <a:rPr lang="en-US"/>
              <a:t>Body copy</a:t>
            </a:r>
          </a:p>
          <a:p>
            <a:pPr lvl="3"/>
            <a:r>
              <a:rPr lang="en-US"/>
              <a:t>List 1</a:t>
            </a:r>
          </a:p>
          <a:p>
            <a:pPr lvl="4"/>
            <a:r>
              <a:rPr lang="en-US"/>
              <a:t>List 2</a:t>
            </a:r>
          </a:p>
          <a:p>
            <a:pPr lvl="5"/>
            <a:r>
              <a:rPr lang="en-US"/>
              <a:t>List 3</a:t>
            </a:r>
          </a:p>
        </p:txBody>
      </p:sp>
      <p:sp>
        <p:nvSpPr>
          <p:cNvPr id="3" name="Footer Placeholder 2"/>
          <p:cNvSpPr>
            <a:spLocks noGrp="1"/>
          </p:cNvSpPr>
          <p:nvPr>
            <p:ph type="ftr" sz="quarter" idx="13"/>
          </p:nvPr>
        </p:nvSpPr>
        <p:spPr/>
        <p:txBody>
          <a:bodyPr/>
          <a:lstStyle/>
          <a:p>
            <a:r>
              <a:rPr lang="en-US"/>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3"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ABC95C29-E7D2-473A-A5F5-70FD21F2CBB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Freeform 9">
            <a:extLst>
              <a:ext uri="{FF2B5EF4-FFF2-40B4-BE49-F238E27FC236}">
                <a16:creationId xmlns:a16="http://schemas.microsoft.com/office/drawing/2014/main" id="{F39EBE0A-8D93-46BF-B468-735ADAC30985}"/>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7" name="RuleLine - Mid">
            <a:extLst>
              <a:ext uri="{FF2B5EF4-FFF2-40B4-BE49-F238E27FC236}">
                <a16:creationId xmlns:a16="http://schemas.microsoft.com/office/drawing/2014/main" id="{1460741F-D086-45FB-A5AE-2CE3032D1B19}"/>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942724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SectionTitle - D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solidFill>
                  <a:schemeClr val="tx2"/>
                </a:solidFill>
              </a:defRPr>
            </a:lvl1pPr>
          </a:lstStyle>
          <a:p>
            <a:r>
              <a:rPr lang="en-US"/>
              <a:t>Click to edit Master title style</a:t>
            </a:r>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7" name="RuleLine - Mid">
            <a:extLst>
              <a:ext uri="{FF2B5EF4-FFF2-40B4-BE49-F238E27FC236}">
                <a16:creationId xmlns:a16="http://schemas.microsoft.com/office/drawing/2014/main" id="{8E80D169-85B6-4AE8-BAF2-8A26193DEB71}"/>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3EF18541-221C-46B6-B25B-66F97805C1A2}"/>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6599476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Stat - Right A">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0"/>
            <a:ext cx="4582932" cy="2575827"/>
          </a:xfrm>
        </p:spPr>
        <p:txBody>
          <a:bodyPr anchor="b"/>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p:nvPicPr>
        <p:blipFill>
          <a:blip r:embed="rId2"/>
          <a:stretch>
            <a:fillRect/>
          </a:stretch>
        </p:blipFill>
        <p:spPr>
          <a:xfrm rot="10800000">
            <a:off x="5960962" y="2995988"/>
            <a:ext cx="486697" cy="408825"/>
          </a:xfrm>
          <a:prstGeom prst="rect">
            <a:avLst/>
          </a:prstGeom>
        </p:spPr>
      </p:pic>
      <p:sp>
        <p:nvSpPr>
          <p:cNvPr id="16"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sp>
        <p:nvSpPr>
          <p:cNvPr id="2" name="Footer Placeholder 1"/>
          <p:cNvSpPr>
            <a:spLocks noGrp="1"/>
          </p:cNvSpPr>
          <p:nvPr>
            <p:ph type="ftr" sz="quarter" idx="13"/>
          </p:nvPr>
        </p:nvSpPr>
        <p:spPr/>
        <p:txBody>
          <a:bodyPr/>
          <a:lstStyle/>
          <a:p>
            <a:r>
              <a:rPr lang="en-US"/>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a:p>
        </p:txBody>
      </p:sp>
      <p:cxnSp>
        <p:nvCxnSpPr>
          <p:cNvPr id="8" name="RuleLine - Top" hidden="1">
            <a:extLst>
              <a:ext uri="{FF2B5EF4-FFF2-40B4-BE49-F238E27FC236}">
                <a16:creationId xmlns:a16="http://schemas.microsoft.com/office/drawing/2014/main" id="{07EA1CE0-66D0-4759-B24D-8C58451E111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A8E42011-C3E8-4921-A224-EB5E03F12A6A}"/>
              </a:ext>
            </a:extLst>
          </p:cNvPr>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13394791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Stat - Right A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0"/>
            <a:ext cx="4582932" cy="2575827"/>
          </a:xfrm>
        </p:spPr>
        <p:txBody>
          <a:bodyPr anchor="b"/>
          <a:lstStyle>
            <a:lvl1pPr>
              <a:defRPr>
                <a:solidFill>
                  <a:schemeClr val="tx2"/>
                </a:solidFill>
              </a:defRPr>
            </a:lvl1p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sp>
        <p:nvSpPr>
          <p:cNvPr id="2" name="Footer Placeholder 1"/>
          <p:cNvSpPr>
            <a:spLocks noGrp="1"/>
          </p:cNvSpPr>
          <p:nvPr>
            <p:ph type="ftr" sz="quarter" idx="13"/>
          </p:nvPr>
        </p:nvSpPr>
        <p:spPr/>
        <p:txBody>
          <a:bodyPr/>
          <a:lstStyle/>
          <a:p>
            <a:r>
              <a:rPr lang="en-US"/>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a:p>
        </p:txBody>
      </p:sp>
      <p:pic>
        <p:nvPicPr>
          <p:cNvPr id="10" name="Picture 9"/>
          <p:cNvPicPr>
            <a:picLocks noChangeAspect="1"/>
          </p:cNvPicPr>
          <p:nvPr/>
        </p:nvPicPr>
        <p:blipFill>
          <a:blip r:embed="rId2"/>
          <a:stretch>
            <a:fillRect/>
          </a:stretch>
        </p:blipFill>
        <p:spPr>
          <a:xfrm rot="10800000">
            <a:off x="5960962" y="2995988"/>
            <a:ext cx="486697" cy="408825"/>
          </a:xfrm>
          <a:prstGeom prst="rect">
            <a:avLst/>
          </a:prstGeom>
        </p:spPr>
      </p:pic>
      <p:cxnSp>
        <p:nvCxnSpPr>
          <p:cNvPr id="8" name="RuleLine - Top" hidden="1">
            <a:extLst>
              <a:ext uri="{FF2B5EF4-FFF2-40B4-BE49-F238E27FC236}">
                <a16:creationId xmlns:a16="http://schemas.microsoft.com/office/drawing/2014/main" id="{8D41022B-FAA8-4690-9967-648B7C984AE3}"/>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83592964-D30C-47BF-A2B7-A17DB6670B7E}"/>
              </a:ext>
            </a:extLst>
          </p:cNvPr>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89208952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Stat - Left A">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0" name="Title Placeholder - Top"/>
          <p:cNvSpPr>
            <a:spLocks noGrp="1"/>
          </p:cNvSpPr>
          <p:nvPr>
            <p:ph type="title"/>
          </p:nvPr>
        </p:nvSpPr>
        <p:spPr>
          <a:xfrm>
            <a:off x="6135868" y="1524000"/>
            <a:ext cx="4582932" cy="2575827"/>
          </a:xfrm>
        </p:spPr>
        <p:txBody>
          <a:bodyPr anchor="b"/>
          <a:lstStyle/>
          <a:p>
            <a:r>
              <a:rPr lang="en-US"/>
              <a:t>Click to edit Master title style</a:t>
            </a:r>
          </a:p>
        </p:txBody>
      </p:sp>
      <p:cxnSp>
        <p:nvCxnSpPr>
          <p:cNvPr id="8" name="RuleLine - Top" hidden="1">
            <a:extLst>
              <a:ext uri="{FF2B5EF4-FFF2-40B4-BE49-F238E27FC236}">
                <a16:creationId xmlns:a16="http://schemas.microsoft.com/office/drawing/2014/main" id="{1DD48BB4-1674-44E3-9144-F979216BDDC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8EDF5ED5-EA68-4397-A417-46F6788BF5A0}"/>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377541216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Stat - Left A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3" name="Footer Placeholder 2"/>
          <p:cNvSpPr>
            <a:spLocks noGrp="1"/>
          </p:cNvSpPr>
          <p:nvPr>
            <p:ph type="ftr" sz="quarter" idx="36"/>
          </p:nvPr>
        </p:nvSpPr>
        <p:spPr/>
        <p:txBody>
          <a:bodyPr/>
          <a:lstStyle/>
          <a:p>
            <a:r>
              <a:rPr lang="en-US"/>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a:p>
        </p:txBody>
      </p:sp>
      <p:sp>
        <p:nvSpPr>
          <p:cNvPr id="10" name="Title Placeholder - Top"/>
          <p:cNvSpPr>
            <a:spLocks noGrp="1"/>
          </p:cNvSpPr>
          <p:nvPr>
            <p:ph type="title"/>
          </p:nvPr>
        </p:nvSpPr>
        <p:spPr>
          <a:xfrm>
            <a:off x="6135868" y="1524000"/>
            <a:ext cx="4582932" cy="2575827"/>
          </a:xfrm>
        </p:spPr>
        <p:txBody>
          <a:bodyPr anchor="b"/>
          <a:lstStyle>
            <a:lvl1pPr>
              <a:defRPr>
                <a:solidFill>
                  <a:schemeClr val="tx2"/>
                </a:solidFill>
              </a:defRPr>
            </a:lvl1pPr>
          </a:lstStyle>
          <a:p>
            <a:r>
              <a:rPr lang="en-US"/>
              <a:t>Click to edit Master title style</a:t>
            </a:r>
          </a:p>
        </p:txBody>
      </p:sp>
      <p:cxnSp>
        <p:nvCxnSpPr>
          <p:cNvPr id="8" name="RuleLine - Top" hidden="1">
            <a:extLst>
              <a:ext uri="{FF2B5EF4-FFF2-40B4-BE49-F238E27FC236}">
                <a16:creationId xmlns:a16="http://schemas.microsoft.com/office/drawing/2014/main" id="{8CC75BA2-170B-4494-B341-222713E74B1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109F9FCF-BD45-4190-A47A-3C4601A23A76}"/>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212677242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Stat - Right B">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p:nvPicPr>
        <p:blipFill>
          <a:blip r:embed="rId2"/>
          <a:stretch>
            <a:fillRect/>
          </a:stretch>
        </p:blipFill>
        <p:spPr>
          <a:xfrm rot="10800000">
            <a:off x="5377909" y="2983299"/>
            <a:ext cx="486697" cy="408825"/>
          </a:xfrm>
          <a:prstGeom prst="rect">
            <a:avLst/>
          </a:prstGeom>
        </p:spPr>
      </p:pic>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a:t>Click to 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grpSp>
        <p:nvGrpSpPr>
          <p:cNvPr id="40" name="MathPattern"/>
          <p:cNvGrpSpPr>
            <a:grpSpLocks noChangeAspect="1"/>
          </p:cNvGrpSpPr>
          <p:nvPr/>
        </p:nvGrpSpPr>
        <p:grpSpPr>
          <a:xfrm>
            <a:off x="5754743"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14"/>
          </p:nvPr>
        </p:nvSpPr>
        <p:spPr/>
        <p:txBody>
          <a:bodyPr/>
          <a:lstStyle/>
          <a:p>
            <a:r>
              <a:rPr lang="en-US"/>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a:p>
        </p:txBody>
      </p:sp>
      <p:cxnSp>
        <p:nvCxnSpPr>
          <p:cNvPr id="23" name="RuleLine - Mid">
            <a:extLst>
              <a:ext uri="{FF2B5EF4-FFF2-40B4-BE49-F238E27FC236}">
                <a16:creationId xmlns:a16="http://schemas.microsoft.com/office/drawing/2014/main" id="{CE4D0371-C81A-4242-918D-2BBD9AD89BDD}"/>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hidden="1">
            <a:extLst>
              <a:ext uri="{FF2B5EF4-FFF2-40B4-BE49-F238E27FC236}">
                <a16:creationId xmlns:a16="http://schemas.microsoft.com/office/drawing/2014/main" id="{B0BA5D62-6036-4F94-826A-44C1C3518E6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25" name="Picture 24">
            <a:extLst>
              <a:ext uri="{FF2B5EF4-FFF2-40B4-BE49-F238E27FC236}">
                <a16:creationId xmlns:a16="http://schemas.microsoft.com/office/drawing/2014/main" id="{7C6F3D2A-522E-4A20-860A-B92E2E61F01B}"/>
              </a:ext>
            </a:extLst>
          </p:cNvPr>
          <p:cNvPicPr>
            <a:picLocks noChangeAspect="1"/>
          </p:cNvPicPr>
          <p:nvPr userDrawn="1"/>
        </p:nvPicPr>
        <p:blipFill>
          <a:blip r:embed="rId2"/>
          <a:stretch>
            <a:fillRect/>
          </a:stretch>
        </p:blipFill>
        <p:spPr>
          <a:xfrm rot="10800000">
            <a:off x="5377909" y="2983299"/>
            <a:ext cx="486697" cy="408825"/>
          </a:xfrm>
          <a:prstGeom prst="rect">
            <a:avLst/>
          </a:prstGeom>
        </p:spPr>
      </p:pic>
      <p:grpSp>
        <p:nvGrpSpPr>
          <p:cNvPr id="26" name="MathPattern">
            <a:extLst>
              <a:ext uri="{FF2B5EF4-FFF2-40B4-BE49-F238E27FC236}">
                <a16:creationId xmlns:a16="http://schemas.microsoft.com/office/drawing/2014/main" id="{1B366A56-63AC-422A-94B4-4A7E54888C9E}"/>
              </a:ext>
            </a:extLst>
          </p:cNvPr>
          <p:cNvGrpSpPr>
            <a:grpSpLocks noChangeAspect="1"/>
          </p:cNvGrpSpPr>
          <p:nvPr userDrawn="1"/>
        </p:nvGrpSpPr>
        <p:grpSpPr>
          <a:xfrm>
            <a:off x="5754743" y="5661990"/>
            <a:ext cx="4440665" cy="1066802"/>
            <a:chOff x="5592762" y="50799"/>
            <a:chExt cx="4064000" cy="976314"/>
          </a:xfrm>
          <a:solidFill>
            <a:schemeClr val="accent1"/>
          </a:solidFill>
        </p:grpSpPr>
        <p:sp>
          <p:nvSpPr>
            <p:cNvPr id="27" name="Freeform 40">
              <a:extLst>
                <a:ext uri="{FF2B5EF4-FFF2-40B4-BE49-F238E27FC236}">
                  <a16:creationId xmlns:a16="http://schemas.microsoft.com/office/drawing/2014/main" id="{15BB6979-835E-4E89-B359-1DECC60A2BF1}"/>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1">
              <a:extLst>
                <a:ext uri="{FF2B5EF4-FFF2-40B4-BE49-F238E27FC236}">
                  <a16:creationId xmlns:a16="http://schemas.microsoft.com/office/drawing/2014/main" id="{DD022931-E516-4FEB-B3FF-47F4E631E47E}"/>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6">
              <a:extLst>
                <a:ext uri="{FF2B5EF4-FFF2-40B4-BE49-F238E27FC236}">
                  <a16:creationId xmlns:a16="http://schemas.microsoft.com/office/drawing/2014/main" id="{DB26FBE3-B091-40A0-989A-F3221BEFA62F}"/>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8">
              <a:extLst>
                <a:ext uri="{FF2B5EF4-FFF2-40B4-BE49-F238E27FC236}">
                  <a16:creationId xmlns:a16="http://schemas.microsoft.com/office/drawing/2014/main" id="{1F475828-BB59-4602-A778-FCE70AA19C6F}"/>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9">
              <a:extLst>
                <a:ext uri="{FF2B5EF4-FFF2-40B4-BE49-F238E27FC236}">
                  <a16:creationId xmlns:a16="http://schemas.microsoft.com/office/drawing/2014/main" id="{C8E3D3B9-DBE2-4BE1-9C31-52EDC04FC48D}"/>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50">
              <a:extLst>
                <a:ext uri="{FF2B5EF4-FFF2-40B4-BE49-F238E27FC236}">
                  <a16:creationId xmlns:a16="http://schemas.microsoft.com/office/drawing/2014/main" id="{46D04711-1C31-44B9-8E91-B9F4F8DA1549}"/>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1">
              <a:extLst>
                <a:ext uri="{FF2B5EF4-FFF2-40B4-BE49-F238E27FC236}">
                  <a16:creationId xmlns:a16="http://schemas.microsoft.com/office/drawing/2014/main" id="{4CEDA16B-AE51-42FC-9F4C-5352E75E4192}"/>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a:extLst>
                <a:ext uri="{FF2B5EF4-FFF2-40B4-BE49-F238E27FC236}">
                  <a16:creationId xmlns:a16="http://schemas.microsoft.com/office/drawing/2014/main" id="{75EBD3A6-EDF4-41C7-913D-BA1DDD5B56B4}"/>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3">
              <a:extLst>
                <a:ext uri="{FF2B5EF4-FFF2-40B4-BE49-F238E27FC236}">
                  <a16:creationId xmlns:a16="http://schemas.microsoft.com/office/drawing/2014/main" id="{B2418102-98ED-4BCD-A1CC-40C836ACB06E}"/>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4">
              <a:extLst>
                <a:ext uri="{FF2B5EF4-FFF2-40B4-BE49-F238E27FC236}">
                  <a16:creationId xmlns:a16="http://schemas.microsoft.com/office/drawing/2014/main" id="{928F8A76-B5B0-470C-B322-191F174E5CFF}"/>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5">
              <a:extLst>
                <a:ext uri="{FF2B5EF4-FFF2-40B4-BE49-F238E27FC236}">
                  <a16:creationId xmlns:a16="http://schemas.microsoft.com/office/drawing/2014/main" id="{355A76A7-F52E-4ADD-B53C-A3CD3E6F841A}"/>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6">
              <a:extLst>
                <a:ext uri="{FF2B5EF4-FFF2-40B4-BE49-F238E27FC236}">
                  <a16:creationId xmlns:a16="http://schemas.microsoft.com/office/drawing/2014/main" id="{6A34C224-9827-416D-B979-40C24F4970B3}"/>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9" name="RuleLine - Mid">
            <a:extLst>
              <a:ext uri="{FF2B5EF4-FFF2-40B4-BE49-F238E27FC236}">
                <a16:creationId xmlns:a16="http://schemas.microsoft.com/office/drawing/2014/main" id="{D9192035-7AF6-45B9-B8F4-9717A2A5614B}"/>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244976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Stat - Right B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p:nvGrpSpPr>
        <p:grpSpPr>
          <a:xfrm>
            <a:off x="5754743"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Title Placeholder - Top"/>
          <p:cNvSpPr>
            <a:spLocks noGrp="1"/>
          </p:cNvSpPr>
          <p:nvPr>
            <p:ph type="title" hasCustomPrompt="1"/>
          </p:nvPr>
        </p:nvSpPr>
        <p:spPr>
          <a:xfrm>
            <a:off x="660400" y="457201"/>
            <a:ext cx="3352798" cy="2057399"/>
          </a:xfrm>
        </p:spPr>
        <p:txBody>
          <a:bodyPr/>
          <a:lstStyle>
            <a:lvl1pPr>
              <a:defRPr>
                <a:solidFill>
                  <a:schemeClr val="tx2"/>
                </a:solidFill>
              </a:defRPr>
            </a:lvl1pPr>
          </a:lstStyle>
          <a:p>
            <a:r>
              <a:rPr lang="en-US"/>
              <a:t>Click to add title</a:t>
            </a:r>
          </a:p>
        </p:txBody>
      </p:sp>
      <p:sp>
        <p:nvSpPr>
          <p:cNvPr id="46" name="Text Placeholder - Left, Mid"/>
          <p:cNvSpPr>
            <a:spLocks noGrp="1"/>
          </p:cNvSpPr>
          <p:nvPr>
            <p:ph type="body" sz="quarter" idx="13" hasCustomPrompt="1"/>
          </p:nvPr>
        </p:nvSpPr>
        <p:spPr>
          <a:xfrm>
            <a:off x="660400" y="3200400"/>
            <a:ext cx="3352799" cy="2819400"/>
          </a:xfrm>
        </p:spPr>
        <p:txBody>
          <a:bodyPr/>
          <a:lstStyle>
            <a:lvl1pPr>
              <a:lnSpc>
                <a:spcPct val="100000"/>
              </a:lnSpc>
              <a:spcBef>
                <a:spcPts val="0"/>
              </a:spcBef>
              <a:spcAft>
                <a:spcPts val="1000"/>
              </a:spcAft>
              <a:defRPr sz="24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41" name="Picture 40"/>
          <p:cNvPicPr>
            <a:picLocks noChangeAspect="1"/>
          </p:cNvPicPr>
          <p:nvPr/>
        </p:nvPicPr>
        <p:blipFill>
          <a:blip r:embed="rId2"/>
          <a:stretch>
            <a:fillRect/>
          </a:stretch>
        </p:blipFill>
        <p:spPr>
          <a:xfrm rot="10800000">
            <a:off x="5377909" y="2983299"/>
            <a:ext cx="486697" cy="408825"/>
          </a:xfrm>
          <a:prstGeom prst="rect">
            <a:avLst/>
          </a:prstGeom>
        </p:spPr>
      </p:pic>
      <p:sp>
        <p:nvSpPr>
          <p:cNvPr id="2" name="Footer Placeholder 1"/>
          <p:cNvSpPr>
            <a:spLocks noGrp="1"/>
          </p:cNvSpPr>
          <p:nvPr>
            <p:ph type="ftr" sz="quarter" idx="14"/>
          </p:nvPr>
        </p:nvSpPr>
        <p:spPr/>
        <p:txBody>
          <a:bodyPr/>
          <a:lstStyle/>
          <a:p>
            <a:r>
              <a:rPr lang="en-US"/>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a:p>
        </p:txBody>
      </p:sp>
      <p:cxnSp>
        <p:nvCxnSpPr>
          <p:cNvPr id="23" name="RuleLine - Mid">
            <a:extLst>
              <a:ext uri="{FF2B5EF4-FFF2-40B4-BE49-F238E27FC236}">
                <a16:creationId xmlns:a16="http://schemas.microsoft.com/office/drawing/2014/main" id="{59A5539F-9AAE-44B7-B217-0082E49EBF87}"/>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hidden="1">
            <a:extLst>
              <a:ext uri="{FF2B5EF4-FFF2-40B4-BE49-F238E27FC236}">
                <a16:creationId xmlns:a16="http://schemas.microsoft.com/office/drawing/2014/main" id="{03865B3D-AA1F-4E09-B707-14F5E67E5BA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5" name="MathPattern">
            <a:extLst>
              <a:ext uri="{FF2B5EF4-FFF2-40B4-BE49-F238E27FC236}">
                <a16:creationId xmlns:a16="http://schemas.microsoft.com/office/drawing/2014/main" id="{0BCBE14B-A1B2-47A4-948A-26E1F6986633}"/>
              </a:ext>
            </a:extLst>
          </p:cNvPr>
          <p:cNvGrpSpPr>
            <a:grpSpLocks noChangeAspect="1"/>
          </p:cNvGrpSpPr>
          <p:nvPr userDrawn="1"/>
        </p:nvGrpSpPr>
        <p:grpSpPr>
          <a:xfrm>
            <a:off x="5754743" y="5661990"/>
            <a:ext cx="4440665" cy="1066802"/>
            <a:chOff x="5592762" y="50799"/>
            <a:chExt cx="4064000" cy="976314"/>
          </a:xfrm>
        </p:grpSpPr>
        <p:sp>
          <p:nvSpPr>
            <p:cNvPr id="31" name="Freeform 26">
              <a:extLst>
                <a:ext uri="{FF2B5EF4-FFF2-40B4-BE49-F238E27FC236}">
                  <a16:creationId xmlns:a16="http://schemas.microsoft.com/office/drawing/2014/main" id="{1B4A6253-5E01-4BB7-A48D-8FCEE0D60D72}"/>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7">
              <a:extLst>
                <a:ext uri="{FF2B5EF4-FFF2-40B4-BE49-F238E27FC236}">
                  <a16:creationId xmlns:a16="http://schemas.microsoft.com/office/drawing/2014/main" id="{63AB5EB1-5B96-4681-A8BB-FA61CF553AAB}"/>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8">
              <a:extLst>
                <a:ext uri="{FF2B5EF4-FFF2-40B4-BE49-F238E27FC236}">
                  <a16:creationId xmlns:a16="http://schemas.microsoft.com/office/drawing/2014/main" id="{5BE5646E-0821-4008-9CFC-768C6326192D}"/>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9">
              <a:extLst>
                <a:ext uri="{FF2B5EF4-FFF2-40B4-BE49-F238E27FC236}">
                  <a16:creationId xmlns:a16="http://schemas.microsoft.com/office/drawing/2014/main" id="{814513C3-2337-4F79-A5CF-8373FEA71199}"/>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1">
              <a:extLst>
                <a:ext uri="{FF2B5EF4-FFF2-40B4-BE49-F238E27FC236}">
                  <a16:creationId xmlns:a16="http://schemas.microsoft.com/office/drawing/2014/main" id="{05D42C93-495D-4F4D-A917-57617FECA12C}"/>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2">
              <a:extLst>
                <a:ext uri="{FF2B5EF4-FFF2-40B4-BE49-F238E27FC236}">
                  <a16:creationId xmlns:a16="http://schemas.microsoft.com/office/drawing/2014/main" id="{6236CA4E-EEBF-4008-94CF-CBD533EDAA77}"/>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3">
              <a:extLst>
                <a:ext uri="{FF2B5EF4-FFF2-40B4-BE49-F238E27FC236}">
                  <a16:creationId xmlns:a16="http://schemas.microsoft.com/office/drawing/2014/main" id="{932BEE2E-0E31-4BCA-BF3F-C8975CC9AFD0}"/>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4">
              <a:extLst>
                <a:ext uri="{FF2B5EF4-FFF2-40B4-BE49-F238E27FC236}">
                  <a16:creationId xmlns:a16="http://schemas.microsoft.com/office/drawing/2014/main" id="{313C430E-E741-43AF-AA7E-49B41D789C03}"/>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5">
              <a:extLst>
                <a:ext uri="{FF2B5EF4-FFF2-40B4-BE49-F238E27FC236}">
                  <a16:creationId xmlns:a16="http://schemas.microsoft.com/office/drawing/2014/main" id="{465B02C7-879A-4AC0-8F76-E7EF9CDFF9FB}"/>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36">
              <a:extLst>
                <a:ext uri="{FF2B5EF4-FFF2-40B4-BE49-F238E27FC236}">
                  <a16:creationId xmlns:a16="http://schemas.microsoft.com/office/drawing/2014/main" id="{DA08562F-F2BB-4E70-86FD-2FFAB9EE2F82}"/>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7">
              <a:extLst>
                <a:ext uri="{FF2B5EF4-FFF2-40B4-BE49-F238E27FC236}">
                  <a16:creationId xmlns:a16="http://schemas.microsoft.com/office/drawing/2014/main" id="{CCFBD79A-DD3D-41E8-9ED1-64DD28E1C7B5}"/>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38">
              <a:extLst>
                <a:ext uri="{FF2B5EF4-FFF2-40B4-BE49-F238E27FC236}">
                  <a16:creationId xmlns:a16="http://schemas.microsoft.com/office/drawing/2014/main" id="{77E295A4-61E0-4DB9-8F7A-492AEEA1730A}"/>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pic>
        <p:nvPicPr>
          <p:cNvPr id="55" name="Picture 54">
            <a:extLst>
              <a:ext uri="{FF2B5EF4-FFF2-40B4-BE49-F238E27FC236}">
                <a16:creationId xmlns:a16="http://schemas.microsoft.com/office/drawing/2014/main" id="{DBDC33A9-A991-4ABF-B1B3-E11248891137}"/>
              </a:ext>
            </a:extLst>
          </p:cNvPr>
          <p:cNvPicPr>
            <a:picLocks noChangeAspect="1"/>
          </p:cNvPicPr>
          <p:nvPr userDrawn="1"/>
        </p:nvPicPr>
        <p:blipFill>
          <a:blip r:embed="rId2"/>
          <a:stretch>
            <a:fillRect/>
          </a:stretch>
        </p:blipFill>
        <p:spPr>
          <a:xfrm rot="10800000">
            <a:off x="5377909" y="2983299"/>
            <a:ext cx="486697" cy="408825"/>
          </a:xfrm>
          <a:prstGeom prst="rect">
            <a:avLst/>
          </a:prstGeom>
        </p:spPr>
      </p:pic>
      <p:cxnSp>
        <p:nvCxnSpPr>
          <p:cNvPr id="56" name="RuleLine - Mid">
            <a:extLst>
              <a:ext uri="{FF2B5EF4-FFF2-40B4-BE49-F238E27FC236}">
                <a16:creationId xmlns:a16="http://schemas.microsoft.com/office/drawing/2014/main" id="{2AFC365C-54FA-49F0-9385-8EA6AD726241}"/>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2728143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Stat - Left B">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7366001" y="457201"/>
            <a:ext cx="3352798" cy="2057399"/>
          </a:xfrm>
        </p:spPr>
        <p:txBody>
          <a:bodyPr/>
          <a:lstStyle>
            <a:lvl1pPr>
              <a:defRPr/>
            </a:lvl1pPr>
          </a:lstStyle>
          <a:p>
            <a:r>
              <a:rPr lang="en-US"/>
              <a:t>Click to add title</a:t>
            </a:r>
          </a:p>
        </p:txBody>
      </p:sp>
      <p:sp>
        <p:nvSpPr>
          <p:cNvPr id="14"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a:t>Click to edit Master text styles</a:t>
            </a:r>
          </a:p>
        </p:txBody>
      </p:sp>
      <p:cxnSp>
        <p:nvCxnSpPr>
          <p:cNvPr id="17" name="RuleLine - Mid"/>
          <p:cNvCxnSpPr/>
          <p:nvPr/>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AA69C0F3-AD3A-42A0-8BC1-298343EBBFB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873EC2F3-4F45-4B4E-A1A6-B0B2012525A1}"/>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cxnSp>
        <p:nvCxnSpPr>
          <p:cNvPr id="16" name="RuleLine - Mid">
            <a:extLst>
              <a:ext uri="{FF2B5EF4-FFF2-40B4-BE49-F238E27FC236}">
                <a16:creationId xmlns:a16="http://schemas.microsoft.com/office/drawing/2014/main" id="{33FED969-6DDF-4537-9CD8-0B323C339286}"/>
              </a:ext>
            </a:extLst>
          </p:cNvPr>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65310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Stat - Left B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3" name="Footer Placeholder 2"/>
          <p:cNvSpPr>
            <a:spLocks noGrp="1"/>
          </p:cNvSpPr>
          <p:nvPr>
            <p:ph type="ftr" sz="quarter" idx="36"/>
          </p:nvPr>
        </p:nvSpPr>
        <p:spPr/>
        <p:txBody>
          <a:bodyPr/>
          <a:lstStyle/>
          <a:p>
            <a:r>
              <a:rPr lang="en-US"/>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a:p>
        </p:txBody>
      </p:sp>
      <p:sp>
        <p:nvSpPr>
          <p:cNvPr id="11" name="Title Placeholder - Top"/>
          <p:cNvSpPr>
            <a:spLocks noGrp="1"/>
          </p:cNvSpPr>
          <p:nvPr>
            <p:ph type="title" hasCustomPrompt="1"/>
          </p:nvPr>
        </p:nvSpPr>
        <p:spPr>
          <a:xfrm>
            <a:off x="7366001" y="457201"/>
            <a:ext cx="3352798" cy="2057399"/>
          </a:xfrm>
        </p:spPr>
        <p:txBody>
          <a:bodyPr/>
          <a:lstStyle>
            <a:lvl1pPr>
              <a:defRPr>
                <a:solidFill>
                  <a:schemeClr val="tx2"/>
                </a:solidFill>
              </a:defRPr>
            </a:lvl1pPr>
          </a:lstStyle>
          <a:p>
            <a:r>
              <a:rPr lang="en-US"/>
              <a:t>Click to add title</a:t>
            </a:r>
          </a:p>
        </p:txBody>
      </p:sp>
      <p:sp>
        <p:nvSpPr>
          <p:cNvPr id="12" name="Text Placeholder - Left, Mid"/>
          <p:cNvSpPr>
            <a:spLocks noGrp="1"/>
          </p:cNvSpPr>
          <p:nvPr>
            <p:ph type="body" sz="quarter" idx="13" hasCustomPrompt="1"/>
          </p:nvPr>
        </p:nvSpPr>
        <p:spPr>
          <a:xfrm>
            <a:off x="7366001" y="3200400"/>
            <a:ext cx="3352799" cy="2819400"/>
          </a:xfrm>
        </p:spPr>
        <p:txBody>
          <a:bodyPr/>
          <a:lstStyle>
            <a:lvl1pPr>
              <a:lnSpc>
                <a:spcPct val="100000"/>
              </a:lnSpc>
              <a:spcBef>
                <a:spcPts val="0"/>
              </a:spcBef>
              <a:spcAft>
                <a:spcPts val="1000"/>
              </a:spcAft>
              <a:defRPr sz="24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cxnSp>
        <p:nvCxnSpPr>
          <p:cNvPr id="15" name="RuleLine - Mid"/>
          <p:cNvCxnSpPr/>
          <p:nvPr/>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ED436010-5178-46A9-B7BA-D5E885F612E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5FDABB91-7DDB-41D0-BB3D-4A21552DC3FC}"/>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cxnSp>
        <p:nvCxnSpPr>
          <p:cNvPr id="14" name="RuleLine - Mid">
            <a:extLst>
              <a:ext uri="{FF2B5EF4-FFF2-40B4-BE49-F238E27FC236}">
                <a16:creationId xmlns:a16="http://schemas.microsoft.com/office/drawing/2014/main" id="{8D3CE5D7-1CD9-4F78-8BA2-7AD0E9B812D4}"/>
              </a:ext>
            </a:extLst>
          </p:cNvPr>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19556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pic>
        <p:nvPicPr>
          <p:cNvPr id="12" name="Picture 11"/>
          <p:cNvPicPr>
            <a:picLocks noChangeAspect="1"/>
          </p:cNvPicPr>
          <p:nvPr/>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5" name="RuleLine - Top" hidden="1">
            <a:extLst>
              <a:ext uri="{FF2B5EF4-FFF2-40B4-BE49-F238E27FC236}">
                <a16:creationId xmlns:a16="http://schemas.microsoft.com/office/drawing/2014/main" id="{77AEF6A5-F190-44CF-8FFB-50DDF427DBE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02070051-11C9-4A16-BBAC-E8E4968BA8D5}"/>
              </a:ext>
            </a:extLst>
          </p:cNvPr>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8" name="Freeform 9">
            <a:extLst>
              <a:ext uri="{FF2B5EF4-FFF2-40B4-BE49-F238E27FC236}">
                <a16:creationId xmlns:a16="http://schemas.microsoft.com/office/drawing/2014/main" id="{10660449-B175-46E9-86F8-076BC93D446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33272241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Content - Lef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457201"/>
            <a:ext cx="6322291"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solidFill>
                  <a:schemeClr val="tx1"/>
                </a:solidFill>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a:xfrm>
            <a:off x="7594599" y="457202"/>
            <a:ext cx="3124201" cy="2057400"/>
          </a:xfrm>
        </p:spPr>
        <p:txBody>
          <a:bodyPr/>
          <a:lstStyle>
            <a:lvl1pPr>
              <a:defRPr>
                <a:solidFill>
                  <a:schemeClr val="tx2"/>
                </a:solidFill>
              </a:defRPr>
            </a:lvl1pPr>
          </a:lstStyle>
          <a:p>
            <a:r>
              <a:rPr lang="en-US"/>
              <a:t>Click to add title</a:t>
            </a:r>
          </a:p>
        </p:txBody>
      </p:sp>
      <p:cxnSp>
        <p:nvCxnSpPr>
          <p:cNvPr id="1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 Placeholder - Left, Mid"/>
          <p:cNvSpPr>
            <a:spLocks noGrp="1"/>
          </p:cNvSpPr>
          <p:nvPr>
            <p:ph type="body" sz="quarter" idx="12" hasCustomPrompt="1"/>
          </p:nvPr>
        </p:nvSpPr>
        <p:spPr>
          <a:xfrm>
            <a:off x="7594600" y="3200400"/>
            <a:ext cx="3124199" cy="2819399"/>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6"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C7A2E63F-23DE-4F4E-8B44-A9886E1C1C9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14">
            <a:extLst>
              <a:ext uri="{FF2B5EF4-FFF2-40B4-BE49-F238E27FC236}">
                <a16:creationId xmlns:a16="http://schemas.microsoft.com/office/drawing/2014/main" id="{8E86C311-0899-4BD5-B045-A1C027F29640}"/>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7" name="RuleLine - Mid">
            <a:extLst>
              <a:ext uri="{FF2B5EF4-FFF2-40B4-BE49-F238E27FC236}">
                <a16:creationId xmlns:a16="http://schemas.microsoft.com/office/drawing/2014/main" id="{B2228ADE-2C51-4665-AC4B-0A5012D783F9}"/>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3526540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54" name="Picture 53"/>
          <p:cNvPicPr>
            <a:picLocks noChangeAspect="1"/>
          </p:cNvPicPr>
          <p:nvPr/>
        </p:nvPicPr>
        <p:blipFill>
          <a:blip r:embed="rId2"/>
          <a:stretch>
            <a:fillRect/>
          </a:stretch>
        </p:blipFill>
        <p:spPr>
          <a:xfrm rot="10800000">
            <a:off x="6065777" y="2995988"/>
            <a:ext cx="486697" cy="408825"/>
          </a:xfrm>
          <a:prstGeom prst="rect">
            <a:avLst/>
          </a:prstGeom>
        </p:spPr>
      </p:pic>
      <p:sp>
        <p:nvSpPr>
          <p:cNvPr id="11"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3" name="Footer Placeholder 2"/>
          <p:cNvSpPr>
            <a:spLocks noGrp="1"/>
          </p:cNvSpPr>
          <p:nvPr>
            <p:ph type="ftr" sz="quarter" idx="36"/>
          </p:nvPr>
        </p:nvSpPr>
        <p:spPr/>
        <p:txBody>
          <a:bodyPr/>
          <a:lstStyle/>
          <a:p>
            <a:r>
              <a:rPr lang="en-US"/>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4" name="RuleLine - Top" hidden="1">
            <a:extLst>
              <a:ext uri="{FF2B5EF4-FFF2-40B4-BE49-F238E27FC236}">
                <a16:creationId xmlns:a16="http://schemas.microsoft.com/office/drawing/2014/main" id="{5080FE60-9D4C-402D-91A2-FED5A801CF4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388B60AC-7512-4C4B-A459-0208DA698B30}"/>
              </a:ext>
            </a:extLst>
          </p:cNvPr>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6" name="Freeform 9">
            <a:extLst>
              <a:ext uri="{FF2B5EF4-FFF2-40B4-BE49-F238E27FC236}">
                <a16:creationId xmlns:a16="http://schemas.microsoft.com/office/drawing/2014/main" id="{072F489F-D1F6-42BD-AFBA-32CC5C3401C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424518673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p:cSld name="Stat - Left C + Image">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8" name="RuleLine - Top" hidden="1">
            <a:extLst>
              <a:ext uri="{FF2B5EF4-FFF2-40B4-BE49-F238E27FC236}">
                <a16:creationId xmlns:a16="http://schemas.microsoft.com/office/drawing/2014/main" id="{4E3DFA12-C1BE-4179-AE18-386236B6AB1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40105A35-C7AE-4F20-8785-743C901110E0}"/>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18197844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p:cSld name="Stat - Left C + Image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3" name="Footer Placeholder 2"/>
          <p:cNvSpPr>
            <a:spLocks noGrp="1"/>
          </p:cNvSpPr>
          <p:nvPr>
            <p:ph type="ftr" sz="quarter" idx="36"/>
          </p:nvPr>
        </p:nvSpPr>
        <p:spPr/>
        <p:txBody>
          <a:bodyPr/>
          <a:lstStyle/>
          <a:p>
            <a:r>
              <a:rPr lang="en-US"/>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a:p>
        </p:txBody>
      </p:sp>
      <p:cxnSp>
        <p:nvCxnSpPr>
          <p:cNvPr id="8" name="RuleLine - Top" hidden="1">
            <a:extLst>
              <a:ext uri="{FF2B5EF4-FFF2-40B4-BE49-F238E27FC236}">
                <a16:creationId xmlns:a16="http://schemas.microsoft.com/office/drawing/2014/main" id="{48CC82BB-7C7B-4B2E-8050-78B0D313EA10}"/>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73742942-14B5-4E42-BAEC-CFE8C1C09857}"/>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24083470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Sequence, text 3">
    <p:bg>
      <p:bgRef idx="1001">
        <a:schemeClr val="bg1"/>
      </p:bgRef>
    </p:bg>
    <p:spTree>
      <p:nvGrpSpPr>
        <p:cNvPr id="1" name=""/>
        <p:cNvGrpSpPr/>
        <p:nvPr/>
      </p:nvGrpSpPr>
      <p:grpSpPr>
        <a:xfrm>
          <a:off x="0" y="0"/>
          <a:ext cx="0" cy="0"/>
          <a:chOff x="0" y="0"/>
          <a:chExt cx="0" cy="0"/>
        </a:xfrm>
      </p:grpSpPr>
      <p:grpSp>
        <p:nvGrpSpPr>
          <p:cNvPr id="23" name="Process Graphic - 3">
            <a:extLst>
              <a:ext uri="{FF2B5EF4-FFF2-40B4-BE49-F238E27FC236}">
                <a16:creationId xmlns:a16="http://schemas.microsoft.com/office/drawing/2014/main" id="{2F60E4F1-3986-4C90-8A11-D7E520B267C3}"/>
              </a:ext>
            </a:extLst>
          </p:cNvPr>
          <p:cNvGrpSpPr/>
          <p:nvPr userDrawn="1"/>
        </p:nvGrpSpPr>
        <p:grpSpPr>
          <a:xfrm>
            <a:off x="667265" y="2150997"/>
            <a:ext cx="10099699" cy="974587"/>
            <a:chOff x="1066799" y="2150998"/>
            <a:chExt cx="8450427" cy="640080"/>
          </a:xfrm>
          <a:solidFill>
            <a:schemeClr val="accent1"/>
          </a:solidFill>
        </p:grpSpPr>
        <p:sp>
          <p:nvSpPr>
            <p:cNvPr id="28" name="Phase/Step 3">
              <a:extLst>
                <a:ext uri="{FF2B5EF4-FFF2-40B4-BE49-F238E27FC236}">
                  <a16:creationId xmlns:a16="http://schemas.microsoft.com/office/drawing/2014/main" id="{7D16EA48-4D7D-495C-A71A-E19AF60DA25D}"/>
                </a:ext>
              </a:extLst>
            </p:cNvPr>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9" name="Phase/Step 2">
              <a:extLst>
                <a:ext uri="{FF2B5EF4-FFF2-40B4-BE49-F238E27FC236}">
                  <a16:creationId xmlns:a16="http://schemas.microsoft.com/office/drawing/2014/main" id="{A414D84F-0BD4-4BA2-9F7C-27304CC25613}"/>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30" name="Phase/Step 1">
              <a:extLst>
                <a:ext uri="{FF2B5EF4-FFF2-40B4-BE49-F238E27FC236}">
                  <a16:creationId xmlns:a16="http://schemas.microsoft.com/office/drawing/2014/main" id="{8B907054-8DF6-4256-B67E-51C5A4CDCEEB}"/>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grpSp>
        <p:nvGrpSpPr>
          <p:cNvPr id="5" name="Process Graphic - 3"/>
          <p:cNvGrpSpPr/>
          <p:nvPr/>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rgbClr val="0E3837"/>
                </a:solidFill>
                <a:latin typeface="+mn-lt"/>
              </a:defRPr>
            </a:lvl2pPr>
            <a:lvl3pPr marL="401638" indent="-165100">
              <a:lnSpc>
                <a:spcPct val="100000"/>
              </a:lnSpc>
              <a:buClr>
                <a:schemeClr val="accent1"/>
              </a:buClr>
              <a:buFont typeface="Arial" panose="020B0604020202020204" pitchFamily="34" charset="0"/>
              <a:buChar char="•"/>
              <a:tabLst/>
              <a:defRPr sz="1600">
                <a:solidFill>
                  <a:srgbClr val="0E3837"/>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7" name="Text Placeholder-ProcessTitle 1"/>
          <p:cNvSpPr>
            <a:spLocks noGrp="1"/>
          </p:cNvSpPr>
          <p:nvPr>
            <p:ph type="body" sz="quarter" idx="37" hasCustomPrompt="1"/>
          </p:nvPr>
        </p:nvSpPr>
        <p:spPr>
          <a:xfrm>
            <a:off x="888263"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5" name="Title Placeholder - Top"/>
          <p:cNvSpPr>
            <a:spLocks noGrp="1"/>
          </p:cNvSpPr>
          <p:nvPr>
            <p:ph type="title"/>
          </p:nvPr>
        </p:nvSpPr>
        <p:spPr>
          <a:xfrm>
            <a:off x="660400" y="457201"/>
            <a:ext cx="10058400"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1" name="Text Placeholder-ProcessTitle 1"/>
          <p:cNvSpPr>
            <a:spLocks noGrp="1"/>
          </p:cNvSpPr>
          <p:nvPr>
            <p:ph type="body" sz="quarter" idx="52" hasCustomPrompt="1"/>
          </p:nvPr>
        </p:nvSpPr>
        <p:spPr>
          <a:xfrm>
            <a:off x="7668740"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2" name="Text Placeholder - Left, Mid"/>
          <p:cNvSpPr>
            <a:spLocks noGrp="1"/>
          </p:cNvSpPr>
          <p:nvPr>
            <p:ph type="body" sz="quarter" idx="12"/>
          </p:nvPr>
        </p:nvSpPr>
        <p:spPr>
          <a:xfrm>
            <a:off x="660400" y="1470731"/>
            <a:ext cx="10058399" cy="578151"/>
          </a:xfrm>
        </p:spPr>
        <p:txBody>
          <a:bodyPr/>
          <a:lstStyle>
            <a:lvl1pPr>
              <a:lnSpc>
                <a:spcPts val="1600"/>
              </a:lnSpc>
              <a:spcBef>
                <a:spcPts val="0"/>
              </a:spcBef>
              <a:spcAft>
                <a:spcPts val="600"/>
              </a:spcAft>
              <a:defRPr sz="1800" baseline="0">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 name="Footer Placeholder 1"/>
          <p:cNvSpPr>
            <a:spLocks noGrp="1"/>
          </p:cNvSpPr>
          <p:nvPr>
            <p:ph type="ftr" sz="quarter" idx="55"/>
          </p:nvPr>
        </p:nvSpPr>
        <p:spPr/>
        <p:txBody>
          <a:bodyPr/>
          <a:lstStyle/>
          <a:p>
            <a:r>
              <a:rPr lang="en-US"/>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a:p>
        </p:txBody>
      </p:sp>
      <p:cxnSp>
        <p:nvCxnSpPr>
          <p:cNvPr id="31" name="RuleLine - Mid" hidden="1">
            <a:extLst>
              <a:ext uri="{FF2B5EF4-FFF2-40B4-BE49-F238E27FC236}">
                <a16:creationId xmlns:a16="http://schemas.microsoft.com/office/drawing/2014/main" id="{500425CD-8E78-41FA-8373-4D3DD8C37550}"/>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hidden="1">
            <a:extLst>
              <a:ext uri="{FF2B5EF4-FFF2-40B4-BE49-F238E27FC236}">
                <a16:creationId xmlns:a16="http://schemas.microsoft.com/office/drawing/2014/main" id="{19D41FB9-4AF9-4DF3-8626-25DA4184CD0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8864631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Sequence, text 3_Dark">
    <p:bg>
      <p:bgRef idx="1001">
        <a:schemeClr val="bg2"/>
      </p:bgRef>
    </p:bg>
    <p:spTree>
      <p:nvGrpSpPr>
        <p:cNvPr id="1" name=""/>
        <p:cNvGrpSpPr/>
        <p:nvPr/>
      </p:nvGrpSpPr>
      <p:grpSpPr>
        <a:xfrm>
          <a:off x="0" y="0"/>
          <a:ext cx="0" cy="0"/>
          <a:chOff x="0" y="0"/>
          <a:chExt cx="0" cy="0"/>
        </a:xfrm>
      </p:grpSpPr>
      <p:grpSp>
        <p:nvGrpSpPr>
          <p:cNvPr id="5" name="Process Graphic - 3"/>
          <p:cNvGrpSpPr/>
          <p:nvPr/>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7" name="Text Placeholder-ProcessTitle 1"/>
          <p:cNvSpPr>
            <a:spLocks noGrp="1"/>
          </p:cNvSpPr>
          <p:nvPr>
            <p:ph type="body" sz="quarter" idx="37" hasCustomPrompt="1"/>
          </p:nvPr>
        </p:nvSpPr>
        <p:spPr>
          <a:xfrm>
            <a:off x="888263"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5" name="Title Placeholder - Top"/>
          <p:cNvSpPr>
            <a:spLocks noGrp="1"/>
          </p:cNvSpPr>
          <p:nvPr>
            <p:ph type="title"/>
          </p:nvPr>
        </p:nvSpPr>
        <p:spPr>
          <a:xfrm>
            <a:off x="660400" y="457200"/>
            <a:ext cx="10058400" cy="685803"/>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1" name="Text Placeholder-ProcessTitle 1"/>
          <p:cNvSpPr>
            <a:spLocks noGrp="1"/>
          </p:cNvSpPr>
          <p:nvPr>
            <p:ph type="body" sz="quarter" idx="52" hasCustomPrompt="1"/>
          </p:nvPr>
        </p:nvSpPr>
        <p:spPr>
          <a:xfrm>
            <a:off x="7668740"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2" name="Text Placeholder - Left, Mid"/>
          <p:cNvSpPr>
            <a:spLocks noGrp="1"/>
          </p:cNvSpPr>
          <p:nvPr>
            <p:ph type="body" sz="quarter" idx="12"/>
          </p:nvPr>
        </p:nvSpPr>
        <p:spPr>
          <a:xfrm>
            <a:off x="660400" y="1479610"/>
            <a:ext cx="10058399" cy="560394"/>
          </a:xfrm>
        </p:spPr>
        <p:txBody>
          <a:bodyPr/>
          <a:lstStyle>
            <a:lvl1pPr>
              <a:lnSpc>
                <a:spcPts val="1600"/>
              </a:lnSpc>
              <a:spcBef>
                <a:spcPts val="0"/>
              </a:spcBef>
              <a:spcAft>
                <a:spcPts val="600"/>
              </a:spcAft>
              <a:defRPr sz="1800" baseline="0">
                <a:solidFill>
                  <a:schemeClr val="accent3"/>
                </a:solidFill>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 name="Footer Placeholder 1"/>
          <p:cNvSpPr>
            <a:spLocks noGrp="1"/>
          </p:cNvSpPr>
          <p:nvPr>
            <p:ph type="ftr" sz="quarter" idx="55"/>
          </p:nvPr>
        </p:nvSpPr>
        <p:spPr/>
        <p:txBody>
          <a:bodyPr/>
          <a:lstStyle/>
          <a:p>
            <a:r>
              <a:rPr lang="en-US"/>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a:p>
        </p:txBody>
      </p:sp>
      <p:grpSp>
        <p:nvGrpSpPr>
          <p:cNvPr id="23" name="Process Graphic - 3">
            <a:extLst>
              <a:ext uri="{FF2B5EF4-FFF2-40B4-BE49-F238E27FC236}">
                <a16:creationId xmlns:a16="http://schemas.microsoft.com/office/drawing/2014/main" id="{A5CAAC4A-B1F4-491F-A08D-F3AA4608FCDA}"/>
              </a:ext>
            </a:extLst>
          </p:cNvPr>
          <p:cNvGrpSpPr/>
          <p:nvPr userDrawn="1"/>
        </p:nvGrpSpPr>
        <p:grpSpPr>
          <a:xfrm>
            <a:off x="667265" y="2150997"/>
            <a:ext cx="10099699" cy="974587"/>
            <a:chOff x="1066799" y="2150998"/>
            <a:chExt cx="8450427" cy="640080"/>
          </a:xfrm>
          <a:solidFill>
            <a:schemeClr val="accent4"/>
          </a:solidFill>
        </p:grpSpPr>
        <p:sp>
          <p:nvSpPr>
            <p:cNvPr id="28" name="Phase/Step 3">
              <a:extLst>
                <a:ext uri="{FF2B5EF4-FFF2-40B4-BE49-F238E27FC236}">
                  <a16:creationId xmlns:a16="http://schemas.microsoft.com/office/drawing/2014/main" id="{1A39FD5E-2D44-46F0-B8D4-BFA665A0095A}"/>
                </a:ext>
              </a:extLst>
            </p:cNvPr>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9" name="Phase/Step 2">
              <a:extLst>
                <a:ext uri="{FF2B5EF4-FFF2-40B4-BE49-F238E27FC236}">
                  <a16:creationId xmlns:a16="http://schemas.microsoft.com/office/drawing/2014/main" id="{7321C758-E41D-4113-AAAD-5CB1DE85A1CE}"/>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30" name="Phase/Step 1">
              <a:extLst>
                <a:ext uri="{FF2B5EF4-FFF2-40B4-BE49-F238E27FC236}">
                  <a16:creationId xmlns:a16="http://schemas.microsoft.com/office/drawing/2014/main" id="{210B688B-00B0-45C3-B4CA-3636DB898502}"/>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cxnSp>
        <p:nvCxnSpPr>
          <p:cNvPr id="31" name="RuleLine - Mid" hidden="1">
            <a:extLst>
              <a:ext uri="{FF2B5EF4-FFF2-40B4-BE49-F238E27FC236}">
                <a16:creationId xmlns:a16="http://schemas.microsoft.com/office/drawing/2014/main" id="{30782B1E-0616-485E-9D5A-46B07265A4C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hidden="1">
            <a:extLst>
              <a:ext uri="{FF2B5EF4-FFF2-40B4-BE49-F238E27FC236}">
                <a16:creationId xmlns:a16="http://schemas.microsoft.com/office/drawing/2014/main" id="{B0C2A871-40D7-4422-B1A0-C56170B9B58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07793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7" name="Text Placeholder-ProcessTitle 1"/>
          <p:cNvSpPr>
            <a:spLocks noGrp="1"/>
          </p:cNvSpPr>
          <p:nvPr>
            <p:ph type="body" sz="quarter" idx="37" hasCustomPrompt="1"/>
          </p:nvPr>
        </p:nvSpPr>
        <p:spPr>
          <a:xfrm>
            <a:off x="888263" y="2217500"/>
            <a:ext cx="4618015"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a:t>Title</a:t>
            </a:r>
          </a:p>
        </p:txBody>
      </p:sp>
      <p:sp>
        <p:nvSpPr>
          <p:cNvPr id="25" name="Title Placeholder - Top"/>
          <p:cNvSpPr>
            <a:spLocks noGrp="1"/>
          </p:cNvSpPr>
          <p:nvPr>
            <p:ph type="title"/>
          </p:nvPr>
        </p:nvSpPr>
        <p:spPr>
          <a:xfrm>
            <a:off x="660400" y="457200"/>
            <a:ext cx="10058400" cy="685803"/>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0"/>
            <a:ext cx="4421974"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a:t>Title</a:t>
            </a:r>
          </a:p>
        </p:txBody>
      </p:sp>
      <p:sp>
        <p:nvSpPr>
          <p:cNvPr id="22" name="Text Placeholder - Left, Mid"/>
          <p:cNvSpPr>
            <a:spLocks noGrp="1"/>
          </p:cNvSpPr>
          <p:nvPr>
            <p:ph type="body" sz="quarter" idx="12"/>
          </p:nvPr>
        </p:nvSpPr>
        <p:spPr>
          <a:xfrm>
            <a:off x="660400" y="1470732"/>
            <a:ext cx="10058399" cy="569272"/>
          </a:xfrm>
        </p:spPr>
        <p:txBody>
          <a:bodyPr/>
          <a:lstStyle>
            <a:lvl1pPr>
              <a:lnSpc>
                <a:spcPts val="1600"/>
              </a:lnSpc>
              <a:spcBef>
                <a:spcPts val="0"/>
              </a:spcBef>
              <a:spcAft>
                <a:spcPts val="600"/>
              </a:spcAft>
              <a:defRPr sz="1800" baseline="0">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 name="Footer Placeholder 1"/>
          <p:cNvSpPr>
            <a:spLocks noGrp="1"/>
          </p:cNvSpPr>
          <p:nvPr>
            <p:ph type="ftr" sz="quarter" idx="55"/>
          </p:nvPr>
        </p:nvSpPr>
        <p:spPr/>
        <p:txBody>
          <a:bodyPr/>
          <a:lstStyle/>
          <a:p>
            <a:r>
              <a:rPr lang="en-US"/>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a:p>
        </p:txBody>
      </p:sp>
      <p:sp>
        <p:nvSpPr>
          <p:cNvPr id="20" name="Freeform 1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grpSp>
        <p:nvGrpSpPr>
          <p:cNvPr id="21" name="Process Graphic - 3">
            <a:extLst>
              <a:ext uri="{FF2B5EF4-FFF2-40B4-BE49-F238E27FC236}">
                <a16:creationId xmlns:a16="http://schemas.microsoft.com/office/drawing/2014/main" id="{80ADFBD8-C031-461E-8932-A46AC89EFE9B}"/>
              </a:ext>
            </a:extLst>
          </p:cNvPr>
          <p:cNvGrpSpPr/>
          <p:nvPr userDrawn="1"/>
        </p:nvGrpSpPr>
        <p:grpSpPr>
          <a:xfrm>
            <a:off x="667264" y="2150997"/>
            <a:ext cx="10051535" cy="974587"/>
            <a:chOff x="1066799" y="2150998"/>
            <a:chExt cx="5660268" cy="640080"/>
          </a:xfrm>
          <a:solidFill>
            <a:schemeClr val="accent4"/>
          </a:solidFill>
        </p:grpSpPr>
        <p:sp>
          <p:nvSpPr>
            <p:cNvPr id="23" name="Phase/Step 2">
              <a:extLst>
                <a:ext uri="{FF2B5EF4-FFF2-40B4-BE49-F238E27FC236}">
                  <a16:creationId xmlns:a16="http://schemas.microsoft.com/office/drawing/2014/main" id="{C7E5B363-8F95-4B2F-8BE4-3231CA99BD39}"/>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8" name="Phase/Step 1">
              <a:extLst>
                <a:ext uri="{FF2B5EF4-FFF2-40B4-BE49-F238E27FC236}">
                  <a16:creationId xmlns:a16="http://schemas.microsoft.com/office/drawing/2014/main" id="{3415F988-2D31-4C2B-A696-185EC16608CE}"/>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cxnSp>
        <p:nvCxnSpPr>
          <p:cNvPr id="29" name="RuleLine - Mid" hidden="1">
            <a:extLst>
              <a:ext uri="{FF2B5EF4-FFF2-40B4-BE49-F238E27FC236}">
                <a16:creationId xmlns:a16="http://schemas.microsoft.com/office/drawing/2014/main" id="{4975AD6E-5908-437A-AD3B-3C56C931A67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RuleLine - Top" hidden="1">
            <a:extLst>
              <a:ext uri="{FF2B5EF4-FFF2-40B4-BE49-F238E27FC236}">
                <a16:creationId xmlns:a16="http://schemas.microsoft.com/office/drawing/2014/main" id="{A39C1698-1F50-44FE-86F7-4FA08F07CE9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Freeform 19">
            <a:extLst>
              <a:ext uri="{FF2B5EF4-FFF2-40B4-BE49-F238E27FC236}">
                <a16:creationId xmlns:a16="http://schemas.microsoft.com/office/drawing/2014/main" id="{C2448A6E-8BDB-4B1E-8869-779E3C6272DF}"/>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12921351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Sequence, text 2_Dark">
    <p:bg>
      <p:bgRef idx="1001">
        <a:schemeClr val="bg2"/>
      </p:bgRef>
    </p:bg>
    <p:spTree>
      <p:nvGrpSpPr>
        <p:cNvPr id="1" name=""/>
        <p:cNvGrpSpPr/>
        <p:nvPr/>
      </p:nvGrpSpPr>
      <p:grpSpPr>
        <a:xfrm>
          <a:off x="0" y="0"/>
          <a:ext cx="0" cy="0"/>
          <a:chOff x="0" y="0"/>
          <a:chExt cx="0" cy="0"/>
        </a:xfrm>
      </p:grpSpPr>
      <p:grpSp>
        <p:nvGrpSpPr>
          <p:cNvPr id="5" name="Process Graphic - 3"/>
          <p:cNvGrpSpPr/>
          <p:nvPr/>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7" name="Text Placeholder-ProcessTitle 1"/>
          <p:cNvSpPr>
            <a:spLocks noGrp="1"/>
          </p:cNvSpPr>
          <p:nvPr>
            <p:ph type="body" sz="quarter" idx="37" hasCustomPrompt="1"/>
          </p:nvPr>
        </p:nvSpPr>
        <p:spPr>
          <a:xfrm>
            <a:off x="888263" y="2217501"/>
            <a:ext cx="4618015"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5" name="Title Placeholder - Top"/>
          <p:cNvSpPr>
            <a:spLocks noGrp="1"/>
          </p:cNvSpPr>
          <p:nvPr>
            <p:ph type="title"/>
          </p:nvPr>
        </p:nvSpPr>
        <p:spPr>
          <a:xfrm>
            <a:off x="660400" y="457200"/>
            <a:ext cx="10058400" cy="685803"/>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2" name="Text Placeholder - Left, Mid"/>
          <p:cNvSpPr>
            <a:spLocks noGrp="1"/>
          </p:cNvSpPr>
          <p:nvPr>
            <p:ph type="body" sz="quarter" idx="12"/>
          </p:nvPr>
        </p:nvSpPr>
        <p:spPr>
          <a:xfrm>
            <a:off x="660400" y="1470732"/>
            <a:ext cx="10058399" cy="560394"/>
          </a:xfrm>
        </p:spPr>
        <p:txBody>
          <a:bodyPr/>
          <a:lstStyle>
            <a:lvl1pPr>
              <a:lnSpc>
                <a:spcPts val="1600"/>
              </a:lnSpc>
              <a:spcBef>
                <a:spcPts val="0"/>
              </a:spcBef>
              <a:spcAft>
                <a:spcPts val="600"/>
              </a:spcAft>
              <a:defRPr sz="1800" baseline="0">
                <a:solidFill>
                  <a:schemeClr val="accent3"/>
                </a:solidFill>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 name="Footer Placeholder 1"/>
          <p:cNvSpPr>
            <a:spLocks noGrp="1"/>
          </p:cNvSpPr>
          <p:nvPr>
            <p:ph type="ftr" sz="quarter" idx="55"/>
          </p:nvPr>
        </p:nvSpPr>
        <p:spPr/>
        <p:txBody>
          <a:bodyPr/>
          <a:lstStyle/>
          <a:p>
            <a:r>
              <a:rPr lang="en-US"/>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a:p>
        </p:txBody>
      </p:sp>
      <p:grpSp>
        <p:nvGrpSpPr>
          <p:cNvPr id="15" name="Process Graphic - 3">
            <a:extLst>
              <a:ext uri="{FF2B5EF4-FFF2-40B4-BE49-F238E27FC236}">
                <a16:creationId xmlns:a16="http://schemas.microsoft.com/office/drawing/2014/main" id="{D98F8966-C716-4EFC-B1FD-4693A5738FBC}"/>
              </a:ext>
            </a:extLst>
          </p:cNvPr>
          <p:cNvGrpSpPr/>
          <p:nvPr userDrawn="1"/>
        </p:nvGrpSpPr>
        <p:grpSpPr>
          <a:xfrm>
            <a:off x="667264" y="2150997"/>
            <a:ext cx="10051535" cy="974587"/>
            <a:chOff x="1066799" y="2150998"/>
            <a:chExt cx="5660268" cy="640080"/>
          </a:xfrm>
          <a:solidFill>
            <a:schemeClr val="accent4"/>
          </a:solidFill>
        </p:grpSpPr>
        <p:sp>
          <p:nvSpPr>
            <p:cNvPr id="20" name="Phase/Step 2">
              <a:extLst>
                <a:ext uri="{FF2B5EF4-FFF2-40B4-BE49-F238E27FC236}">
                  <a16:creationId xmlns:a16="http://schemas.microsoft.com/office/drawing/2014/main" id="{29A11D85-53BE-4491-AFC3-761FA6828DBF}"/>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1" name="Phase/Step 1">
              <a:extLst>
                <a:ext uri="{FF2B5EF4-FFF2-40B4-BE49-F238E27FC236}">
                  <a16:creationId xmlns:a16="http://schemas.microsoft.com/office/drawing/2014/main" id="{92485FE8-C5AC-47B0-8BB1-C4F6F2B7F69F}"/>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cxnSp>
        <p:nvCxnSpPr>
          <p:cNvPr id="23" name="RuleLine - Mid" hidden="1">
            <a:extLst>
              <a:ext uri="{FF2B5EF4-FFF2-40B4-BE49-F238E27FC236}">
                <a16:creationId xmlns:a16="http://schemas.microsoft.com/office/drawing/2014/main" id="{2FAA2B14-B99A-4931-9572-6A8A383917D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a:extLst>
              <a:ext uri="{FF2B5EF4-FFF2-40B4-BE49-F238E27FC236}">
                <a16:creationId xmlns:a16="http://schemas.microsoft.com/office/drawing/2014/main" id="{B6205F49-E990-4E7D-97C0-04F7A1490F9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799833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sp>
        <p:nvSpPr>
          <p:cNvPr id="33"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a:solidFill>
                  <a:schemeClr val="tx2"/>
                </a:solidFill>
              </a:rPr>
              <a:t>Assurance, tax, and consulting offered through Moss Adams LLP. ISO/IEC 27001 services offered through Cadence Assurance LLC, a Moss Adams company.  Investment advisory offered through Moss Adams Wealth Advisors LLC.</a:t>
            </a:r>
            <a:br>
              <a:rPr lang="en-US" sz="1800">
                <a:solidFill>
                  <a:schemeClr val="tx2"/>
                </a:solidFill>
              </a:rPr>
            </a:br>
            <a:r>
              <a:rPr lang="en-US" sz="1200">
                <a:solidFill>
                  <a:schemeClr val="tx2"/>
                </a:solidFill>
              </a:rPr>
              <a:t>©2022 Moss Adams LLP</a:t>
            </a:r>
          </a:p>
        </p:txBody>
      </p:sp>
      <p:cxnSp>
        <p:nvCxnSpPr>
          <p:cNvPr id="7" name="RuleLine - Mid" hidden="1">
            <a:extLst>
              <a:ext uri="{FF2B5EF4-FFF2-40B4-BE49-F238E27FC236}">
                <a16:creationId xmlns:a16="http://schemas.microsoft.com/office/drawing/2014/main" id="{2D7333C9-79F0-4E70-94F6-EB75B95FB35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RuleLine - Top" hidden="1">
            <a:extLst>
              <a:ext uri="{FF2B5EF4-FFF2-40B4-BE49-F238E27FC236}">
                <a16:creationId xmlns:a16="http://schemas.microsoft.com/office/drawing/2014/main" id="{F1556C40-B915-4D63-87D9-311C83F735B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1">
            <a:extLst>
              <a:ext uri="{FF2B5EF4-FFF2-40B4-BE49-F238E27FC236}">
                <a16:creationId xmlns:a16="http://schemas.microsoft.com/office/drawing/2014/main" id="{98B04145-7115-4310-8860-905C71AC3B9E}"/>
              </a:ext>
            </a:extLst>
          </p:cNvPr>
          <p:cNvSpPr>
            <a:spLocks noGrp="1"/>
          </p:cNvSpPr>
          <p:nvPr>
            <p:ph type="ftr" sz="quarter" idx="10"/>
          </p:nvPr>
        </p:nvSpPr>
        <p:spPr>
          <a:xfrm rot="5400000">
            <a:off x="2050430" y="4438031"/>
            <a:ext cx="380998" cy="3544539"/>
          </a:xfrm>
        </p:spPr>
        <p:txBody>
          <a:bodyPr/>
          <a:lstStyle/>
          <a:p>
            <a:r>
              <a:rPr lang="en-US"/>
              <a:t>[ to edit Footer; go "Insert" (tab) &gt; "Header &amp; Footer" ]</a:t>
            </a:r>
          </a:p>
        </p:txBody>
      </p:sp>
      <p:sp>
        <p:nvSpPr>
          <p:cNvPr id="10" name="Slide Number Placeholder 2">
            <a:extLst>
              <a:ext uri="{FF2B5EF4-FFF2-40B4-BE49-F238E27FC236}">
                <a16:creationId xmlns:a16="http://schemas.microsoft.com/office/drawing/2014/main" id="{AE8AFE2B-44DB-4115-AA92-3847F4B78C88}"/>
              </a:ext>
            </a:extLst>
          </p:cNvPr>
          <p:cNvSpPr>
            <a:spLocks noGrp="1"/>
          </p:cNvSpPr>
          <p:nvPr>
            <p:ph type="sldNum" sz="quarter" idx="11"/>
          </p:nvPr>
        </p:nvSpPr>
        <p:spPr>
          <a:xfrm>
            <a:off x="0" y="6019801"/>
            <a:ext cx="385536" cy="381000"/>
          </a:xfrm>
        </p:spPr>
        <p:txBody>
          <a:bodyPr/>
          <a:lstStyle/>
          <a:p>
            <a:fld id="{D80659BF-CB79-4A8E-8A5E-9707540CF6F7}" type="slidenum">
              <a:rPr lang="en-US" smtClean="0"/>
              <a:pPr/>
              <a:t>‹#›</a:t>
            </a:fld>
            <a:endParaRPr lang="en-US"/>
          </a:p>
        </p:txBody>
      </p:sp>
    </p:spTree>
    <p:extLst>
      <p:ext uri="{BB962C8B-B14F-4D97-AF65-F5344CB8AC3E}">
        <p14:creationId xmlns:p14="http://schemas.microsoft.com/office/powerpoint/2010/main" val="3820908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dirty="0">
                <a:solidFill>
                  <a:schemeClr val="tx2"/>
                </a:solidFill>
              </a:rPr>
              <a:t>Assurance, tax, and consulting offered through Moss Adams LLP. ISO/IEC 27001 services offered through Moss Adams Certifications LLC. Investment advisory  offered through Moss Adams Wealth Advisors LLC.</a:t>
            </a:r>
            <a:br>
              <a:rPr lang="en-US" sz="1800" dirty="0">
                <a:solidFill>
                  <a:schemeClr val="tx2"/>
                </a:solidFill>
              </a:rPr>
            </a:br>
            <a:r>
              <a:rPr lang="en-US" sz="1200" dirty="0">
                <a:solidFill>
                  <a:schemeClr val="tx2"/>
                </a:solidFill>
              </a:rPr>
              <a:t>©2023 Moss Adams LLP </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7" name="RuleLine - Mid" hidden="1">
            <a:extLst>
              <a:ext uri="{FF2B5EF4-FFF2-40B4-BE49-F238E27FC236}">
                <a16:creationId xmlns:a16="http://schemas.microsoft.com/office/drawing/2014/main" id="{85A8D106-E2CE-48C2-9610-36C3DC8D766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RuleLine - Top" hidden="1">
            <a:extLst>
              <a:ext uri="{FF2B5EF4-FFF2-40B4-BE49-F238E27FC236}">
                <a16:creationId xmlns:a16="http://schemas.microsoft.com/office/drawing/2014/main" id="{ED36D66E-6B27-451A-9A45-0432C25F3F8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516968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grpSp>
        <p:nvGrpSpPr>
          <p:cNvPr id="18" name="Graphic - Thank You">
            <a:extLst>
              <a:ext uri="{FF2B5EF4-FFF2-40B4-BE49-F238E27FC236}">
                <a16:creationId xmlns:a16="http://schemas.microsoft.com/office/drawing/2014/main" id="{9302CDAD-5304-4F19-976D-357B303F051C}"/>
              </a:ext>
            </a:extLst>
          </p:cNvPr>
          <p:cNvGrpSpPr>
            <a:grpSpLocks noChangeAspect="1"/>
          </p:cNvGrpSpPr>
          <p:nvPr userDrawn="1"/>
        </p:nvGrpSpPr>
        <p:grpSpPr>
          <a:xfrm>
            <a:off x="5892800" y="527906"/>
            <a:ext cx="4482835" cy="5204748"/>
            <a:chOff x="5535718" y="1273659"/>
            <a:chExt cx="3455988" cy="4044792"/>
          </a:xfrm>
        </p:grpSpPr>
        <p:grpSp>
          <p:nvGrpSpPr>
            <p:cNvPr id="33" name="GraphicText - Thank You">
              <a:extLst>
                <a:ext uri="{FF2B5EF4-FFF2-40B4-BE49-F238E27FC236}">
                  <a16:creationId xmlns:a16="http://schemas.microsoft.com/office/drawing/2014/main" id="{63F50843-8B13-472B-BF24-C493F355EBB1}"/>
                </a:ext>
              </a:extLst>
            </p:cNvPr>
            <p:cNvGrpSpPr/>
            <p:nvPr/>
          </p:nvGrpSpPr>
          <p:grpSpPr>
            <a:xfrm>
              <a:off x="5535718" y="3275339"/>
              <a:ext cx="3455988" cy="2043112"/>
              <a:chOff x="4251325" y="3941763"/>
              <a:chExt cx="3455988" cy="2043112"/>
            </a:xfrm>
            <a:solidFill>
              <a:schemeClr val="accent2"/>
            </a:solidFill>
          </p:grpSpPr>
          <p:sp>
            <p:nvSpPr>
              <p:cNvPr id="35" name="U">
                <a:extLst>
                  <a:ext uri="{FF2B5EF4-FFF2-40B4-BE49-F238E27FC236}">
                    <a16:creationId xmlns:a16="http://schemas.microsoft.com/office/drawing/2014/main" id="{1861E22D-BBA6-49EC-A23E-6D4170B63C78}"/>
                  </a:ext>
                </a:extLst>
              </p:cNvPr>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6" name="O">
                <a:extLst>
                  <a:ext uri="{FF2B5EF4-FFF2-40B4-BE49-F238E27FC236}">
                    <a16:creationId xmlns:a16="http://schemas.microsoft.com/office/drawing/2014/main" id="{BC90785C-AE34-4A37-81E3-01D1F7CC6DCD}"/>
                  </a:ext>
                </a:extLst>
              </p:cNvPr>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7" name="Y">
                <a:extLst>
                  <a:ext uri="{FF2B5EF4-FFF2-40B4-BE49-F238E27FC236}">
                    <a16:creationId xmlns:a16="http://schemas.microsoft.com/office/drawing/2014/main" id="{E6D38FF8-5593-4B3C-871F-CAA5DC2DF853}"/>
                  </a:ext>
                </a:extLst>
              </p:cNvPr>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8" name="K">
                <a:extLst>
                  <a:ext uri="{FF2B5EF4-FFF2-40B4-BE49-F238E27FC236}">
                    <a16:creationId xmlns:a16="http://schemas.microsoft.com/office/drawing/2014/main" id="{E55EC69C-811C-41E5-AC2A-C78CA362CDC8}"/>
                  </a:ext>
                </a:extLst>
              </p:cNvPr>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9" name="N">
                <a:extLst>
                  <a:ext uri="{FF2B5EF4-FFF2-40B4-BE49-F238E27FC236}">
                    <a16:creationId xmlns:a16="http://schemas.microsoft.com/office/drawing/2014/main" id="{337899D5-7DDC-41FB-A4DF-D5B250C7B7D4}"/>
                  </a:ext>
                </a:extLst>
              </p:cNvPr>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0" name="A">
                <a:extLst>
                  <a:ext uri="{FF2B5EF4-FFF2-40B4-BE49-F238E27FC236}">
                    <a16:creationId xmlns:a16="http://schemas.microsoft.com/office/drawing/2014/main" id="{C8D91E2F-BBD8-4576-B758-814003E925D4}"/>
                  </a:ext>
                </a:extLst>
              </p:cNvPr>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1" name="H">
                <a:extLst>
                  <a:ext uri="{FF2B5EF4-FFF2-40B4-BE49-F238E27FC236}">
                    <a16:creationId xmlns:a16="http://schemas.microsoft.com/office/drawing/2014/main" id="{21FF92EB-ACC4-474D-8765-F3DF29398309}"/>
                  </a:ext>
                </a:extLst>
              </p:cNvPr>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2" name="T">
                <a:extLst>
                  <a:ext uri="{FF2B5EF4-FFF2-40B4-BE49-F238E27FC236}">
                    <a16:creationId xmlns:a16="http://schemas.microsoft.com/office/drawing/2014/main" id="{6570F361-D2C4-486B-BDCA-1AA8AA12313A}"/>
                  </a:ext>
                </a:extLst>
              </p:cNvPr>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34" name="LogoMark">
              <a:extLst>
                <a:ext uri="{FF2B5EF4-FFF2-40B4-BE49-F238E27FC236}">
                  <a16:creationId xmlns:a16="http://schemas.microsoft.com/office/drawing/2014/main" id="{F48063D7-3C70-4DEA-B439-D2A18F892F56}"/>
                </a:ext>
              </a:extLst>
            </p:cNvPr>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grpSp>
        <p:nvGrpSpPr>
          <p:cNvPr id="22" name="Graphic - Thank You"/>
          <p:cNvGrpSpPr>
            <a:grpSpLocks noChangeAspect="1"/>
          </p:cNvGrpSpPr>
          <p:nvPr/>
        </p:nvGrpSpPr>
        <p:grpSpPr>
          <a:xfrm>
            <a:off x="5892800"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ISO/IEC 27001 services offered through Moss Adams Certifications LLC. Investment advisory  offered through Moss Adams Wealth Advisors LLC.</a:t>
            </a:r>
            <a:br>
              <a:rPr lang="en-US" sz="1800" dirty="0">
                <a:solidFill>
                  <a:schemeClr val="tx2"/>
                </a:solidFill>
              </a:rPr>
            </a:br>
            <a:r>
              <a:rPr lang="en-US" sz="1200" dirty="0">
                <a:solidFill>
                  <a:schemeClr val="tx2"/>
                </a:solidFill>
              </a:rPr>
              <a:t>©2023 Moss Adams LLP </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43" name="RuleLine - Mid" hidden="1">
            <a:extLst>
              <a:ext uri="{FF2B5EF4-FFF2-40B4-BE49-F238E27FC236}">
                <a16:creationId xmlns:a16="http://schemas.microsoft.com/office/drawing/2014/main" id="{EC9A9126-C7EE-403B-9AF6-DED182A6F6B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RuleLine - Top" hidden="1">
            <a:extLst>
              <a:ext uri="{FF2B5EF4-FFF2-40B4-BE49-F238E27FC236}">
                <a16:creationId xmlns:a16="http://schemas.microsoft.com/office/drawing/2014/main" id="{BAA11665-28C5-487A-BE40-551B96A1024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7709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Content - Left A_Split">
    <p:bg>
      <p:bgRef idx="1001">
        <a:schemeClr val="bg2"/>
      </p:bgRef>
    </p:bg>
    <p:spTree>
      <p:nvGrpSpPr>
        <p:cNvPr id="1" name=""/>
        <p:cNvGrpSpPr/>
        <p:nvPr/>
      </p:nvGrpSpPr>
      <p:grpSpPr>
        <a:xfrm>
          <a:off x="0" y="0"/>
          <a:ext cx="0" cy="0"/>
          <a:chOff x="0" y="0"/>
          <a:chExt cx="0" cy="0"/>
        </a:xfrm>
      </p:grpSpPr>
      <p:sp>
        <p:nvSpPr>
          <p:cNvPr id="18" name="Rectangle 17"/>
          <p:cNvSpPr/>
          <p:nvPr/>
        </p:nvSpPr>
        <p:spPr>
          <a:xfrm>
            <a:off x="0"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7594600" y="457201"/>
            <a:ext cx="3124200" cy="2057400"/>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7594600" y="3200400"/>
            <a:ext cx="3124200"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15" name="Freeform 14"/>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5" hasCustomPrompt="1"/>
          </p:nvPr>
        </p:nvSpPr>
        <p:spPr>
          <a:xfrm>
            <a:off x="671033" y="457200"/>
            <a:ext cx="6173694"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6" name="RuleLine - Mid"/>
          <p:cNvCxnSpPr/>
          <p:nvPr/>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B2D3BB0A-AA88-4156-BC73-96F4D61C6A3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14">
            <a:extLst>
              <a:ext uri="{FF2B5EF4-FFF2-40B4-BE49-F238E27FC236}">
                <a16:creationId xmlns:a16="http://schemas.microsoft.com/office/drawing/2014/main" id="{006A6D47-7AE6-4DF4-98F4-DC51DD3CC96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9" name="RuleLine - Mid">
            <a:extLst>
              <a:ext uri="{FF2B5EF4-FFF2-40B4-BE49-F238E27FC236}">
                <a16:creationId xmlns:a16="http://schemas.microsoft.com/office/drawing/2014/main" id="{34FA539C-4F82-499A-A13B-A90F21B47155}"/>
              </a:ext>
            </a:extLst>
          </p:cNvPr>
          <p:cNvCxnSpPr/>
          <p:nvPr userDrawn="1"/>
        </p:nvCxnSpPr>
        <p:spPr>
          <a:xfrm>
            <a:off x="7594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55067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grpSp>
        <p:nvGrpSpPr>
          <p:cNvPr id="18" name="Graphic - Thank You">
            <a:extLst>
              <a:ext uri="{FF2B5EF4-FFF2-40B4-BE49-F238E27FC236}">
                <a16:creationId xmlns:a16="http://schemas.microsoft.com/office/drawing/2014/main" id="{66FFB7E1-F695-47F8-AB42-5CB62F7191EF}"/>
              </a:ext>
            </a:extLst>
          </p:cNvPr>
          <p:cNvGrpSpPr>
            <a:grpSpLocks noChangeAspect="1"/>
          </p:cNvGrpSpPr>
          <p:nvPr userDrawn="1"/>
        </p:nvGrpSpPr>
        <p:grpSpPr>
          <a:xfrm>
            <a:off x="5892800" y="527906"/>
            <a:ext cx="4482835" cy="5204748"/>
            <a:chOff x="5535718" y="1273659"/>
            <a:chExt cx="3455988" cy="4044792"/>
          </a:xfrm>
          <a:solidFill>
            <a:schemeClr val="accent5"/>
          </a:solidFill>
        </p:grpSpPr>
        <p:grpSp>
          <p:nvGrpSpPr>
            <p:cNvPr id="33" name="GraphicText - Thank You">
              <a:extLst>
                <a:ext uri="{FF2B5EF4-FFF2-40B4-BE49-F238E27FC236}">
                  <a16:creationId xmlns:a16="http://schemas.microsoft.com/office/drawing/2014/main" id="{0FFB1941-51DF-431B-9C21-08378F084086}"/>
                </a:ext>
              </a:extLst>
            </p:cNvPr>
            <p:cNvGrpSpPr/>
            <p:nvPr/>
          </p:nvGrpSpPr>
          <p:grpSpPr>
            <a:xfrm>
              <a:off x="5535718" y="3275339"/>
              <a:ext cx="3455988" cy="2043112"/>
              <a:chOff x="4251325" y="3941763"/>
              <a:chExt cx="3455988" cy="2043112"/>
            </a:xfrm>
            <a:grpFill/>
          </p:grpSpPr>
          <p:sp>
            <p:nvSpPr>
              <p:cNvPr id="35" name="U">
                <a:extLst>
                  <a:ext uri="{FF2B5EF4-FFF2-40B4-BE49-F238E27FC236}">
                    <a16:creationId xmlns:a16="http://schemas.microsoft.com/office/drawing/2014/main" id="{61F79103-9DD0-4C5F-80D8-905C7F2B44F4}"/>
                  </a:ext>
                </a:extLst>
              </p:cNvPr>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6" name="O">
                <a:extLst>
                  <a:ext uri="{FF2B5EF4-FFF2-40B4-BE49-F238E27FC236}">
                    <a16:creationId xmlns:a16="http://schemas.microsoft.com/office/drawing/2014/main" id="{84D32E4C-CD46-4600-AC6E-F72F9EF35CDB}"/>
                  </a:ext>
                </a:extLst>
              </p:cNvPr>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7" name="Y">
                <a:extLst>
                  <a:ext uri="{FF2B5EF4-FFF2-40B4-BE49-F238E27FC236}">
                    <a16:creationId xmlns:a16="http://schemas.microsoft.com/office/drawing/2014/main" id="{20C909FA-7D23-43A0-A54D-37CC78418AE1}"/>
                  </a:ext>
                </a:extLst>
              </p:cNvPr>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8" name="K">
                <a:extLst>
                  <a:ext uri="{FF2B5EF4-FFF2-40B4-BE49-F238E27FC236}">
                    <a16:creationId xmlns:a16="http://schemas.microsoft.com/office/drawing/2014/main" id="{0C459369-2507-4C2F-A6D9-C8F6A1D117D0}"/>
                  </a:ext>
                </a:extLst>
              </p:cNvPr>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9" name="N">
                <a:extLst>
                  <a:ext uri="{FF2B5EF4-FFF2-40B4-BE49-F238E27FC236}">
                    <a16:creationId xmlns:a16="http://schemas.microsoft.com/office/drawing/2014/main" id="{D893E10F-92A1-47A0-8E71-0E59BEB3327C}"/>
                  </a:ext>
                </a:extLst>
              </p:cNvPr>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0" name="A">
                <a:extLst>
                  <a:ext uri="{FF2B5EF4-FFF2-40B4-BE49-F238E27FC236}">
                    <a16:creationId xmlns:a16="http://schemas.microsoft.com/office/drawing/2014/main" id="{A9ACAA5C-FCEC-46D6-B255-30C2DF3C2942}"/>
                  </a:ext>
                </a:extLst>
              </p:cNvPr>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1" name="H">
                <a:extLst>
                  <a:ext uri="{FF2B5EF4-FFF2-40B4-BE49-F238E27FC236}">
                    <a16:creationId xmlns:a16="http://schemas.microsoft.com/office/drawing/2014/main" id="{A10F38E1-7041-4652-B05C-B9548FB48A36}"/>
                  </a:ext>
                </a:extLst>
              </p:cNvPr>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2" name="T">
                <a:extLst>
                  <a:ext uri="{FF2B5EF4-FFF2-40B4-BE49-F238E27FC236}">
                    <a16:creationId xmlns:a16="http://schemas.microsoft.com/office/drawing/2014/main" id="{2FEF38A5-C76D-4F9D-9D6F-47BC6F60B05D}"/>
                  </a:ext>
                </a:extLst>
              </p:cNvPr>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34" name="LogoMark">
              <a:extLst>
                <a:ext uri="{FF2B5EF4-FFF2-40B4-BE49-F238E27FC236}">
                  <a16:creationId xmlns:a16="http://schemas.microsoft.com/office/drawing/2014/main" id="{2DB1D730-8776-4531-A2C9-C51EB0AE6E49}"/>
                </a:ext>
              </a:extLst>
            </p:cNvPr>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grpSp>
        <p:nvGrpSpPr>
          <p:cNvPr id="22" name="Graphic - Thank You"/>
          <p:cNvGrpSpPr>
            <a:grpSpLocks noChangeAspect="1"/>
          </p:cNvGrpSpPr>
          <p:nvPr/>
        </p:nvGrpSpPr>
        <p:grpSpPr>
          <a:xfrm>
            <a:off x="5892800"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dirty="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dirty="0">
                <a:solidFill>
                  <a:schemeClr val="tx2"/>
                </a:solidFill>
              </a:rPr>
              <a:t>Assurance, tax, and consulting offered through Moss Adams LLP. ISO/IEC 27001 services offered through Moss Adams Certifications LLC. Investment advisory  offered through Moss Adams Wealth Advisors LLC.</a:t>
            </a:r>
            <a:br>
              <a:rPr lang="en-US" sz="1800" dirty="0">
                <a:solidFill>
                  <a:schemeClr val="tx2"/>
                </a:solidFill>
              </a:rPr>
            </a:br>
            <a:r>
              <a:rPr lang="en-US" sz="1200">
                <a:solidFill>
                  <a:schemeClr val="tx2"/>
                </a:solidFill>
              </a:rPr>
              <a:t>©2023 Moss Adams LLP </a:t>
            </a:r>
            <a:endParaRPr lang="en-US" sz="1200" dirty="0">
              <a:solidFill>
                <a:schemeClr val="tx2"/>
              </a:solidFill>
            </a:endParaRP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43" name="RuleLine - Mid" hidden="1">
            <a:extLst>
              <a:ext uri="{FF2B5EF4-FFF2-40B4-BE49-F238E27FC236}">
                <a16:creationId xmlns:a16="http://schemas.microsoft.com/office/drawing/2014/main" id="{AB9925EC-C865-4824-B444-8EBCE23DF30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RuleLine - Top" hidden="1">
            <a:extLst>
              <a:ext uri="{FF2B5EF4-FFF2-40B4-BE49-F238E27FC236}">
                <a16:creationId xmlns:a16="http://schemas.microsoft.com/office/drawing/2014/main" id="{61EEED75-AD1F-4BE0-99D1-754D4798218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36071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1"/>
            <a:ext cx="10051535" cy="685801"/>
          </a:xfrm>
        </p:spPr>
        <p:txBody>
          <a:bodyPr/>
          <a:lstStyle/>
          <a:p>
            <a:r>
              <a:rPr lang="en-US"/>
              <a:t>Click to edit Master title style</a:t>
            </a:r>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0" name="Text Placeholder - Bio Name 1-2"/>
          <p:cNvSpPr>
            <a:spLocks noGrp="1"/>
          </p:cNvSpPr>
          <p:nvPr>
            <p:ph type="body" sz="quarter" idx="40" hasCustomPrompt="1"/>
          </p:nvPr>
        </p:nvSpPr>
        <p:spPr>
          <a:xfrm>
            <a:off x="3421823" y="1844222"/>
            <a:ext cx="7296977"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first.lastname@mossadams.com</a:t>
            </a:r>
            <a:endParaRPr lang="en-US"/>
          </a:p>
          <a:p>
            <a:pPr lvl="3"/>
            <a:r>
              <a:rPr lang="en-US"/>
              <a:t>Text</a:t>
            </a:r>
          </a:p>
          <a:p>
            <a:pPr lvl="4"/>
            <a:r>
              <a:rPr lang="en-US"/>
              <a:t>Bullet</a:t>
            </a:r>
          </a:p>
          <a:p>
            <a:pPr lvl="5"/>
            <a:r>
              <a:rPr lang="en-US"/>
              <a:t>Subhead</a:t>
            </a:r>
          </a:p>
        </p:txBody>
      </p:sp>
      <p:sp>
        <p:nvSpPr>
          <p:cNvPr id="11"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cxnSp>
        <p:nvCxnSpPr>
          <p:cNvPr id="8" name="RuleLine - Top">
            <a:extLst>
              <a:ext uri="{FF2B5EF4-FFF2-40B4-BE49-F238E27FC236}">
                <a16:creationId xmlns:a16="http://schemas.microsoft.com/office/drawing/2014/main" id="{F0883F00-B59A-4CDC-B184-5F214DB2FB0F}"/>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1C33386B-F093-44E4-9643-FF7FBFA2081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61721B85-71EF-48A3-969C-37E8D8F85FB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223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0" y="457201"/>
            <a:ext cx="10058399" cy="685802"/>
          </a:xfrm>
        </p:spPr>
        <p:txBody>
          <a:bodyPr/>
          <a:lstStyle>
            <a:lvl1pPr>
              <a:defRPr>
                <a:solidFill>
                  <a:schemeClr val="tx2"/>
                </a:solidFill>
              </a:defRPr>
            </a:lvl1pPr>
          </a:lstStyle>
          <a:p>
            <a:r>
              <a:rPr lang="en-US"/>
              <a:t>Click to edit Master title style</a:t>
            </a:r>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0"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5" name="Text Placeholder - Bio Name 1-2"/>
          <p:cNvSpPr>
            <a:spLocks noGrp="1"/>
          </p:cNvSpPr>
          <p:nvPr>
            <p:ph type="body" sz="quarter" idx="41" hasCustomPrompt="1"/>
          </p:nvPr>
        </p:nvSpPr>
        <p:spPr>
          <a:xfrm>
            <a:off x="3421823" y="1844220"/>
            <a:ext cx="7296976" cy="4175581"/>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First.lastname@mossadams.com</a:t>
            </a:r>
            <a:endParaRPr lang="en-US"/>
          </a:p>
          <a:p>
            <a:pPr lvl="3"/>
            <a:r>
              <a:rPr lang="en-US"/>
              <a:t>Bio text</a:t>
            </a:r>
          </a:p>
          <a:p>
            <a:pPr lvl="4"/>
            <a:r>
              <a:rPr lang="en-US"/>
              <a:t>Bullet</a:t>
            </a:r>
          </a:p>
          <a:p>
            <a:pPr lvl="5"/>
            <a:r>
              <a:rPr lang="en-US"/>
              <a:t>Subhead</a:t>
            </a:r>
          </a:p>
        </p:txBody>
      </p:sp>
      <p:cxnSp>
        <p:nvCxnSpPr>
          <p:cNvPr id="8" name="RuleLine - Top">
            <a:extLst>
              <a:ext uri="{FF2B5EF4-FFF2-40B4-BE49-F238E27FC236}">
                <a16:creationId xmlns:a16="http://schemas.microsoft.com/office/drawing/2014/main" id="{5FF9E127-571C-473B-B1E2-66223E7EACEC}"/>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0A326555-E8C0-4ED9-A1F6-CAB920271EE0}"/>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DE9AF394-6801-4058-800B-AF7D61B2282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142770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7" hasCustomPrompt="1"/>
          </p:nvPr>
        </p:nvSpPr>
        <p:spPr>
          <a:xfrm>
            <a:off x="2343667"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sp>
        <p:nvSpPr>
          <p:cNvPr id="21" name="Text Placeholder - Bio Name 1-2"/>
          <p:cNvSpPr>
            <a:spLocks noGrp="1"/>
          </p:cNvSpPr>
          <p:nvPr>
            <p:ph type="body" sz="quarter" idx="48" hasCustomPrompt="1"/>
          </p:nvPr>
        </p:nvSpPr>
        <p:spPr>
          <a:xfrm>
            <a:off x="7594600"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cxnSp>
        <p:nvCxnSpPr>
          <p:cNvPr id="10" name="RuleLine - Top">
            <a:extLst>
              <a:ext uri="{FF2B5EF4-FFF2-40B4-BE49-F238E27FC236}">
                <a16:creationId xmlns:a16="http://schemas.microsoft.com/office/drawing/2014/main" id="{1F01DEF7-2749-41C4-A53A-BE67DC8BF82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6235127-A22E-4670-B5BD-84A9A849BDF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1BFFAFA-4CE5-4070-8B1B-1FE58DB79A27}"/>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296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4" name="Text Placeholder - Bio Name 1-2"/>
          <p:cNvSpPr>
            <a:spLocks noGrp="1"/>
          </p:cNvSpPr>
          <p:nvPr>
            <p:ph type="body" sz="quarter" idx="46" hasCustomPrompt="1"/>
          </p:nvPr>
        </p:nvSpPr>
        <p:spPr>
          <a:xfrm>
            <a:off x="2343667"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Bio text</a:t>
            </a:r>
          </a:p>
          <a:p>
            <a:pPr lvl="4"/>
            <a:r>
              <a:rPr lang="en-US"/>
              <a:t>Bullet</a:t>
            </a:r>
          </a:p>
          <a:p>
            <a:pPr lvl="5"/>
            <a:r>
              <a:rPr lang="en-US"/>
              <a:t>Subhead</a:t>
            </a:r>
          </a:p>
        </p:txBody>
      </p:sp>
      <p:sp>
        <p:nvSpPr>
          <p:cNvPr id="25" name="Text Placeholder - Bio Name 1-2"/>
          <p:cNvSpPr>
            <a:spLocks noGrp="1"/>
          </p:cNvSpPr>
          <p:nvPr>
            <p:ph type="body" sz="quarter" idx="47" hasCustomPrompt="1"/>
          </p:nvPr>
        </p:nvSpPr>
        <p:spPr>
          <a:xfrm>
            <a:off x="7594600"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Bio text</a:t>
            </a:r>
          </a:p>
          <a:p>
            <a:pPr lvl="4"/>
            <a:r>
              <a:rPr lang="en-US"/>
              <a:t>Bullet</a:t>
            </a:r>
          </a:p>
          <a:p>
            <a:pPr lvl="5"/>
            <a:r>
              <a:rPr lang="en-US"/>
              <a:t>Subhead</a:t>
            </a:r>
          </a:p>
        </p:txBody>
      </p:sp>
      <p:cxnSp>
        <p:nvCxnSpPr>
          <p:cNvPr id="10" name="RuleLine - Top">
            <a:extLst>
              <a:ext uri="{FF2B5EF4-FFF2-40B4-BE49-F238E27FC236}">
                <a16:creationId xmlns:a16="http://schemas.microsoft.com/office/drawing/2014/main" id="{14021F89-3EBB-4875-A780-C8F1A9E67D0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2C62672D-6C69-4D40-AC87-F1E9B80DFF2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4C8B9D55-75C4-4FA9-9AE5-7D79928245B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4239524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hidden="1">
            <a:extLst>
              <a:ext uri="{FF2B5EF4-FFF2-40B4-BE49-F238E27FC236}">
                <a16:creationId xmlns:a16="http://schemas.microsoft.com/office/drawing/2014/main" id="{3711E40D-DF63-4915-B615-71C4676D3BC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a:extLst>
              <a:ext uri="{FF2B5EF4-FFF2-40B4-BE49-F238E27FC236}">
                <a16:creationId xmlns:a16="http://schemas.microsoft.com/office/drawing/2014/main" id="{6D5E0368-F47C-4F4B-8A17-72071EB5AB02}"/>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7183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r>
              <a:rPr lang="en-US"/>
              <a:t>@</a:t>
            </a:r>
            <a:br>
              <a:rPr lang="en-US"/>
            </a:br>
            <a:r>
              <a:rPr lang="en-US" err="1"/>
              <a:t>mossadams.com</a:t>
            </a:r>
            <a:endParaRPr lang="en-US"/>
          </a:p>
          <a:p>
            <a:pPr lvl="3"/>
            <a:r>
              <a:rPr lang="en-US"/>
              <a:t>Bio text</a:t>
            </a:r>
          </a:p>
          <a:p>
            <a:pPr lvl="4"/>
            <a:r>
              <a:rPr lang="en-US"/>
              <a:t>Bullet</a:t>
            </a:r>
          </a:p>
          <a:p>
            <a:pPr lvl="5"/>
            <a:r>
              <a:rPr lang="en-US"/>
              <a:t>Subhead</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r>
              <a:rPr lang="en-US"/>
              <a:t>@</a:t>
            </a:r>
            <a:br>
              <a:rPr lang="en-US"/>
            </a:br>
            <a:r>
              <a:rPr lang="en-US" err="1"/>
              <a:t>mossadams.com</a:t>
            </a:r>
            <a:endParaRPr lang="en-US"/>
          </a:p>
          <a:p>
            <a:pPr lvl="3"/>
            <a:r>
              <a:rPr lang="en-US"/>
              <a:t>Bio text</a:t>
            </a:r>
          </a:p>
          <a:p>
            <a:pPr lvl="4"/>
            <a:r>
              <a:rPr lang="en-US"/>
              <a:t>Bullet</a:t>
            </a:r>
          </a:p>
          <a:p>
            <a:pPr lvl="5"/>
            <a:r>
              <a:rPr lang="en-US"/>
              <a:t>Subhead</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r>
              <a:rPr lang="en-US"/>
              <a:t>@</a:t>
            </a:r>
            <a:br>
              <a:rPr lang="en-US"/>
            </a:br>
            <a:r>
              <a:rPr lang="en-US" err="1"/>
              <a:t>mossadams.com</a:t>
            </a:r>
            <a:endParaRPr lang="en-US"/>
          </a:p>
          <a:p>
            <a:pPr lvl="3"/>
            <a:r>
              <a:rPr lang="en-US"/>
              <a:t>Bio text</a:t>
            </a:r>
          </a:p>
          <a:p>
            <a:pPr lvl="4"/>
            <a:r>
              <a:rPr lang="en-US"/>
              <a:t>Bullet</a:t>
            </a:r>
          </a:p>
          <a:p>
            <a:pPr lvl="5"/>
            <a:r>
              <a:rPr lang="en-US"/>
              <a:t>Subhead</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7084B5CE-97FF-4131-B539-755A2C52A47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175EF40B-247F-47E4-AA41-6639F7911A51}"/>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6910923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STATS (G) - Deep Expertise 1">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2"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a:t>#</a:t>
            </a:r>
            <a:r>
              <a:rPr lang="en-US" err="1"/>
              <a:t>tk</a:t>
            </a:r>
            <a:endParaRPr lang="en-US"/>
          </a:p>
          <a:p>
            <a:pPr lvl="1"/>
            <a:r>
              <a:rPr lang="en-US"/>
              <a:t>description</a:t>
            </a:r>
          </a:p>
        </p:txBody>
      </p:sp>
      <p:grpSp>
        <p:nvGrpSpPr>
          <p:cNvPr id="71" name="StatConnector 1"/>
          <p:cNvGrpSpPr/>
          <p:nvPr/>
        </p:nvGrpSpPr>
        <p:grpSpPr>
          <a:xfrm rot="16200000" flipH="1">
            <a:off x="4564614"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0"/>
          </p:nvPr>
        </p:nvSpPr>
        <p:spPr/>
        <p:txBody>
          <a:bodyPr/>
          <a:lstStyle/>
          <a:p>
            <a:r>
              <a:rPr lang="en-US"/>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a:p>
        </p:txBody>
      </p:sp>
      <p:sp>
        <p:nvSpPr>
          <p:cNvPr id="29" name="Reach"/>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30"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sp>
        <p:nvSpPr>
          <p:cNvPr id="20" name="Text Placeholder 4">
            <a:extLst>
              <a:ext uri="{FF2B5EF4-FFF2-40B4-BE49-F238E27FC236}">
                <a16:creationId xmlns:a16="http://schemas.microsoft.com/office/drawing/2014/main" id="{85340FEC-3986-4310-83A5-5DE1D0260D8B}"/>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8" name="Picture-CraterLake">
            <a:extLst>
              <a:ext uri="{FF2B5EF4-FFF2-40B4-BE49-F238E27FC236}">
                <a16:creationId xmlns:a16="http://schemas.microsoft.com/office/drawing/2014/main" id="{857E5D41-93C9-46EE-A078-E811D756A12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19" name="RuleLine - Top" hidden="1">
            <a:extLst>
              <a:ext uri="{FF2B5EF4-FFF2-40B4-BE49-F238E27FC236}">
                <a16:creationId xmlns:a16="http://schemas.microsoft.com/office/drawing/2014/main" id="{43708780-020F-4873-A537-001DCDE4E3E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1" name="StatConnector 1">
            <a:extLst>
              <a:ext uri="{FF2B5EF4-FFF2-40B4-BE49-F238E27FC236}">
                <a16:creationId xmlns:a16="http://schemas.microsoft.com/office/drawing/2014/main" id="{0C2EDF4B-97F2-4BB4-A4E1-0137BCB30138}"/>
              </a:ext>
            </a:extLst>
          </p:cNvPr>
          <p:cNvGrpSpPr/>
          <p:nvPr userDrawn="1"/>
        </p:nvGrpSpPr>
        <p:grpSpPr>
          <a:xfrm rot="16200000" flipH="1">
            <a:off x="4564614" y="3053085"/>
            <a:ext cx="5041671" cy="404082"/>
            <a:chOff x="4545252" y="3114947"/>
            <a:chExt cx="1918325" cy="135459"/>
          </a:xfrm>
        </p:grpSpPr>
        <p:cxnSp>
          <p:nvCxnSpPr>
            <p:cNvPr id="22" name="Stat-Bar">
              <a:extLst>
                <a:ext uri="{FF2B5EF4-FFF2-40B4-BE49-F238E27FC236}">
                  <a16:creationId xmlns:a16="http://schemas.microsoft.com/office/drawing/2014/main" id="{E1B0C37A-AB08-44A1-8039-382AE39C8AF7}"/>
                </a:ext>
              </a:extLst>
            </p:cNvP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a:extLst>
                <a:ext uri="{FF2B5EF4-FFF2-40B4-BE49-F238E27FC236}">
                  <a16:creationId xmlns:a16="http://schemas.microsoft.com/office/drawing/2014/main" id="{DE82B4C9-DE42-45FA-B056-39897ACCB3C2}"/>
                </a:ext>
              </a:extLst>
            </p:cNvPr>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 name="DEEP">
            <a:extLst>
              <a:ext uri="{FF2B5EF4-FFF2-40B4-BE49-F238E27FC236}">
                <a16:creationId xmlns:a16="http://schemas.microsoft.com/office/drawing/2014/main" id="{3BB460AA-2E62-4D9D-9F10-0731D673FA5C}"/>
              </a:ext>
            </a:extLst>
          </p:cNvPr>
          <p:cNvGrpSpPr>
            <a:grpSpLocks noChangeAspect="1"/>
          </p:cNvGrpSpPr>
          <p:nvPr userDrawn="1"/>
        </p:nvGrpSpPr>
        <p:grpSpPr>
          <a:xfrm>
            <a:off x="6070176" y="876576"/>
            <a:ext cx="413691" cy="4645152"/>
            <a:chOff x="8970963" y="438150"/>
            <a:chExt cx="444500" cy="4991101"/>
          </a:xfrm>
          <a:solidFill>
            <a:schemeClr val="accent2"/>
          </a:solidFill>
        </p:grpSpPr>
        <p:sp>
          <p:nvSpPr>
            <p:cNvPr id="25" name="P">
              <a:extLst>
                <a:ext uri="{FF2B5EF4-FFF2-40B4-BE49-F238E27FC236}">
                  <a16:creationId xmlns:a16="http://schemas.microsoft.com/office/drawing/2014/main" id="{5C927FC5-23AD-41A3-BDA2-22FA1C4074DA}"/>
                </a:ext>
              </a:extLst>
            </p:cNvPr>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E">
              <a:extLst>
                <a:ext uri="{FF2B5EF4-FFF2-40B4-BE49-F238E27FC236}">
                  <a16:creationId xmlns:a16="http://schemas.microsoft.com/office/drawing/2014/main" id="{1ABE50CF-2142-4157-B68B-F48C636FB637}"/>
                </a:ext>
              </a:extLst>
            </p:cNvPr>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E">
              <a:extLst>
                <a:ext uri="{FF2B5EF4-FFF2-40B4-BE49-F238E27FC236}">
                  <a16:creationId xmlns:a16="http://schemas.microsoft.com/office/drawing/2014/main" id="{254A3104-9DD0-4B6F-9051-F0AD15676386}"/>
                </a:ext>
              </a:extLst>
            </p:cNvPr>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D">
              <a:extLst>
                <a:ext uri="{FF2B5EF4-FFF2-40B4-BE49-F238E27FC236}">
                  <a16:creationId xmlns:a16="http://schemas.microsoft.com/office/drawing/2014/main" id="{5BB7E987-EDD3-4FD1-8321-C996A47F573D}"/>
                </a:ext>
              </a:extLst>
            </p:cNvPr>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Reach">
            <a:extLst>
              <a:ext uri="{FF2B5EF4-FFF2-40B4-BE49-F238E27FC236}">
                <a16:creationId xmlns:a16="http://schemas.microsoft.com/office/drawing/2014/main" id="{3414EE6C-3E53-4D8C-B18C-64B3732A8837}"/>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32" name="Text - GrandCanyon">
            <a:extLst>
              <a:ext uri="{FF2B5EF4-FFF2-40B4-BE49-F238E27FC236}">
                <a16:creationId xmlns:a16="http://schemas.microsoft.com/office/drawing/2014/main" id="{C2FD0D56-95D0-42C1-AD0B-737CA6BB29E6}"/>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spTree>
    <p:extLst>
      <p:ext uri="{BB962C8B-B14F-4D97-AF65-F5344CB8AC3E}">
        <p14:creationId xmlns:p14="http://schemas.microsoft.com/office/powerpoint/2010/main" val="3789629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a:t>#</a:t>
            </a:r>
            <a:r>
              <a:rPr lang="en-US" err="1"/>
              <a:t>tk</a:t>
            </a:r>
            <a:endParaRPr lang="en-US"/>
          </a:p>
          <a:p>
            <a:pPr lvl="1"/>
            <a:r>
              <a:rPr lang="en-US"/>
              <a:t>description</a:t>
            </a:r>
          </a:p>
        </p:txBody>
      </p:sp>
      <p:sp>
        <p:nvSpPr>
          <p:cNvPr id="62" name="Text Placeholder - Stat 1"/>
          <p:cNvSpPr>
            <a:spLocks noGrp="1"/>
          </p:cNvSpPr>
          <p:nvPr>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cxnSp>
        <p:nvCxnSpPr>
          <p:cNvPr id="54" name="Stat-Hash"/>
          <p:cNvCxnSpPr/>
          <p:nvPr/>
        </p:nvCxnSpPr>
        <p:spPr>
          <a:xfrm rot="10800000" flipH="1">
            <a:off x="6883411"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0"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0"/>
          </p:nvPr>
        </p:nvSpPr>
        <p:spPr/>
        <p:txBody>
          <a:bodyPr/>
          <a:lstStyle/>
          <a:p>
            <a:r>
              <a:rPr lang="en-US"/>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a:p>
        </p:txBody>
      </p:sp>
      <p:sp>
        <p:nvSpPr>
          <p:cNvPr id="30"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cxnSp>
        <p:nvCxnSpPr>
          <p:cNvPr id="24"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Reach">
            <a:extLst>
              <a:ext uri="{FF2B5EF4-FFF2-40B4-BE49-F238E27FC236}">
                <a16:creationId xmlns:a16="http://schemas.microsoft.com/office/drawing/2014/main" id="{B8B09E0F-2CF4-48C3-874D-22423C85847C}"/>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21" name="Text Placeholder 4">
            <a:extLst>
              <a:ext uri="{FF2B5EF4-FFF2-40B4-BE49-F238E27FC236}">
                <a16:creationId xmlns:a16="http://schemas.microsoft.com/office/drawing/2014/main" id="{8DD63219-B08B-46C6-9DF0-EB4861C8F1EC}"/>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9" name="Picture-CraterLake">
            <a:extLst>
              <a:ext uri="{FF2B5EF4-FFF2-40B4-BE49-F238E27FC236}">
                <a16:creationId xmlns:a16="http://schemas.microsoft.com/office/drawing/2014/main" id="{FEDAC8B8-28C9-49CC-BE2A-784E51AE77BA}"/>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22" name="RuleLine - Top" hidden="1">
            <a:extLst>
              <a:ext uri="{FF2B5EF4-FFF2-40B4-BE49-F238E27FC236}">
                <a16:creationId xmlns:a16="http://schemas.microsoft.com/office/drawing/2014/main" id="{54C6EB8D-094F-4B7F-9077-1DF845BFBE6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Stat 1">
            <a:extLst>
              <a:ext uri="{FF2B5EF4-FFF2-40B4-BE49-F238E27FC236}">
                <a16:creationId xmlns:a16="http://schemas.microsoft.com/office/drawing/2014/main" id="{103B6510-F2EA-49E1-8DDC-3A5C1412CA5B}"/>
              </a:ext>
            </a:extLst>
          </p:cNvPr>
          <p:cNvSpPr>
            <a:spLocks noGrp="1"/>
          </p:cNvSpPr>
          <p:nvPr>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25" name="DEEP">
            <a:extLst>
              <a:ext uri="{FF2B5EF4-FFF2-40B4-BE49-F238E27FC236}">
                <a16:creationId xmlns:a16="http://schemas.microsoft.com/office/drawing/2014/main" id="{86DB8E10-86E2-4D94-8522-871560BB441A}"/>
              </a:ext>
            </a:extLst>
          </p:cNvPr>
          <p:cNvGrpSpPr>
            <a:grpSpLocks noChangeAspect="1"/>
          </p:cNvGrpSpPr>
          <p:nvPr userDrawn="1"/>
        </p:nvGrpSpPr>
        <p:grpSpPr>
          <a:xfrm>
            <a:off x="6070176" y="876576"/>
            <a:ext cx="413691" cy="4645152"/>
            <a:chOff x="8970963" y="438150"/>
            <a:chExt cx="444500" cy="4991101"/>
          </a:xfrm>
          <a:solidFill>
            <a:schemeClr val="accent2"/>
          </a:solidFill>
        </p:grpSpPr>
        <p:sp>
          <p:nvSpPr>
            <p:cNvPr id="26" name="P">
              <a:extLst>
                <a:ext uri="{FF2B5EF4-FFF2-40B4-BE49-F238E27FC236}">
                  <a16:creationId xmlns:a16="http://schemas.microsoft.com/office/drawing/2014/main" id="{9BB426E8-8675-4EE1-9BDF-28245A991CBC}"/>
                </a:ext>
              </a:extLst>
            </p:cNvPr>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E">
              <a:extLst>
                <a:ext uri="{FF2B5EF4-FFF2-40B4-BE49-F238E27FC236}">
                  <a16:creationId xmlns:a16="http://schemas.microsoft.com/office/drawing/2014/main" id="{F5A8212E-ED28-4655-A4E9-3178CA890475}"/>
                </a:ext>
              </a:extLst>
            </p:cNvPr>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E">
              <a:extLst>
                <a:ext uri="{FF2B5EF4-FFF2-40B4-BE49-F238E27FC236}">
                  <a16:creationId xmlns:a16="http://schemas.microsoft.com/office/drawing/2014/main" id="{5C986085-D7DF-4EB0-A1A0-FE7AA80EF515}"/>
                </a:ext>
              </a:extLst>
            </p:cNvPr>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D">
              <a:extLst>
                <a:ext uri="{FF2B5EF4-FFF2-40B4-BE49-F238E27FC236}">
                  <a16:creationId xmlns:a16="http://schemas.microsoft.com/office/drawing/2014/main" id="{78E0DF87-CF25-4E09-A631-51314554BBAE}"/>
                </a:ext>
              </a:extLst>
            </p:cNvPr>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ooter Placeholder 1">
            <a:extLst>
              <a:ext uri="{FF2B5EF4-FFF2-40B4-BE49-F238E27FC236}">
                <a16:creationId xmlns:a16="http://schemas.microsoft.com/office/drawing/2014/main" id="{5AA1E299-CCBF-4327-A506-FCB21DF3A0BA}"/>
              </a:ext>
            </a:extLst>
          </p:cNvPr>
          <p:cNvSpPr>
            <a:spLocks noGrp="1"/>
          </p:cNvSpPr>
          <p:nvPr>
            <p:ph type="ftr" sz="quarter" idx="30"/>
          </p:nvPr>
        </p:nvSpPr>
        <p:spPr>
          <a:xfrm rot="5400000">
            <a:off x="2050430" y="4438031"/>
            <a:ext cx="380998" cy="3544539"/>
          </a:xfrm>
        </p:spPr>
        <p:txBody>
          <a:bodyPr/>
          <a:lstStyle/>
          <a:p>
            <a:r>
              <a:rPr lang="en-US"/>
              <a:t>[ to edit Footer; go "Insert" (tab) &gt; "Header &amp; Footer" ]</a:t>
            </a:r>
          </a:p>
        </p:txBody>
      </p:sp>
      <p:sp>
        <p:nvSpPr>
          <p:cNvPr id="32" name="Slide Number Placeholder 2">
            <a:extLst>
              <a:ext uri="{FF2B5EF4-FFF2-40B4-BE49-F238E27FC236}">
                <a16:creationId xmlns:a16="http://schemas.microsoft.com/office/drawing/2014/main" id="{5397C42B-D265-4A91-8555-CCB7726CB6DE}"/>
              </a:ext>
            </a:extLst>
          </p:cNvPr>
          <p:cNvSpPr>
            <a:spLocks noGrp="1"/>
          </p:cNvSpPr>
          <p:nvPr>
            <p:ph type="sldNum" sz="quarter" idx="31"/>
          </p:nvPr>
        </p:nvSpPr>
        <p:spPr>
          <a:xfrm>
            <a:off x="0" y="6019801"/>
            <a:ext cx="385536" cy="381000"/>
          </a:xfrm>
        </p:spPr>
        <p:txBody>
          <a:bodyPr/>
          <a:lstStyle/>
          <a:p>
            <a:fld id="{D80659BF-CB79-4A8E-8A5E-9707540CF6F7}" type="slidenum">
              <a:rPr lang="en-US" smtClean="0"/>
              <a:pPr/>
              <a:t>‹#›</a:t>
            </a:fld>
            <a:endParaRPr lang="en-US"/>
          </a:p>
        </p:txBody>
      </p:sp>
      <p:sp>
        <p:nvSpPr>
          <p:cNvPr id="33" name="Text - GrandCanyon">
            <a:extLst>
              <a:ext uri="{FF2B5EF4-FFF2-40B4-BE49-F238E27FC236}">
                <a16:creationId xmlns:a16="http://schemas.microsoft.com/office/drawing/2014/main" id="{55004A42-02DE-4139-B843-9A659A94D7E0}"/>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cxnSp>
        <p:nvCxnSpPr>
          <p:cNvPr id="34" name="Stat-Bar">
            <a:extLst>
              <a:ext uri="{FF2B5EF4-FFF2-40B4-BE49-F238E27FC236}">
                <a16:creationId xmlns:a16="http://schemas.microsoft.com/office/drawing/2014/main" id="{ACEA7CF3-320E-4A73-A609-FAE5A287873C}"/>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5" name="Reach">
            <a:extLst>
              <a:ext uri="{FF2B5EF4-FFF2-40B4-BE49-F238E27FC236}">
                <a16:creationId xmlns:a16="http://schemas.microsoft.com/office/drawing/2014/main" id="{3FD93334-419B-4AFD-8ED1-218620D0F8A4}"/>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Tree>
    <p:extLst>
      <p:ext uri="{BB962C8B-B14F-4D97-AF65-F5344CB8AC3E}">
        <p14:creationId xmlns:p14="http://schemas.microsoft.com/office/powerpoint/2010/main" val="3707736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STATS (G) - Deep Expertise 3">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6883410" y="504464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6883410" y="320040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6883411" y="1497931"/>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7366000" y="424224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7" name="Text Placeholder - Stat 2"/>
          <p:cNvSpPr>
            <a:spLocks noGrp="1"/>
          </p:cNvSpPr>
          <p:nvPr>
            <p:ph type="body" sz="quarter" idx="29" hasCustomPrompt="1"/>
          </p:nvPr>
        </p:nvSpPr>
        <p:spPr>
          <a:xfrm>
            <a:off x="7366000" y="2398001"/>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6" name="Text Placeholder - Stat 1"/>
          <p:cNvSpPr>
            <a:spLocks noGrp="1"/>
          </p:cNvSpPr>
          <p:nvPr>
            <p:ph type="body" sz="quarter" idx="28" hasCustomPrompt="1"/>
          </p:nvPr>
        </p:nvSpPr>
        <p:spPr>
          <a:xfrm>
            <a:off x="7366000" y="695532"/>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77" name="DEEP"/>
          <p:cNvGrpSpPr>
            <a:grpSpLocks noChangeAspect="1"/>
          </p:cNvGrpSpPr>
          <p:nvPr/>
        </p:nvGrpSpPr>
        <p:grpSpPr>
          <a:xfrm>
            <a:off x="6070176" y="876576"/>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sp>
        <p:nvSpPr>
          <p:cNvPr id="34"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cxnSp>
        <p:nvCxnSpPr>
          <p:cNvPr id="28"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Reach">
            <a:extLst>
              <a:ext uri="{FF2B5EF4-FFF2-40B4-BE49-F238E27FC236}">
                <a16:creationId xmlns:a16="http://schemas.microsoft.com/office/drawing/2014/main" id="{6A77D979-2EE4-4A34-92AC-DCD1F59D704A}"/>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21" name="Text Placeholder 4">
            <a:extLst>
              <a:ext uri="{FF2B5EF4-FFF2-40B4-BE49-F238E27FC236}">
                <a16:creationId xmlns:a16="http://schemas.microsoft.com/office/drawing/2014/main" id="{B11B84D7-6927-47A2-BEB2-6264F36B7A6E}"/>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3" name="Picture - CraterLake">
            <a:extLst>
              <a:ext uri="{FF2B5EF4-FFF2-40B4-BE49-F238E27FC236}">
                <a16:creationId xmlns:a16="http://schemas.microsoft.com/office/drawing/2014/main" id="{FE589776-EFC1-4CCD-B00A-CA5A89099D4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24" name="RuleLine - Top" hidden="1">
            <a:extLst>
              <a:ext uri="{FF2B5EF4-FFF2-40B4-BE49-F238E27FC236}">
                <a16:creationId xmlns:a16="http://schemas.microsoft.com/office/drawing/2014/main" id="{2827385B-6A07-4BDD-AB6D-8D7F5F2E45E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at-Bar">
            <a:extLst>
              <a:ext uri="{FF2B5EF4-FFF2-40B4-BE49-F238E27FC236}">
                <a16:creationId xmlns:a16="http://schemas.microsoft.com/office/drawing/2014/main" id="{3F3414D1-3DDD-431F-9BB8-B3AEBA5EC4F4}"/>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ach">
            <a:extLst>
              <a:ext uri="{FF2B5EF4-FFF2-40B4-BE49-F238E27FC236}">
                <a16:creationId xmlns:a16="http://schemas.microsoft.com/office/drawing/2014/main" id="{B4B636B2-E9E0-42A2-87E9-477E9D4EB3FA}"/>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Tree>
    <p:extLst>
      <p:ext uri="{BB962C8B-B14F-4D97-AF65-F5344CB8AC3E}">
        <p14:creationId xmlns:p14="http://schemas.microsoft.com/office/powerpoint/2010/main" val="3446193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Content - Right B">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1" y="457201"/>
            <a:ext cx="5029199" cy="2057399"/>
          </a:xfrm>
        </p:spPr>
        <p:txBody>
          <a:bodyPr/>
          <a:lstStyle>
            <a:lvl1pPr>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3200400"/>
            <a:ext cx="5029200" cy="28194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484"/>
              </a:spcBef>
              <a:spcAft>
                <a:spcPts val="0"/>
              </a:spcAft>
              <a:buClr>
                <a:schemeClr val="accent5"/>
              </a:buClr>
              <a:buSzTx/>
              <a:buFont typeface="Arial" charset="0"/>
              <a:buChar char="•"/>
              <a:tabLst/>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endParaRPr kumimoji="0" lang="en-US" sz="2400" b="0" i="0" u="none" strike="noStrike" kern="1200" cap="none" spc="0" normalizeH="0" baseline="0" noProof="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12" name="RuleLine - Mid">
            <a:extLst>
              <a:ext uri="{FF2B5EF4-FFF2-40B4-BE49-F238E27FC236}">
                <a16:creationId xmlns:a16="http://schemas.microsoft.com/office/drawing/2014/main" id="{54EC0C49-85E0-47B9-BF62-AACAB13214B2}"/>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C364403A-BAB8-469A-9E1B-168BE1A8A8F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a:extLst>
              <a:ext uri="{FF2B5EF4-FFF2-40B4-BE49-F238E27FC236}">
                <a16:creationId xmlns:a16="http://schemas.microsoft.com/office/drawing/2014/main" id="{2E450960-B895-45AD-A166-955F62F57F6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9522931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STATS (G) - Deep Expertise 4">
    <p:bg>
      <p:bgPr>
        <a:solidFill>
          <a:schemeClr val="accent1"/>
        </a:solidFill>
        <a:effectLst/>
      </p:bgPr>
    </p:bg>
    <p:spTree>
      <p:nvGrpSpPr>
        <p:cNvPr id="1" name=""/>
        <p:cNvGrpSpPr/>
        <p:nvPr/>
      </p:nvGrpSpPr>
      <p:grpSpPr>
        <a:xfrm>
          <a:off x="0" y="0"/>
          <a:ext cx="0" cy="0"/>
          <a:chOff x="0" y="0"/>
          <a:chExt cx="0" cy="0"/>
        </a:xfrm>
      </p:grpSpPr>
      <p:pic>
        <p:nvPicPr>
          <p:cNvPr id="77"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Hash"/>
          <p:cNvCxnSpPr/>
          <p:nvPr/>
        </p:nvCxnSpPr>
        <p:spPr>
          <a:xfrm rot="10800000" flipH="1">
            <a:off x="6888915" y="51340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10800000" flipH="1">
            <a:off x="6888915" y="3818980"/>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at-Hash"/>
          <p:cNvCxnSpPr/>
          <p:nvPr/>
        </p:nvCxnSpPr>
        <p:spPr>
          <a:xfrm rot="10800000" flipH="1">
            <a:off x="6888915" y="1197577"/>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10800000" flipH="1">
            <a:off x="6888915" y="2512675"/>
            <a:ext cx="21031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2" name="Text Placeholder - Stat4"/>
          <p:cNvSpPr>
            <a:spLocks noGrp="1"/>
          </p:cNvSpPr>
          <p:nvPr>
            <p:ph type="body" sz="quarter" idx="30" hasCustomPrompt="1"/>
          </p:nvPr>
        </p:nvSpPr>
        <p:spPr>
          <a:xfrm>
            <a:off x="7372026" y="4561954"/>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58" name="Text Placeholder - Stat3"/>
          <p:cNvSpPr>
            <a:spLocks noGrp="1"/>
          </p:cNvSpPr>
          <p:nvPr>
            <p:ph type="body" sz="quarter" idx="29" hasCustomPrompt="1"/>
          </p:nvPr>
        </p:nvSpPr>
        <p:spPr>
          <a:xfrm>
            <a:off x="7372026" y="3246857"/>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0" name="Text Placeholder - Stat2"/>
          <p:cNvSpPr>
            <a:spLocks noGrp="1"/>
          </p:cNvSpPr>
          <p:nvPr>
            <p:ph type="body" sz="quarter" idx="27" hasCustomPrompt="1"/>
          </p:nvPr>
        </p:nvSpPr>
        <p:spPr>
          <a:xfrm>
            <a:off x="7372026" y="1940552"/>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1" name="Text Placeholder - Stat1"/>
          <p:cNvSpPr>
            <a:spLocks noGrp="1"/>
          </p:cNvSpPr>
          <p:nvPr>
            <p:ph type="body" sz="quarter" idx="28" hasCustomPrompt="1"/>
          </p:nvPr>
        </p:nvSpPr>
        <p:spPr>
          <a:xfrm>
            <a:off x="7372026" y="625455"/>
            <a:ext cx="2891680" cy="1144242"/>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sp>
        <p:nvSpPr>
          <p:cNvPr id="36"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grpSp>
        <p:nvGrpSpPr>
          <p:cNvPr id="33" name="DEEP"/>
          <p:cNvGrpSpPr>
            <a:grpSpLocks noChangeAspect="1"/>
          </p:cNvGrpSpPr>
          <p:nvPr/>
        </p:nvGrpSpPr>
        <p:grpSpPr>
          <a:xfrm>
            <a:off x="6070176" y="876576"/>
            <a:ext cx="413691" cy="4645152"/>
            <a:chOff x="8970963" y="438150"/>
            <a:chExt cx="444500" cy="4991101"/>
          </a:xfrm>
          <a:solidFill>
            <a:schemeClr val="accent2"/>
          </a:solidFill>
        </p:grpSpPr>
        <p:sp>
          <p:nvSpPr>
            <p:cNvPr id="34"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32"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Reach">
            <a:extLst>
              <a:ext uri="{FF2B5EF4-FFF2-40B4-BE49-F238E27FC236}">
                <a16:creationId xmlns:a16="http://schemas.microsoft.com/office/drawing/2014/main" id="{2F4151DF-2FB0-471F-8069-579646ED8F1B}"/>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23" name="Text Placeholder 4">
            <a:extLst>
              <a:ext uri="{FF2B5EF4-FFF2-40B4-BE49-F238E27FC236}">
                <a16:creationId xmlns:a16="http://schemas.microsoft.com/office/drawing/2014/main" id="{7185F2FE-4962-4ADC-871F-9F4F8847ED33}"/>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5" name="Picture-CraterLake">
            <a:extLst>
              <a:ext uri="{FF2B5EF4-FFF2-40B4-BE49-F238E27FC236}">
                <a16:creationId xmlns:a16="http://schemas.microsoft.com/office/drawing/2014/main" id="{7E08A8D0-04EC-44B2-94A5-FD0301AF91D8}"/>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26" name="RuleLine - Top" hidden="1">
            <a:extLst>
              <a:ext uri="{FF2B5EF4-FFF2-40B4-BE49-F238E27FC236}">
                <a16:creationId xmlns:a16="http://schemas.microsoft.com/office/drawing/2014/main" id="{62E83D21-ABC2-40E6-954B-DF956C7ACCA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a:extLst>
              <a:ext uri="{FF2B5EF4-FFF2-40B4-BE49-F238E27FC236}">
                <a16:creationId xmlns:a16="http://schemas.microsoft.com/office/drawing/2014/main" id="{DBB27AEC-AB7B-49F0-9A87-75F53238A477}"/>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Reach">
            <a:extLst>
              <a:ext uri="{FF2B5EF4-FFF2-40B4-BE49-F238E27FC236}">
                <a16:creationId xmlns:a16="http://schemas.microsoft.com/office/drawing/2014/main" id="{B320F6F9-8710-4866-BAE1-7AF4C4B3AAE7}"/>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Tree>
    <p:extLst>
      <p:ext uri="{BB962C8B-B14F-4D97-AF65-F5344CB8AC3E}">
        <p14:creationId xmlns:p14="http://schemas.microsoft.com/office/powerpoint/2010/main" val="2363839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STATS (G) - Wide Reach 1">
    <p:bg>
      <p:bgPr>
        <a:solidFill>
          <a:schemeClr val="accent1"/>
        </a:solidFill>
        <a:effectLst/>
      </p:bgPr>
    </p:bg>
    <p:spTree>
      <p:nvGrpSpPr>
        <p:cNvPr id="1" name=""/>
        <p:cNvGrpSpPr/>
        <p:nvPr/>
      </p:nvGrpSpPr>
      <p:grpSpPr>
        <a:xfrm>
          <a:off x="0" y="0"/>
          <a:ext cx="0" cy="0"/>
          <a:chOff x="0" y="0"/>
          <a:chExt cx="0" cy="0"/>
        </a:xfrm>
      </p:grpSpPr>
      <p:pic>
        <p:nvPicPr>
          <p:cNvPr id="93"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1" name="StatConnector"/>
          <p:cNvGrpSpPr/>
          <p:nvPr/>
        </p:nvGrpSpPr>
        <p:grpSpPr>
          <a:xfrm>
            <a:off x="4770120" y="3314491"/>
            <a:ext cx="6070600" cy="182880"/>
            <a:chOff x="4545252" y="3114947"/>
            <a:chExt cx="1294296" cy="135459"/>
          </a:xfrm>
        </p:grpSpPr>
        <p:cxnSp>
          <p:nvCxnSpPr>
            <p:cNvPr id="54" name="Stat-Ba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8" name="Text Placeholder - Stat1"/>
          <p:cNvSpPr>
            <a:spLocks noGrp="1"/>
          </p:cNvSpPr>
          <p:nvPr>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a:t>#</a:t>
            </a:r>
            <a:r>
              <a:rPr lang="en-US" err="1"/>
              <a:t>tk</a:t>
            </a:r>
            <a:endParaRPr lang="en-US"/>
          </a:p>
          <a:p>
            <a:pPr lvl="1"/>
            <a:r>
              <a:rPr lang="en-US"/>
              <a:t>description</a:t>
            </a:r>
          </a:p>
        </p:txBody>
      </p:sp>
      <p:grpSp>
        <p:nvGrpSpPr>
          <p:cNvPr id="86" name="WIDE"/>
          <p:cNvGrpSpPr/>
          <p:nvPr/>
        </p:nvGrpSpPr>
        <p:grpSpPr>
          <a:xfrm>
            <a:off x="4842843" y="2171078"/>
            <a:ext cx="5813195" cy="795528"/>
            <a:chOff x="4842843" y="2184932"/>
            <a:chExt cx="5813195" cy="795528"/>
          </a:xfrm>
        </p:grpSpPr>
        <p:sp>
          <p:nvSpPr>
            <p:cNvPr id="87"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29"/>
          </p:nvPr>
        </p:nvSpPr>
        <p:spPr/>
        <p:txBody>
          <a:bodyPr/>
          <a:lstStyle/>
          <a:p>
            <a:r>
              <a:rPr lang="en-US"/>
              <a:t>[ to edit Footer; go "Insert" (tab) &gt; "Header &amp; Footer" ]</a:t>
            </a:r>
          </a:p>
        </p:txBody>
      </p:sp>
      <p:sp>
        <p:nvSpPr>
          <p:cNvPr id="3" name="Slide Number Placeholder 2"/>
          <p:cNvSpPr>
            <a:spLocks noGrp="1"/>
          </p:cNvSpPr>
          <p:nvPr>
            <p:ph type="sldNum" sz="quarter" idx="30"/>
          </p:nvPr>
        </p:nvSpPr>
        <p:spPr/>
        <p:txBody>
          <a:bodyPr/>
          <a:lstStyle/>
          <a:p>
            <a:fld id="{D80659BF-CB79-4A8E-8A5E-9707540CF6F7}" type="slidenum">
              <a:rPr lang="en-US" smtClean="0"/>
              <a:pPr/>
              <a:t>‹#›</a:t>
            </a:fld>
            <a:endParaRPr lang="en-US"/>
          </a:p>
        </p:txBody>
      </p:sp>
      <p:sp>
        <p:nvSpPr>
          <p:cNvPr id="22"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19" name="Reach">
            <a:extLst>
              <a:ext uri="{FF2B5EF4-FFF2-40B4-BE49-F238E27FC236}">
                <a16:creationId xmlns:a16="http://schemas.microsoft.com/office/drawing/2014/main" id="{93FCFD6E-C53E-438F-8FD6-61F69C282785}"/>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
        <p:nvSpPr>
          <p:cNvPr id="18" name="Text Placeholder 4">
            <a:extLst>
              <a:ext uri="{FF2B5EF4-FFF2-40B4-BE49-F238E27FC236}">
                <a16:creationId xmlns:a16="http://schemas.microsoft.com/office/drawing/2014/main" id="{4B1B9638-221B-4635-B2DF-C72A5BA2C60C}"/>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0" name="Picture - GrandCanyon">
            <a:extLst>
              <a:ext uri="{FF2B5EF4-FFF2-40B4-BE49-F238E27FC236}">
                <a16:creationId xmlns:a16="http://schemas.microsoft.com/office/drawing/2014/main" id="{A980AEB8-3458-41D9-994B-A60F3B2958F1}"/>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1" name="RuleLine - Top" hidden="1">
            <a:extLst>
              <a:ext uri="{FF2B5EF4-FFF2-40B4-BE49-F238E27FC236}">
                <a16:creationId xmlns:a16="http://schemas.microsoft.com/office/drawing/2014/main" id="{BE009D1F-EE04-4FB9-B84A-AE88BF24108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3" name="StatConnector">
            <a:extLst>
              <a:ext uri="{FF2B5EF4-FFF2-40B4-BE49-F238E27FC236}">
                <a16:creationId xmlns:a16="http://schemas.microsoft.com/office/drawing/2014/main" id="{E59AC06B-1427-44A6-ACB2-95A840E279FE}"/>
              </a:ext>
            </a:extLst>
          </p:cNvPr>
          <p:cNvGrpSpPr/>
          <p:nvPr userDrawn="1"/>
        </p:nvGrpSpPr>
        <p:grpSpPr>
          <a:xfrm>
            <a:off x="4770120" y="3314491"/>
            <a:ext cx="6070600" cy="182880"/>
            <a:chOff x="4545252" y="3114947"/>
            <a:chExt cx="1294296" cy="135459"/>
          </a:xfrm>
        </p:grpSpPr>
        <p:cxnSp>
          <p:nvCxnSpPr>
            <p:cNvPr id="24" name="Stat-Bar">
              <a:extLst>
                <a:ext uri="{FF2B5EF4-FFF2-40B4-BE49-F238E27FC236}">
                  <a16:creationId xmlns:a16="http://schemas.microsoft.com/office/drawing/2014/main" id="{1F8450E5-7AB7-4814-A18C-45F167F975CD}"/>
                </a:ext>
              </a:extLst>
            </p:cNvPr>
            <p:cNvCxnSpPr/>
            <p:nvPr/>
          </p:nvCxnSpPr>
          <p:spPr>
            <a:xfrm rot="5400000">
              <a:off x="5192400" y="2467800"/>
              <a:ext cx="0" cy="1294296"/>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at-Hash">
              <a:extLst>
                <a:ext uri="{FF2B5EF4-FFF2-40B4-BE49-F238E27FC236}">
                  <a16:creationId xmlns:a16="http://schemas.microsoft.com/office/drawing/2014/main" id="{2F4895E1-9B3B-4ACA-9FEB-74DC0A587100}"/>
                </a:ext>
              </a:extLst>
            </p:cNvPr>
            <p:cNvCxnSpPr/>
            <p:nvPr/>
          </p:nvCxnSpPr>
          <p:spPr>
            <a:xfrm rot="5400000">
              <a:off x="5124671"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6" name="Text Placeholder - Stat1">
            <a:extLst>
              <a:ext uri="{FF2B5EF4-FFF2-40B4-BE49-F238E27FC236}">
                <a16:creationId xmlns:a16="http://schemas.microsoft.com/office/drawing/2014/main" id="{FFBFD2D1-F98F-4993-82E9-F89017BBDA0A}"/>
              </a:ext>
            </a:extLst>
          </p:cNvPr>
          <p:cNvSpPr>
            <a:spLocks noGrp="1"/>
          </p:cNvSpPr>
          <p:nvPr>
            <p:ph type="body" sz="quarter" idx="28" hasCustomPrompt="1"/>
          </p:nvPr>
        </p:nvSpPr>
        <p:spPr>
          <a:xfrm>
            <a:off x="4770121" y="3671592"/>
            <a:ext cx="6070600"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800" b="0" i="0" cap="none" baseline="0">
                <a:solidFill>
                  <a:schemeClr val="bg1"/>
                </a:solidFill>
              </a:defRPr>
            </a:lvl2pPr>
          </a:lstStyle>
          <a:p>
            <a:pPr lvl="0"/>
            <a:r>
              <a:rPr lang="en-US"/>
              <a:t>#</a:t>
            </a:r>
            <a:r>
              <a:rPr lang="en-US" err="1"/>
              <a:t>tk</a:t>
            </a:r>
            <a:endParaRPr lang="en-US"/>
          </a:p>
          <a:p>
            <a:pPr lvl="1"/>
            <a:r>
              <a:rPr lang="en-US"/>
              <a:t>description</a:t>
            </a:r>
          </a:p>
        </p:txBody>
      </p:sp>
      <p:grpSp>
        <p:nvGrpSpPr>
          <p:cNvPr id="27" name="WIDE">
            <a:extLst>
              <a:ext uri="{FF2B5EF4-FFF2-40B4-BE49-F238E27FC236}">
                <a16:creationId xmlns:a16="http://schemas.microsoft.com/office/drawing/2014/main" id="{E277A2EA-78C0-49E6-A9CB-3B31ADD4A4C8}"/>
              </a:ext>
            </a:extLst>
          </p:cNvPr>
          <p:cNvGrpSpPr/>
          <p:nvPr userDrawn="1"/>
        </p:nvGrpSpPr>
        <p:grpSpPr>
          <a:xfrm>
            <a:off x="4842843" y="2171078"/>
            <a:ext cx="5813195" cy="795528"/>
            <a:chOff x="4842843" y="2184932"/>
            <a:chExt cx="5813195" cy="795528"/>
          </a:xfrm>
        </p:grpSpPr>
        <p:sp>
          <p:nvSpPr>
            <p:cNvPr id="28" name="E">
              <a:extLst>
                <a:ext uri="{FF2B5EF4-FFF2-40B4-BE49-F238E27FC236}">
                  <a16:creationId xmlns:a16="http://schemas.microsoft.com/office/drawing/2014/main" id="{FD6E78B0-313A-47E8-A9AA-DF70766D20B7}"/>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D">
              <a:extLst>
                <a:ext uri="{FF2B5EF4-FFF2-40B4-BE49-F238E27FC236}">
                  <a16:creationId xmlns:a16="http://schemas.microsoft.com/office/drawing/2014/main" id="{0F14DC77-518B-4A3D-9B5B-841B15DE804F}"/>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I">
              <a:extLst>
                <a:ext uri="{FF2B5EF4-FFF2-40B4-BE49-F238E27FC236}">
                  <a16:creationId xmlns:a16="http://schemas.microsoft.com/office/drawing/2014/main" id="{A5A2811B-5EF3-458F-A8EF-F695DD597D85}"/>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W">
              <a:extLst>
                <a:ext uri="{FF2B5EF4-FFF2-40B4-BE49-F238E27FC236}">
                  <a16:creationId xmlns:a16="http://schemas.microsoft.com/office/drawing/2014/main" id="{E5979C30-99A1-4CC5-8FEB-0F6FF839B516}"/>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Text - GrandCanyon">
            <a:extLst>
              <a:ext uri="{FF2B5EF4-FFF2-40B4-BE49-F238E27FC236}">
                <a16:creationId xmlns:a16="http://schemas.microsoft.com/office/drawing/2014/main" id="{E0E082E5-C56E-455E-8BDB-D8546B78C5F0}"/>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33" name="Reach">
            <a:extLst>
              <a:ext uri="{FF2B5EF4-FFF2-40B4-BE49-F238E27FC236}">
                <a16:creationId xmlns:a16="http://schemas.microsoft.com/office/drawing/2014/main" id="{5D337F48-1394-489D-A1C6-DB022E192F00}"/>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Tree>
    <p:extLst>
      <p:ext uri="{BB962C8B-B14F-4D97-AF65-F5344CB8AC3E}">
        <p14:creationId xmlns:p14="http://schemas.microsoft.com/office/powerpoint/2010/main" val="3087737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STATS (G) - Wide Reach 2">
    <p:bg>
      <p:bgPr>
        <a:solidFill>
          <a:schemeClr val="accent1"/>
        </a:solidFill>
        <a:effectLst/>
      </p:bgPr>
    </p:bg>
    <p:spTree>
      <p:nvGrpSpPr>
        <p:cNvPr id="1" name=""/>
        <p:cNvGrpSpPr/>
        <p:nvPr/>
      </p:nvGrpSpPr>
      <p:grpSpPr>
        <a:xfrm>
          <a:off x="0" y="0"/>
          <a:ext cx="0" cy="0"/>
          <a:chOff x="0" y="0"/>
          <a:chExt cx="0" cy="0"/>
        </a:xfrm>
      </p:grpSpPr>
      <p:pic>
        <p:nvPicPr>
          <p:cNvPr id="92"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Text Placeholder - Stat2"/>
          <p:cNvSpPr>
            <a:spLocks noGrp="1"/>
          </p:cNvSpPr>
          <p:nvPr>
            <p:ph type="body" sz="quarter" idx="29" hasCustomPrompt="1"/>
          </p:nvPr>
        </p:nvSpPr>
        <p:spPr>
          <a:xfrm>
            <a:off x="7880350" y="3722500"/>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5" name="Text Placeholder - Stat1"/>
          <p:cNvSpPr>
            <a:spLocks noGrp="1"/>
          </p:cNvSpPr>
          <p:nvPr>
            <p:ph type="body" sz="quarter" idx="28" hasCustomPrompt="1"/>
          </p:nvPr>
        </p:nvSpPr>
        <p:spPr>
          <a:xfrm>
            <a:off x="4775199" y="3708391"/>
            <a:ext cx="2899134"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cxnSp>
        <p:nvCxnSpPr>
          <p:cNvPr id="63" name="Stat-Bar"/>
          <p:cNvCxnSpPr/>
          <p:nvPr/>
        </p:nvCxnSpPr>
        <p:spPr>
          <a:xfrm flipH="1">
            <a:off x="7718965" y="3314495"/>
            <a:ext cx="311667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at-Hash"/>
          <p:cNvCxnSpPr/>
          <p:nvPr/>
        </p:nvCxnSpPr>
        <p:spPr>
          <a:xfrm rot="5400000">
            <a:off x="9238477"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Stat-Bar"/>
          <p:cNvCxnSpPr/>
          <p:nvPr/>
        </p:nvCxnSpPr>
        <p:spPr>
          <a:xfrm flipH="1">
            <a:off x="4775199" y="3314492"/>
            <a:ext cx="295540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at-Hash"/>
          <p:cNvCxnSpPr/>
          <p:nvPr/>
        </p:nvCxnSpPr>
        <p:spPr>
          <a:xfrm rot="5400000">
            <a:off x="6133326" y="3405932"/>
            <a:ext cx="182880"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5" name="WIDE"/>
          <p:cNvGrpSpPr/>
          <p:nvPr/>
        </p:nvGrpSpPr>
        <p:grpSpPr>
          <a:xfrm>
            <a:off x="4842843" y="2171078"/>
            <a:ext cx="5813195" cy="795528"/>
            <a:chOff x="4842843" y="2184932"/>
            <a:chExt cx="5813195" cy="795528"/>
          </a:xfrm>
        </p:grpSpPr>
        <p:sp>
          <p:nvSpPr>
            <p:cNvPr id="86"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0"/>
          </p:nvPr>
        </p:nvSpPr>
        <p:spPr/>
        <p:txBody>
          <a:bodyPr/>
          <a:lstStyle/>
          <a:p>
            <a:r>
              <a:rPr lang="en-US"/>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a:p>
        </p:txBody>
      </p:sp>
      <p:sp>
        <p:nvSpPr>
          <p:cNvPr id="2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21" name="Reach">
            <a:extLst>
              <a:ext uri="{FF2B5EF4-FFF2-40B4-BE49-F238E27FC236}">
                <a16:creationId xmlns:a16="http://schemas.microsoft.com/office/drawing/2014/main" id="{E8ABE894-EB8C-4728-A949-A9ACE46C0F2D}"/>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
        <p:nvSpPr>
          <p:cNvPr id="20" name="Text Placeholder 4">
            <a:extLst>
              <a:ext uri="{FF2B5EF4-FFF2-40B4-BE49-F238E27FC236}">
                <a16:creationId xmlns:a16="http://schemas.microsoft.com/office/drawing/2014/main" id="{0ECF22F4-AB59-47B1-B063-85BC20D38469}"/>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2" name="Picture - GrandCanyon">
            <a:extLst>
              <a:ext uri="{FF2B5EF4-FFF2-40B4-BE49-F238E27FC236}">
                <a16:creationId xmlns:a16="http://schemas.microsoft.com/office/drawing/2014/main" id="{579F4AC2-5461-4C00-8C26-370EE6061ED7}"/>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3" name="RuleLine - Top" hidden="1">
            <a:extLst>
              <a:ext uri="{FF2B5EF4-FFF2-40B4-BE49-F238E27FC236}">
                <a16:creationId xmlns:a16="http://schemas.microsoft.com/office/drawing/2014/main" id="{4A296017-9592-4D2A-9E5A-A0F9E5A8BC5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4" name="WIDE">
            <a:extLst>
              <a:ext uri="{FF2B5EF4-FFF2-40B4-BE49-F238E27FC236}">
                <a16:creationId xmlns:a16="http://schemas.microsoft.com/office/drawing/2014/main" id="{B152D25A-398E-450D-AD28-501E686589A8}"/>
              </a:ext>
            </a:extLst>
          </p:cNvPr>
          <p:cNvGrpSpPr/>
          <p:nvPr userDrawn="1"/>
        </p:nvGrpSpPr>
        <p:grpSpPr>
          <a:xfrm>
            <a:off x="4842843" y="2171078"/>
            <a:ext cx="5813195" cy="795528"/>
            <a:chOff x="4842843" y="2184932"/>
            <a:chExt cx="5813195" cy="795528"/>
          </a:xfrm>
        </p:grpSpPr>
        <p:sp>
          <p:nvSpPr>
            <p:cNvPr id="26" name="E">
              <a:extLst>
                <a:ext uri="{FF2B5EF4-FFF2-40B4-BE49-F238E27FC236}">
                  <a16:creationId xmlns:a16="http://schemas.microsoft.com/office/drawing/2014/main" id="{4696A861-7C18-4782-A740-0C6B9507F02A}"/>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D">
              <a:extLst>
                <a:ext uri="{FF2B5EF4-FFF2-40B4-BE49-F238E27FC236}">
                  <a16:creationId xmlns:a16="http://schemas.microsoft.com/office/drawing/2014/main" id="{DA5EB013-BD48-4FED-94E5-80ABF1E1915F}"/>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I">
              <a:extLst>
                <a:ext uri="{FF2B5EF4-FFF2-40B4-BE49-F238E27FC236}">
                  <a16:creationId xmlns:a16="http://schemas.microsoft.com/office/drawing/2014/main" id="{9CFC2E37-5BEB-48C4-AFCA-A59E18C0DB39}"/>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W">
              <a:extLst>
                <a:ext uri="{FF2B5EF4-FFF2-40B4-BE49-F238E27FC236}">
                  <a16:creationId xmlns:a16="http://schemas.microsoft.com/office/drawing/2014/main" id="{13D8E852-3A6B-4C92-AB9D-F0BDD0E422C8}"/>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Text - GrandCanyon">
            <a:extLst>
              <a:ext uri="{FF2B5EF4-FFF2-40B4-BE49-F238E27FC236}">
                <a16:creationId xmlns:a16="http://schemas.microsoft.com/office/drawing/2014/main" id="{1951BEAC-2DCC-459D-AEA6-071246942D0A}"/>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31" name="Reach">
            <a:extLst>
              <a:ext uri="{FF2B5EF4-FFF2-40B4-BE49-F238E27FC236}">
                <a16:creationId xmlns:a16="http://schemas.microsoft.com/office/drawing/2014/main" id="{F4AFE329-8171-46D9-BA13-4F8A52F3B8E4}"/>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Tree>
    <p:extLst>
      <p:ext uri="{BB962C8B-B14F-4D97-AF65-F5344CB8AC3E}">
        <p14:creationId xmlns:p14="http://schemas.microsoft.com/office/powerpoint/2010/main" val="107429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STATS (G) - Wide Reach 3">
    <p:bg>
      <p:bgPr>
        <a:solidFill>
          <a:schemeClr val="accent1"/>
        </a:solidFill>
        <a:effectLst/>
      </p:bgPr>
    </p:bg>
    <p:spTree>
      <p:nvGrpSpPr>
        <p:cNvPr id="1" name=""/>
        <p:cNvGrpSpPr/>
        <p:nvPr/>
      </p:nvGrpSpPr>
      <p:grpSpPr>
        <a:xfrm>
          <a:off x="0" y="0"/>
          <a:ext cx="0" cy="0"/>
          <a:chOff x="0" y="0"/>
          <a:chExt cx="0" cy="0"/>
        </a:xfrm>
      </p:grpSpPr>
      <p:pic>
        <p:nvPicPr>
          <p:cNvPr id="78"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777044"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7757337" y="3398521"/>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737630"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75" name="Text Placeholder - Stat2"/>
          <p:cNvSpPr>
            <a:spLocks noGrp="1"/>
          </p:cNvSpPr>
          <p:nvPr>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4" name="Text Placeholder - Stat1"/>
          <p:cNvSpPr>
            <a:spLocks noGrp="1"/>
          </p:cNvSpPr>
          <p:nvPr>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8" name="WIDE"/>
          <p:cNvGrpSpPr/>
          <p:nvPr/>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sp>
        <p:nvSpPr>
          <p:cNvPr id="3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24" name="Reach">
            <a:extLst>
              <a:ext uri="{FF2B5EF4-FFF2-40B4-BE49-F238E27FC236}">
                <a16:creationId xmlns:a16="http://schemas.microsoft.com/office/drawing/2014/main" id="{553EC28B-39DE-4E69-889C-056F3670A55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
        <p:nvSpPr>
          <p:cNvPr id="23" name="Text Placeholder 4">
            <a:extLst>
              <a:ext uri="{FF2B5EF4-FFF2-40B4-BE49-F238E27FC236}">
                <a16:creationId xmlns:a16="http://schemas.microsoft.com/office/drawing/2014/main" id="{F63A3BBC-D55D-4BD4-B2CA-376B0442CF89}"/>
              </a:ext>
            </a:extLst>
          </p:cNvPr>
          <p:cNvSpPr>
            <a:spLocks noGrp="1"/>
          </p:cNvSpPr>
          <p:nvPr>
            <p:ph type="body" sz="quarter" idx="33"/>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5" name="Picture - GrandCanyon">
            <a:extLst>
              <a:ext uri="{FF2B5EF4-FFF2-40B4-BE49-F238E27FC236}">
                <a16:creationId xmlns:a16="http://schemas.microsoft.com/office/drawing/2014/main" id="{C32AA1AC-0585-4857-B181-5D5D29FAD53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6" name="RuleLine - Top" hidden="1">
            <a:extLst>
              <a:ext uri="{FF2B5EF4-FFF2-40B4-BE49-F238E27FC236}">
                <a16:creationId xmlns:a16="http://schemas.microsoft.com/office/drawing/2014/main" id="{30094A74-6B27-4799-BD95-69F30A35FD5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3">
            <a:extLst>
              <a:ext uri="{FF2B5EF4-FFF2-40B4-BE49-F238E27FC236}">
                <a16:creationId xmlns:a16="http://schemas.microsoft.com/office/drawing/2014/main" id="{BCAD9FA6-9FAB-4543-A512-7F1C83316EDA}"/>
              </a:ext>
            </a:extLst>
          </p:cNvPr>
          <p:cNvSpPr>
            <a:spLocks noGrp="1"/>
          </p:cNvSpPr>
          <p:nvPr>
            <p:ph type="body" sz="quarter" idx="30" hasCustomPrompt="1"/>
          </p:nvPr>
        </p:nvSpPr>
        <p:spPr>
          <a:xfrm>
            <a:off x="8882257" y="3703764"/>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28" name="Text Placeholder - Stat2">
            <a:extLst>
              <a:ext uri="{FF2B5EF4-FFF2-40B4-BE49-F238E27FC236}">
                <a16:creationId xmlns:a16="http://schemas.microsoft.com/office/drawing/2014/main" id="{13A9ECA9-3903-43D1-A737-74A4CD4CF2AE}"/>
              </a:ext>
            </a:extLst>
          </p:cNvPr>
          <p:cNvSpPr>
            <a:spLocks noGrp="1"/>
          </p:cNvSpPr>
          <p:nvPr>
            <p:ph type="body" sz="quarter" idx="29" hasCustomPrompt="1"/>
          </p:nvPr>
        </p:nvSpPr>
        <p:spPr>
          <a:xfrm>
            <a:off x="6862550"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29" name="Text Placeholder - Stat1">
            <a:extLst>
              <a:ext uri="{FF2B5EF4-FFF2-40B4-BE49-F238E27FC236}">
                <a16:creationId xmlns:a16="http://schemas.microsoft.com/office/drawing/2014/main" id="{F003368D-4211-4C5B-93BA-C0DC25BE0CE0}"/>
              </a:ext>
            </a:extLst>
          </p:cNvPr>
          <p:cNvSpPr>
            <a:spLocks noGrp="1"/>
          </p:cNvSpPr>
          <p:nvPr>
            <p:ph type="body" sz="quarter" idx="28" hasCustomPrompt="1"/>
          </p:nvPr>
        </p:nvSpPr>
        <p:spPr>
          <a:xfrm>
            <a:off x="4842843" y="3708391"/>
            <a:ext cx="1958462"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30" name="WIDE">
            <a:extLst>
              <a:ext uri="{FF2B5EF4-FFF2-40B4-BE49-F238E27FC236}">
                <a16:creationId xmlns:a16="http://schemas.microsoft.com/office/drawing/2014/main" id="{461CFF07-59D5-4344-B4FE-7DB862A63175}"/>
              </a:ext>
            </a:extLst>
          </p:cNvPr>
          <p:cNvGrpSpPr/>
          <p:nvPr userDrawn="1"/>
        </p:nvGrpSpPr>
        <p:grpSpPr>
          <a:xfrm>
            <a:off x="4842843" y="2171078"/>
            <a:ext cx="5813195" cy="795528"/>
            <a:chOff x="4842843" y="2184932"/>
            <a:chExt cx="5813195" cy="795528"/>
          </a:xfrm>
        </p:grpSpPr>
        <p:sp>
          <p:nvSpPr>
            <p:cNvPr id="31" name="E">
              <a:extLst>
                <a:ext uri="{FF2B5EF4-FFF2-40B4-BE49-F238E27FC236}">
                  <a16:creationId xmlns:a16="http://schemas.microsoft.com/office/drawing/2014/main" id="{39DB6FAF-E6E2-4F26-94A5-87D8C21ECCE4}"/>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D">
              <a:extLst>
                <a:ext uri="{FF2B5EF4-FFF2-40B4-BE49-F238E27FC236}">
                  <a16:creationId xmlns:a16="http://schemas.microsoft.com/office/drawing/2014/main" id="{27823B5C-4447-4737-965D-80789BCD1B96}"/>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I">
              <a:extLst>
                <a:ext uri="{FF2B5EF4-FFF2-40B4-BE49-F238E27FC236}">
                  <a16:creationId xmlns:a16="http://schemas.microsoft.com/office/drawing/2014/main" id="{C9B1FE73-9BF0-4BF0-AC66-6AFBB58063E2}"/>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W">
              <a:extLst>
                <a:ext uri="{FF2B5EF4-FFF2-40B4-BE49-F238E27FC236}">
                  <a16:creationId xmlns:a16="http://schemas.microsoft.com/office/drawing/2014/main" id="{4AAEB231-ECA1-4EBA-BCD0-32C237BA3591}"/>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ooter Placeholder 1">
            <a:extLst>
              <a:ext uri="{FF2B5EF4-FFF2-40B4-BE49-F238E27FC236}">
                <a16:creationId xmlns:a16="http://schemas.microsoft.com/office/drawing/2014/main" id="{EA25EBEC-1962-486D-8B48-09E8A51EA433}"/>
              </a:ext>
            </a:extLst>
          </p:cNvPr>
          <p:cNvSpPr>
            <a:spLocks noGrp="1"/>
          </p:cNvSpPr>
          <p:nvPr>
            <p:ph type="ftr" sz="quarter" idx="31"/>
          </p:nvPr>
        </p:nvSpPr>
        <p:spPr>
          <a:xfrm rot="5400000">
            <a:off x="2050430" y="4438031"/>
            <a:ext cx="380998" cy="3544539"/>
          </a:xfrm>
        </p:spPr>
        <p:txBody>
          <a:bodyPr/>
          <a:lstStyle/>
          <a:p>
            <a:r>
              <a:rPr lang="en-US"/>
              <a:t>[ to edit Footer; go "Insert" (tab) &gt; "Header &amp; Footer" ]</a:t>
            </a:r>
          </a:p>
        </p:txBody>
      </p:sp>
      <p:sp>
        <p:nvSpPr>
          <p:cNvPr id="37" name="Slide Number Placeholder 2">
            <a:extLst>
              <a:ext uri="{FF2B5EF4-FFF2-40B4-BE49-F238E27FC236}">
                <a16:creationId xmlns:a16="http://schemas.microsoft.com/office/drawing/2014/main" id="{863450CF-0904-486D-B0C6-32B239E5950A}"/>
              </a:ext>
            </a:extLst>
          </p:cNvPr>
          <p:cNvSpPr>
            <a:spLocks noGrp="1"/>
          </p:cNvSpPr>
          <p:nvPr>
            <p:ph type="sldNum" sz="quarter" idx="32"/>
          </p:nvPr>
        </p:nvSpPr>
        <p:spPr>
          <a:xfrm>
            <a:off x="0" y="6019801"/>
            <a:ext cx="385536" cy="381000"/>
          </a:xfrm>
        </p:spPr>
        <p:txBody>
          <a:bodyPr/>
          <a:lstStyle/>
          <a:p>
            <a:fld id="{D80659BF-CB79-4A8E-8A5E-9707540CF6F7}" type="slidenum">
              <a:rPr lang="en-US" smtClean="0"/>
              <a:pPr/>
              <a:t>‹#›</a:t>
            </a:fld>
            <a:endParaRPr lang="en-US"/>
          </a:p>
        </p:txBody>
      </p:sp>
      <p:sp>
        <p:nvSpPr>
          <p:cNvPr id="38" name="Text - GrandCanyon">
            <a:extLst>
              <a:ext uri="{FF2B5EF4-FFF2-40B4-BE49-F238E27FC236}">
                <a16:creationId xmlns:a16="http://schemas.microsoft.com/office/drawing/2014/main" id="{16EE473E-F6C5-42BB-81F2-FAEB58C6439C}"/>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39" name="Reach">
            <a:extLst>
              <a:ext uri="{FF2B5EF4-FFF2-40B4-BE49-F238E27FC236}">
                <a16:creationId xmlns:a16="http://schemas.microsoft.com/office/drawing/2014/main" id="{E1DF2434-D286-4714-BDC8-D767A8798C7D}"/>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Tree>
    <p:extLst>
      <p:ext uri="{BB962C8B-B14F-4D97-AF65-F5344CB8AC3E}">
        <p14:creationId xmlns:p14="http://schemas.microsoft.com/office/powerpoint/2010/main" val="2368685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STATS (G) - Wide Reach 4">
    <p:bg>
      <p:bgPr>
        <a:solidFill>
          <a:schemeClr val="accent1"/>
        </a:solidFill>
        <a:effectLst/>
      </p:bgPr>
    </p:bg>
    <p:spTree>
      <p:nvGrpSpPr>
        <p:cNvPr id="1" name=""/>
        <p:cNvGrpSpPr/>
        <p:nvPr/>
      </p:nvGrpSpPr>
      <p:grpSpPr>
        <a:xfrm>
          <a:off x="0" y="0"/>
          <a:ext cx="0" cy="0"/>
          <a:chOff x="0" y="0"/>
          <a:chExt cx="0" cy="0"/>
        </a:xfrm>
      </p:grpSpPr>
      <p:pic>
        <p:nvPicPr>
          <p:cNvPr id="78" name="Picture - GrandCanyon"/>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74"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7" name="Text Placeholder - Stat3"/>
          <p:cNvSpPr>
            <a:spLocks noGrp="1"/>
          </p:cNvSpPr>
          <p:nvPr>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75" name="Text Placeholder - Stat2"/>
          <p:cNvSpPr>
            <a:spLocks noGrp="1"/>
          </p:cNvSpPr>
          <p:nvPr>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64" name="Text Placeholder - Stat1"/>
          <p:cNvSpPr>
            <a:spLocks noGrp="1"/>
          </p:cNvSpPr>
          <p:nvPr>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8" name="WIDE"/>
          <p:cNvGrpSpPr/>
          <p:nvPr/>
        </p:nvGrpSpPr>
        <p:grpSpPr>
          <a:xfrm>
            <a:off x="4842843" y="2171078"/>
            <a:ext cx="5813195" cy="795528"/>
            <a:chOff x="4842843" y="2184932"/>
            <a:chExt cx="5813195" cy="795528"/>
          </a:xfrm>
        </p:grpSpPr>
        <p:sp>
          <p:nvSpPr>
            <p:cNvPr id="84" name="E"/>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D"/>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I"/>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W"/>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sp>
        <p:nvSpPr>
          <p:cNvPr id="35" name="Text - GrandCanyon"/>
          <p:cNvSpPr txBox="1"/>
          <p:nvPr/>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29" name="Text Placeholder - Stat3"/>
          <p:cNvSpPr>
            <a:spLocks noGrp="1"/>
          </p:cNvSpPr>
          <p:nvPr>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cxnSp>
        <p:nvCxnSpPr>
          <p:cNvPr id="60" name="Stat-Bar"/>
          <p:cNvCxnSpPr/>
          <p:nvPr/>
        </p:nvCxnSpPr>
        <p:spPr>
          <a:xfrm flipH="1">
            <a:off x="8683457" y="3314077"/>
            <a:ext cx="2157262"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5400000">
            <a:off x="9972778"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Bar"/>
          <p:cNvCxnSpPr/>
          <p:nvPr/>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at-Hash"/>
          <p:cNvCxnSpPr/>
          <p:nvPr/>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Stat-Bar"/>
          <p:cNvCxnSpPr/>
          <p:nvPr/>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at-Hash"/>
          <p:cNvCxnSpPr/>
          <p:nvPr/>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Reach">
            <a:extLst>
              <a:ext uri="{FF2B5EF4-FFF2-40B4-BE49-F238E27FC236}">
                <a16:creationId xmlns:a16="http://schemas.microsoft.com/office/drawing/2014/main" id="{0C9E024E-09D6-4F6E-9806-C923C5AC3FA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
        <p:nvSpPr>
          <p:cNvPr id="25" name="Text Placeholder 4">
            <a:extLst>
              <a:ext uri="{FF2B5EF4-FFF2-40B4-BE49-F238E27FC236}">
                <a16:creationId xmlns:a16="http://schemas.microsoft.com/office/drawing/2014/main" id="{DCEFD70D-48A8-4E87-91A0-346002A563ED}"/>
              </a:ext>
            </a:extLst>
          </p:cNvPr>
          <p:cNvSpPr>
            <a:spLocks noGrp="1"/>
          </p:cNvSpPr>
          <p:nvPr>
            <p:ph type="body" sz="quarter" idx="34"/>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7" name="Picture - GrandCanyon">
            <a:extLst>
              <a:ext uri="{FF2B5EF4-FFF2-40B4-BE49-F238E27FC236}">
                <a16:creationId xmlns:a16="http://schemas.microsoft.com/office/drawing/2014/main" id="{DDACAB02-04E1-48E9-A6FF-9D5B7A9C9D75}"/>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81500" y="1"/>
            <a:ext cx="6997700" cy="6400800"/>
          </a:xfrm>
          <a:prstGeom prst="rect">
            <a:avLst/>
          </a:prstGeom>
        </p:spPr>
      </p:pic>
      <p:cxnSp>
        <p:nvCxnSpPr>
          <p:cNvPr id="28" name="RuleLine - Top" hidden="1">
            <a:extLst>
              <a:ext uri="{FF2B5EF4-FFF2-40B4-BE49-F238E27FC236}">
                <a16:creationId xmlns:a16="http://schemas.microsoft.com/office/drawing/2014/main" id="{AD817862-8259-412D-82C7-85C59028816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Stat3">
            <a:extLst>
              <a:ext uri="{FF2B5EF4-FFF2-40B4-BE49-F238E27FC236}">
                <a16:creationId xmlns:a16="http://schemas.microsoft.com/office/drawing/2014/main" id="{41540ADE-D53C-4153-A8D9-60B873838D06}"/>
              </a:ext>
            </a:extLst>
          </p:cNvPr>
          <p:cNvSpPr>
            <a:spLocks noGrp="1"/>
          </p:cNvSpPr>
          <p:nvPr>
            <p:ph type="body" sz="quarter" idx="30" hasCustomPrompt="1"/>
          </p:nvPr>
        </p:nvSpPr>
        <p:spPr>
          <a:xfrm>
            <a:off x="7842601"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32" name="Text Placeholder - Stat2">
            <a:extLst>
              <a:ext uri="{FF2B5EF4-FFF2-40B4-BE49-F238E27FC236}">
                <a16:creationId xmlns:a16="http://schemas.microsoft.com/office/drawing/2014/main" id="{36B4B73F-8881-4DB4-86CF-9DFF3ED885B2}"/>
              </a:ext>
            </a:extLst>
          </p:cNvPr>
          <p:cNvSpPr>
            <a:spLocks noGrp="1"/>
          </p:cNvSpPr>
          <p:nvPr>
            <p:ph type="body" sz="quarter" idx="29" hasCustomPrompt="1"/>
          </p:nvPr>
        </p:nvSpPr>
        <p:spPr>
          <a:xfrm>
            <a:off x="6342722"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sp>
        <p:nvSpPr>
          <p:cNvPr id="33" name="Text Placeholder - Stat1">
            <a:extLst>
              <a:ext uri="{FF2B5EF4-FFF2-40B4-BE49-F238E27FC236}">
                <a16:creationId xmlns:a16="http://schemas.microsoft.com/office/drawing/2014/main" id="{D748B559-5BF5-4B3D-8610-981791F982B9}"/>
              </a:ext>
            </a:extLst>
          </p:cNvPr>
          <p:cNvSpPr>
            <a:spLocks noGrp="1"/>
          </p:cNvSpPr>
          <p:nvPr>
            <p:ph type="body" sz="quarter" idx="28" hasCustomPrompt="1"/>
          </p:nvPr>
        </p:nvSpPr>
        <p:spPr>
          <a:xfrm>
            <a:off x="4842843" y="3708391"/>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34" name="WIDE">
            <a:extLst>
              <a:ext uri="{FF2B5EF4-FFF2-40B4-BE49-F238E27FC236}">
                <a16:creationId xmlns:a16="http://schemas.microsoft.com/office/drawing/2014/main" id="{9FE8BA5F-0075-4CCF-92CF-6BF533117B50}"/>
              </a:ext>
            </a:extLst>
          </p:cNvPr>
          <p:cNvGrpSpPr/>
          <p:nvPr userDrawn="1"/>
        </p:nvGrpSpPr>
        <p:grpSpPr>
          <a:xfrm>
            <a:off x="4842843" y="2171078"/>
            <a:ext cx="5813195" cy="795528"/>
            <a:chOff x="4842843" y="2184932"/>
            <a:chExt cx="5813195" cy="795528"/>
          </a:xfrm>
        </p:grpSpPr>
        <p:sp>
          <p:nvSpPr>
            <p:cNvPr id="36" name="E">
              <a:extLst>
                <a:ext uri="{FF2B5EF4-FFF2-40B4-BE49-F238E27FC236}">
                  <a16:creationId xmlns:a16="http://schemas.microsoft.com/office/drawing/2014/main" id="{7D813634-DBE9-43FF-BB06-8DE027DE2D73}"/>
                </a:ext>
              </a:extLst>
            </p:cNvPr>
            <p:cNvSpPr>
              <a:spLocks noChangeAspect="1"/>
            </p:cNvSpPr>
            <p:nvPr/>
          </p:nvSpPr>
          <p:spPr bwMode="auto">
            <a:xfrm>
              <a:off x="10331774" y="2184932"/>
              <a:ext cx="324264" cy="795528"/>
            </a:xfrm>
            <a:custGeom>
              <a:avLst/>
              <a:gdLst>
                <a:gd name="T0" fmla="*/ 0 w 225"/>
                <a:gd name="T1" fmla="*/ 0 h 552"/>
                <a:gd name="T2" fmla="*/ 0 w 225"/>
                <a:gd name="T3" fmla="*/ 552 h 552"/>
                <a:gd name="T4" fmla="*/ 225 w 225"/>
                <a:gd name="T5" fmla="*/ 552 h 552"/>
                <a:gd name="T6" fmla="*/ 225 w 225"/>
                <a:gd name="T7" fmla="*/ 487 h 552"/>
                <a:gd name="T8" fmla="*/ 81 w 225"/>
                <a:gd name="T9" fmla="*/ 487 h 552"/>
                <a:gd name="T10" fmla="*/ 81 w 225"/>
                <a:gd name="T11" fmla="*/ 301 h 552"/>
                <a:gd name="T12" fmla="*/ 185 w 225"/>
                <a:gd name="T13" fmla="*/ 301 h 552"/>
                <a:gd name="T14" fmla="*/ 185 w 225"/>
                <a:gd name="T15" fmla="*/ 236 h 552"/>
                <a:gd name="T16" fmla="*/ 81 w 225"/>
                <a:gd name="T17" fmla="*/ 236 h 552"/>
                <a:gd name="T18" fmla="*/ 81 w 225"/>
                <a:gd name="T19" fmla="*/ 65 h 552"/>
                <a:gd name="T20" fmla="*/ 217 w 225"/>
                <a:gd name="T21" fmla="*/ 65 h 552"/>
                <a:gd name="T22" fmla="*/ 217 w 225"/>
                <a:gd name="T23" fmla="*/ 0 h 552"/>
                <a:gd name="T24" fmla="*/ 0 w 225"/>
                <a:gd name="T25"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552">
                  <a:moveTo>
                    <a:pt x="0" y="0"/>
                  </a:moveTo>
                  <a:lnTo>
                    <a:pt x="0" y="552"/>
                  </a:lnTo>
                  <a:lnTo>
                    <a:pt x="225" y="552"/>
                  </a:lnTo>
                  <a:lnTo>
                    <a:pt x="225" y="487"/>
                  </a:lnTo>
                  <a:lnTo>
                    <a:pt x="81" y="487"/>
                  </a:lnTo>
                  <a:lnTo>
                    <a:pt x="81" y="301"/>
                  </a:lnTo>
                  <a:lnTo>
                    <a:pt x="185" y="301"/>
                  </a:lnTo>
                  <a:lnTo>
                    <a:pt x="185" y="236"/>
                  </a:lnTo>
                  <a:lnTo>
                    <a:pt x="81" y="236"/>
                  </a:lnTo>
                  <a:lnTo>
                    <a:pt x="81" y="65"/>
                  </a:lnTo>
                  <a:lnTo>
                    <a:pt x="217" y="65"/>
                  </a:lnTo>
                  <a:lnTo>
                    <a:pt x="217"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D">
              <a:extLst>
                <a:ext uri="{FF2B5EF4-FFF2-40B4-BE49-F238E27FC236}">
                  <a16:creationId xmlns:a16="http://schemas.microsoft.com/office/drawing/2014/main" id="{AA89E72E-7E65-4B03-89A3-77CCAD9F3EA8}"/>
                </a:ext>
              </a:extLst>
            </p:cNvPr>
            <p:cNvSpPr>
              <a:spLocks noChangeAspect="1" noEditPoints="1"/>
            </p:cNvSpPr>
            <p:nvPr/>
          </p:nvSpPr>
          <p:spPr bwMode="auto">
            <a:xfrm>
              <a:off x="8458141" y="2184932"/>
              <a:ext cx="424116" cy="795528"/>
            </a:xfrm>
            <a:custGeom>
              <a:avLst/>
              <a:gdLst>
                <a:gd name="T0" fmla="*/ 24 w 34"/>
                <a:gd name="T1" fmla="*/ 26 h 68"/>
                <a:gd name="T2" fmla="*/ 14 w 34"/>
                <a:gd name="T3" fmla="*/ 8 h 68"/>
                <a:gd name="T4" fmla="*/ 10 w 34"/>
                <a:gd name="T5" fmla="*/ 8 h 68"/>
                <a:gd name="T6" fmla="*/ 10 w 34"/>
                <a:gd name="T7" fmla="*/ 60 h 68"/>
                <a:gd name="T8" fmla="*/ 14 w 34"/>
                <a:gd name="T9" fmla="*/ 60 h 68"/>
                <a:gd name="T10" fmla="*/ 24 w 34"/>
                <a:gd name="T11" fmla="*/ 42 h 68"/>
                <a:gd name="T12" fmla="*/ 24 w 34"/>
                <a:gd name="T13" fmla="*/ 26 h 68"/>
                <a:gd name="T14" fmla="*/ 34 w 34"/>
                <a:gd name="T15" fmla="*/ 40 h 68"/>
                <a:gd name="T16" fmla="*/ 15 w 34"/>
                <a:gd name="T17" fmla="*/ 68 h 68"/>
                <a:gd name="T18" fmla="*/ 0 w 34"/>
                <a:gd name="T19" fmla="*/ 68 h 68"/>
                <a:gd name="T20" fmla="*/ 0 w 34"/>
                <a:gd name="T21" fmla="*/ 0 h 68"/>
                <a:gd name="T22" fmla="*/ 15 w 34"/>
                <a:gd name="T23" fmla="*/ 0 h 68"/>
                <a:gd name="T24" fmla="*/ 34 w 34"/>
                <a:gd name="T25" fmla="*/ 28 h 68"/>
                <a:gd name="T26" fmla="*/ 34 w 34"/>
                <a:gd name="T27"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8">
                  <a:moveTo>
                    <a:pt x="24" y="26"/>
                  </a:moveTo>
                  <a:cubicBezTo>
                    <a:pt x="24" y="13"/>
                    <a:pt x="21" y="8"/>
                    <a:pt x="14" y="8"/>
                  </a:cubicBezTo>
                  <a:cubicBezTo>
                    <a:pt x="10" y="8"/>
                    <a:pt x="10" y="8"/>
                    <a:pt x="10" y="8"/>
                  </a:cubicBezTo>
                  <a:cubicBezTo>
                    <a:pt x="10" y="60"/>
                    <a:pt x="10" y="60"/>
                    <a:pt x="10" y="60"/>
                  </a:cubicBezTo>
                  <a:cubicBezTo>
                    <a:pt x="14" y="60"/>
                    <a:pt x="14" y="60"/>
                    <a:pt x="14" y="60"/>
                  </a:cubicBezTo>
                  <a:cubicBezTo>
                    <a:pt x="21" y="60"/>
                    <a:pt x="24" y="55"/>
                    <a:pt x="24" y="42"/>
                  </a:cubicBezTo>
                  <a:lnTo>
                    <a:pt x="24" y="26"/>
                  </a:lnTo>
                  <a:close/>
                  <a:moveTo>
                    <a:pt x="34" y="40"/>
                  </a:moveTo>
                  <a:cubicBezTo>
                    <a:pt x="34" y="59"/>
                    <a:pt x="28" y="68"/>
                    <a:pt x="15" y="68"/>
                  </a:cubicBezTo>
                  <a:cubicBezTo>
                    <a:pt x="0" y="68"/>
                    <a:pt x="0" y="68"/>
                    <a:pt x="0" y="68"/>
                  </a:cubicBezTo>
                  <a:cubicBezTo>
                    <a:pt x="0" y="0"/>
                    <a:pt x="0" y="0"/>
                    <a:pt x="0" y="0"/>
                  </a:cubicBezTo>
                  <a:cubicBezTo>
                    <a:pt x="15" y="0"/>
                    <a:pt x="15" y="0"/>
                    <a:pt x="15" y="0"/>
                  </a:cubicBezTo>
                  <a:cubicBezTo>
                    <a:pt x="28" y="0"/>
                    <a:pt x="34" y="9"/>
                    <a:pt x="34" y="28"/>
                  </a:cubicBezTo>
                  <a:lnTo>
                    <a:pt x="34"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I">
              <a:extLst>
                <a:ext uri="{FF2B5EF4-FFF2-40B4-BE49-F238E27FC236}">
                  <a16:creationId xmlns:a16="http://schemas.microsoft.com/office/drawing/2014/main" id="{3D61C116-732A-4D5B-B89E-8EC2C96BDA49}"/>
                </a:ext>
              </a:extLst>
            </p:cNvPr>
            <p:cNvSpPr>
              <a:spLocks noChangeAspect="1" noChangeArrowheads="1"/>
            </p:cNvSpPr>
            <p:nvPr/>
          </p:nvSpPr>
          <p:spPr bwMode="auto">
            <a:xfrm>
              <a:off x="6849444" y="2184932"/>
              <a:ext cx="103764" cy="79552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W">
              <a:extLst>
                <a:ext uri="{FF2B5EF4-FFF2-40B4-BE49-F238E27FC236}">
                  <a16:creationId xmlns:a16="http://schemas.microsoft.com/office/drawing/2014/main" id="{ADCC52A2-43A9-4206-850B-A9849E704966}"/>
                </a:ext>
              </a:extLst>
            </p:cNvPr>
            <p:cNvSpPr>
              <a:spLocks noChangeAspect="1"/>
            </p:cNvSpPr>
            <p:nvPr/>
          </p:nvSpPr>
          <p:spPr bwMode="auto">
            <a:xfrm>
              <a:off x="4842843" y="2184932"/>
              <a:ext cx="612500" cy="795528"/>
            </a:xfrm>
            <a:custGeom>
              <a:avLst/>
              <a:gdLst>
                <a:gd name="T0" fmla="*/ 353 w 425"/>
                <a:gd name="T1" fmla="*/ 0 h 552"/>
                <a:gd name="T2" fmla="*/ 305 w 425"/>
                <a:gd name="T3" fmla="*/ 365 h 552"/>
                <a:gd name="T4" fmla="*/ 297 w 425"/>
                <a:gd name="T5" fmla="*/ 365 h 552"/>
                <a:gd name="T6" fmla="*/ 249 w 425"/>
                <a:gd name="T7" fmla="*/ 0 h 552"/>
                <a:gd name="T8" fmla="*/ 184 w 425"/>
                <a:gd name="T9" fmla="*/ 0 h 552"/>
                <a:gd name="T10" fmla="*/ 136 w 425"/>
                <a:gd name="T11" fmla="*/ 365 h 552"/>
                <a:gd name="T12" fmla="*/ 128 w 425"/>
                <a:gd name="T13" fmla="*/ 365 h 552"/>
                <a:gd name="T14" fmla="*/ 80 w 425"/>
                <a:gd name="T15" fmla="*/ 0 h 552"/>
                <a:gd name="T16" fmla="*/ 0 w 425"/>
                <a:gd name="T17" fmla="*/ 0 h 552"/>
                <a:gd name="T18" fmla="*/ 88 w 425"/>
                <a:gd name="T19" fmla="*/ 552 h 552"/>
                <a:gd name="T20" fmla="*/ 160 w 425"/>
                <a:gd name="T21" fmla="*/ 552 h 552"/>
                <a:gd name="T22" fmla="*/ 208 w 425"/>
                <a:gd name="T23" fmla="*/ 195 h 552"/>
                <a:gd name="T24" fmla="*/ 216 w 425"/>
                <a:gd name="T25" fmla="*/ 195 h 552"/>
                <a:gd name="T26" fmla="*/ 265 w 425"/>
                <a:gd name="T27" fmla="*/ 552 h 552"/>
                <a:gd name="T28" fmla="*/ 337 w 425"/>
                <a:gd name="T29" fmla="*/ 552 h 552"/>
                <a:gd name="T30" fmla="*/ 425 w 425"/>
                <a:gd name="T31" fmla="*/ 0 h 552"/>
                <a:gd name="T32" fmla="*/ 353 w 425"/>
                <a:gd name="T33"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52">
                  <a:moveTo>
                    <a:pt x="353" y="0"/>
                  </a:moveTo>
                  <a:lnTo>
                    <a:pt x="305" y="365"/>
                  </a:lnTo>
                  <a:lnTo>
                    <a:pt x="297" y="365"/>
                  </a:lnTo>
                  <a:lnTo>
                    <a:pt x="249" y="0"/>
                  </a:lnTo>
                  <a:lnTo>
                    <a:pt x="184" y="0"/>
                  </a:lnTo>
                  <a:lnTo>
                    <a:pt x="136" y="365"/>
                  </a:lnTo>
                  <a:lnTo>
                    <a:pt x="128" y="365"/>
                  </a:lnTo>
                  <a:lnTo>
                    <a:pt x="80" y="0"/>
                  </a:lnTo>
                  <a:lnTo>
                    <a:pt x="0" y="0"/>
                  </a:lnTo>
                  <a:lnTo>
                    <a:pt x="88" y="552"/>
                  </a:lnTo>
                  <a:lnTo>
                    <a:pt x="160" y="552"/>
                  </a:lnTo>
                  <a:lnTo>
                    <a:pt x="208" y="195"/>
                  </a:lnTo>
                  <a:lnTo>
                    <a:pt x="216" y="195"/>
                  </a:lnTo>
                  <a:lnTo>
                    <a:pt x="265" y="552"/>
                  </a:lnTo>
                  <a:lnTo>
                    <a:pt x="337" y="552"/>
                  </a:lnTo>
                  <a:lnTo>
                    <a:pt x="425" y="0"/>
                  </a:lnTo>
                  <a:lnTo>
                    <a:pt x="3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ooter Placeholder 1">
            <a:extLst>
              <a:ext uri="{FF2B5EF4-FFF2-40B4-BE49-F238E27FC236}">
                <a16:creationId xmlns:a16="http://schemas.microsoft.com/office/drawing/2014/main" id="{A09DDACF-1A59-492A-86C6-DA804D5616E9}"/>
              </a:ext>
            </a:extLst>
          </p:cNvPr>
          <p:cNvSpPr>
            <a:spLocks noGrp="1"/>
          </p:cNvSpPr>
          <p:nvPr>
            <p:ph type="ftr" sz="quarter" idx="31"/>
          </p:nvPr>
        </p:nvSpPr>
        <p:spPr>
          <a:xfrm rot="5400000">
            <a:off x="2050430" y="4438031"/>
            <a:ext cx="380998" cy="3544539"/>
          </a:xfrm>
        </p:spPr>
        <p:txBody>
          <a:bodyPr/>
          <a:lstStyle/>
          <a:p>
            <a:r>
              <a:rPr lang="en-US"/>
              <a:t>[ to edit Footer; go "Insert" (tab) &gt; "Header &amp; Footer" ]</a:t>
            </a:r>
          </a:p>
        </p:txBody>
      </p:sp>
      <p:sp>
        <p:nvSpPr>
          <p:cNvPr id="41" name="Slide Number Placeholder 2">
            <a:extLst>
              <a:ext uri="{FF2B5EF4-FFF2-40B4-BE49-F238E27FC236}">
                <a16:creationId xmlns:a16="http://schemas.microsoft.com/office/drawing/2014/main" id="{76DFAB2D-CA41-46D2-9C9E-BDC22ACE9378}"/>
              </a:ext>
            </a:extLst>
          </p:cNvPr>
          <p:cNvSpPr>
            <a:spLocks noGrp="1"/>
          </p:cNvSpPr>
          <p:nvPr>
            <p:ph type="sldNum" sz="quarter" idx="32"/>
          </p:nvPr>
        </p:nvSpPr>
        <p:spPr>
          <a:xfrm>
            <a:off x="0" y="6019801"/>
            <a:ext cx="385536" cy="381000"/>
          </a:xfrm>
        </p:spPr>
        <p:txBody>
          <a:bodyPr/>
          <a:lstStyle/>
          <a:p>
            <a:fld id="{D80659BF-CB79-4A8E-8A5E-9707540CF6F7}" type="slidenum">
              <a:rPr lang="en-US" smtClean="0"/>
              <a:pPr/>
              <a:t>‹#›</a:t>
            </a:fld>
            <a:endParaRPr lang="en-US"/>
          </a:p>
        </p:txBody>
      </p:sp>
      <p:sp>
        <p:nvSpPr>
          <p:cNvPr id="42" name="Text - GrandCanyon">
            <a:extLst>
              <a:ext uri="{FF2B5EF4-FFF2-40B4-BE49-F238E27FC236}">
                <a16:creationId xmlns:a16="http://schemas.microsoft.com/office/drawing/2014/main" id="{328F4CF6-B13E-440A-92AF-1E822ED0A2C4}"/>
              </a:ext>
            </a:extLst>
          </p:cNvPr>
          <p:cNvSpPr txBox="1"/>
          <p:nvPr userDrawn="1"/>
        </p:nvSpPr>
        <p:spPr>
          <a:xfrm>
            <a:off x="660400" y="4316988"/>
            <a:ext cx="3352799" cy="1443938"/>
          </a:xfrm>
          <a:prstGeom prst="rect">
            <a:avLst/>
          </a:prstGeom>
          <a:noFill/>
        </p:spPr>
        <p:txBody>
          <a:bodyPr wrap="square" lIns="0" tIns="0" rIns="0" bIns="0" rtlCol="0">
            <a:noAutofit/>
          </a:bodyPr>
          <a:lstStyle/>
          <a:p>
            <a:r>
              <a:rPr lang="en-US" sz="1600" i="1" kern="1200">
                <a:solidFill>
                  <a:schemeClr val="accent3"/>
                </a:solidFill>
                <a:effectLst/>
                <a:latin typeface="+mj-lt"/>
                <a:ea typeface="+mn-ea"/>
                <a:cs typeface="+mn-cs"/>
              </a:rPr>
              <a:t>Grand Canyon—</a:t>
            </a:r>
            <a:br>
              <a:rPr lang="en-US" sz="1600" i="1" kern="1200">
                <a:solidFill>
                  <a:schemeClr val="accent3"/>
                </a:solidFill>
                <a:effectLst/>
                <a:latin typeface="+mj-lt"/>
                <a:ea typeface="+mn-ea"/>
                <a:cs typeface="+mn-cs"/>
              </a:rPr>
            </a:br>
            <a:r>
              <a:rPr lang="en-US" sz="1600" i="1" kern="1200">
                <a:solidFill>
                  <a:schemeClr val="accent3"/>
                </a:solidFill>
                <a:effectLst/>
                <a:latin typeface="+mj-lt"/>
                <a:ea typeface="+mn-ea"/>
                <a:cs typeface="+mn-cs"/>
              </a:rPr>
              <a:t>At 277 miles long and up to 18 miles wide, this icon serves as a testament to </a:t>
            </a:r>
            <a:r>
              <a:rPr lang="en-US" sz="1800" i="1" kern="1200">
                <a:solidFill>
                  <a:schemeClr val="accent3"/>
                </a:solidFill>
                <a:effectLst/>
                <a:latin typeface="+mj-lt"/>
                <a:ea typeface="+mn-ea"/>
                <a:cs typeface="+mn-cs"/>
              </a:rPr>
              <a:t>determination</a:t>
            </a:r>
            <a:r>
              <a:rPr lang="en-US" sz="1600" i="1" kern="1200">
                <a:solidFill>
                  <a:schemeClr val="accent3"/>
                </a:solidFill>
                <a:effectLst/>
                <a:latin typeface="+mj-lt"/>
                <a:ea typeface="+mn-ea"/>
                <a:cs typeface="+mn-cs"/>
              </a:rPr>
              <a:t> and time. </a:t>
            </a:r>
          </a:p>
        </p:txBody>
      </p:sp>
      <p:sp>
        <p:nvSpPr>
          <p:cNvPr id="43" name="Text Placeholder - Stat3">
            <a:extLst>
              <a:ext uri="{FF2B5EF4-FFF2-40B4-BE49-F238E27FC236}">
                <a16:creationId xmlns:a16="http://schemas.microsoft.com/office/drawing/2014/main" id="{32237A85-6D6C-4A7F-A75D-EEC2C0CB7092}"/>
              </a:ext>
            </a:extLst>
          </p:cNvPr>
          <p:cNvSpPr>
            <a:spLocks noGrp="1"/>
          </p:cNvSpPr>
          <p:nvPr>
            <p:ph type="body" sz="quarter" idx="33" hasCustomPrompt="1"/>
          </p:nvPr>
        </p:nvSpPr>
        <p:spPr>
          <a:xfrm>
            <a:off x="9342479" y="3703764"/>
            <a:ext cx="1429486" cy="120610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cxnSp>
        <p:nvCxnSpPr>
          <p:cNvPr id="44" name="Stat-Bar">
            <a:extLst>
              <a:ext uri="{FF2B5EF4-FFF2-40B4-BE49-F238E27FC236}">
                <a16:creationId xmlns:a16="http://schemas.microsoft.com/office/drawing/2014/main" id="{E638B336-C48C-4C6F-A531-A8D2262F9414}"/>
              </a:ext>
            </a:extLst>
          </p:cNvPr>
          <p:cNvCxnSpPr/>
          <p:nvPr userDrawn="1"/>
        </p:nvCxnSpPr>
        <p:spPr>
          <a:xfrm rot="5400000">
            <a:off x="7780991" y="2401261"/>
            <a:ext cx="0" cy="1825632"/>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at-Hash">
            <a:extLst>
              <a:ext uri="{FF2B5EF4-FFF2-40B4-BE49-F238E27FC236}">
                <a16:creationId xmlns:a16="http://schemas.microsoft.com/office/drawing/2014/main" id="{D8EE220F-E738-4FE8-A3B4-0C581F115D96}"/>
              </a:ext>
            </a:extLst>
          </p:cNvPr>
          <p:cNvCxnSpPr/>
          <p:nvPr userDrawn="1"/>
        </p:nvCxnSpPr>
        <p:spPr>
          <a:xfrm rot="5400000">
            <a:off x="6973021" y="3398522"/>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at-Bar">
            <a:extLst>
              <a:ext uri="{FF2B5EF4-FFF2-40B4-BE49-F238E27FC236}">
                <a16:creationId xmlns:a16="http://schemas.microsoft.com/office/drawing/2014/main" id="{F560655E-98B9-456D-8418-E24854AE41AC}"/>
              </a:ext>
            </a:extLst>
          </p:cNvPr>
          <p:cNvCxnSpPr/>
          <p:nvPr userDrawn="1"/>
        </p:nvCxnSpPr>
        <p:spPr>
          <a:xfrm flipH="1">
            <a:off x="4780281" y="3314055"/>
            <a:ext cx="2092596"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Stat-Hash">
            <a:extLst>
              <a:ext uri="{FF2B5EF4-FFF2-40B4-BE49-F238E27FC236}">
                <a16:creationId xmlns:a16="http://schemas.microsoft.com/office/drawing/2014/main" id="{376006C1-7784-46B4-B572-7B36C399D9C6}"/>
              </a:ext>
            </a:extLst>
          </p:cNvPr>
          <p:cNvCxnSpPr/>
          <p:nvPr userDrawn="1"/>
        </p:nvCxnSpPr>
        <p:spPr>
          <a:xfrm rot="5400000">
            <a:off x="5473142" y="3398499"/>
            <a:ext cx="168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at-Hash">
            <a:extLst>
              <a:ext uri="{FF2B5EF4-FFF2-40B4-BE49-F238E27FC236}">
                <a16:creationId xmlns:a16="http://schemas.microsoft.com/office/drawing/2014/main" id="{A7D10F47-718F-4623-B882-BBFDF2E26B73}"/>
              </a:ext>
            </a:extLst>
          </p:cNvPr>
          <p:cNvCxnSpPr/>
          <p:nvPr userDrawn="1"/>
        </p:nvCxnSpPr>
        <p:spPr>
          <a:xfrm rot="5400000">
            <a:off x="8472900" y="3398523"/>
            <a:ext cx="16888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ach">
            <a:extLst>
              <a:ext uri="{FF2B5EF4-FFF2-40B4-BE49-F238E27FC236}">
                <a16:creationId xmlns:a16="http://schemas.microsoft.com/office/drawing/2014/main" id="{2E064343-AA84-485E-A6E6-90177FF8E40E}"/>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Reach</a:t>
            </a:r>
          </a:p>
        </p:txBody>
      </p:sp>
    </p:spTree>
    <p:extLst>
      <p:ext uri="{BB962C8B-B14F-4D97-AF65-F5344CB8AC3E}">
        <p14:creationId xmlns:p14="http://schemas.microsoft.com/office/powerpoint/2010/main" val="1597229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MAP- Region 2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a:t>Add Slide Title</a:t>
            </a:r>
          </a:p>
        </p:txBody>
      </p:sp>
      <p:sp>
        <p:nvSpPr>
          <p:cNvPr id="27"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29"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35" name="Stat-Bar"/>
          <p:cNvCxnSpPr/>
          <p:nvPr/>
        </p:nvCxnSpPr>
        <p:spPr>
          <a:xfrm flipH="1">
            <a:off x="3329227" y="2857189"/>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4681974" y="2929044"/>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p:cNvGrpSpPr/>
          <p:nvPr/>
        </p:nvGrpSpPr>
        <p:grpSpPr>
          <a:xfrm>
            <a:off x="6908800" y="781413"/>
            <a:ext cx="4470400" cy="4837976"/>
            <a:chOff x="6054726" y="1828800"/>
            <a:chExt cx="3340100" cy="3614738"/>
          </a:xfrm>
          <a:solidFill>
            <a:schemeClr val="accent1"/>
          </a:solidFill>
        </p:grpSpPr>
        <p:grpSp>
          <p:nvGrpSpPr>
            <p:cNvPr id="38" name="Eastern snippets"/>
            <p:cNvGrpSpPr/>
            <p:nvPr/>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baseline="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cxnSp>
        <p:nvCxnSpPr>
          <p:cNvPr id="63" name="RuleLine - Mid" hidden="1">
            <a:extLst>
              <a:ext uri="{FF2B5EF4-FFF2-40B4-BE49-F238E27FC236}">
                <a16:creationId xmlns:a16="http://schemas.microsoft.com/office/drawing/2014/main" id="{289BC673-C4D2-4C45-9885-C516641D0185}"/>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4" name="RuleLine - Top" hidden="1">
            <a:extLst>
              <a:ext uri="{FF2B5EF4-FFF2-40B4-BE49-F238E27FC236}">
                <a16:creationId xmlns:a16="http://schemas.microsoft.com/office/drawing/2014/main" id="{DB01CC48-E7D2-414D-A8C5-ADE1779140E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Bar">
            <a:extLst>
              <a:ext uri="{FF2B5EF4-FFF2-40B4-BE49-F238E27FC236}">
                <a16:creationId xmlns:a16="http://schemas.microsoft.com/office/drawing/2014/main" id="{DE07D481-2443-46B1-A815-B527F5E91C4E}"/>
              </a:ext>
            </a:extLst>
          </p:cNvP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6" name="MAP - States">
            <a:extLst>
              <a:ext uri="{FF2B5EF4-FFF2-40B4-BE49-F238E27FC236}">
                <a16:creationId xmlns:a16="http://schemas.microsoft.com/office/drawing/2014/main" id="{BE844884-476A-4F7F-BD16-049AC65A7BE6}"/>
              </a:ext>
            </a:extLst>
          </p:cNvPr>
          <p:cNvGrpSpPr/>
          <p:nvPr userDrawn="1"/>
        </p:nvGrpSpPr>
        <p:grpSpPr>
          <a:xfrm>
            <a:off x="6908800" y="781413"/>
            <a:ext cx="4470400" cy="4837976"/>
            <a:chOff x="6054726" y="1828800"/>
            <a:chExt cx="3340100" cy="3614738"/>
          </a:xfrm>
          <a:solidFill>
            <a:schemeClr val="accent1"/>
          </a:solidFill>
        </p:grpSpPr>
        <p:grpSp>
          <p:nvGrpSpPr>
            <p:cNvPr id="67" name="Eastern snippets">
              <a:extLst>
                <a:ext uri="{FF2B5EF4-FFF2-40B4-BE49-F238E27FC236}">
                  <a16:creationId xmlns:a16="http://schemas.microsoft.com/office/drawing/2014/main" id="{A2134C91-358B-4C79-A281-45535ACFAAA6}"/>
                </a:ext>
              </a:extLst>
            </p:cNvPr>
            <p:cNvGrpSpPr/>
            <p:nvPr userDrawn="1"/>
          </p:nvGrpSpPr>
          <p:grpSpPr>
            <a:xfrm>
              <a:off x="8924926" y="2095500"/>
              <a:ext cx="469900" cy="2797176"/>
              <a:chOff x="8924926" y="2095500"/>
              <a:chExt cx="469900" cy="2797176"/>
            </a:xfrm>
            <a:grpFill/>
          </p:grpSpPr>
          <p:sp>
            <p:nvSpPr>
              <p:cNvPr id="85" name="Louisiana" title="Louisiana">
                <a:extLst>
                  <a:ext uri="{FF2B5EF4-FFF2-40B4-BE49-F238E27FC236}">
                    <a16:creationId xmlns:a16="http://schemas.microsoft.com/office/drawing/2014/main" id="{31F9BB1A-63A8-4F64-B073-9D47E1C4079A}"/>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Arkansas" title="Arkansas">
                <a:extLst>
                  <a:ext uri="{FF2B5EF4-FFF2-40B4-BE49-F238E27FC236}">
                    <a16:creationId xmlns:a16="http://schemas.microsoft.com/office/drawing/2014/main" id="{D326E007-1E30-4488-9F6B-F0CFCD3BE799}"/>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Missouri" title="Missouri">
                <a:extLst>
                  <a:ext uri="{FF2B5EF4-FFF2-40B4-BE49-F238E27FC236}">
                    <a16:creationId xmlns:a16="http://schemas.microsoft.com/office/drawing/2014/main" id="{67DFD09A-042C-475D-AF58-F99115560EBE}"/>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Iowa" title="Iowa">
                <a:extLst>
                  <a:ext uri="{FF2B5EF4-FFF2-40B4-BE49-F238E27FC236}">
                    <a16:creationId xmlns:a16="http://schemas.microsoft.com/office/drawing/2014/main" id="{9DC90129-328E-467A-9E76-522E280627DA}"/>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9" name="Minnesota" title="Minnesota">
                <a:extLst>
                  <a:ext uri="{FF2B5EF4-FFF2-40B4-BE49-F238E27FC236}">
                    <a16:creationId xmlns:a16="http://schemas.microsoft.com/office/drawing/2014/main" id="{1DF115B8-A6B1-471E-8230-1009CEB1916B}"/>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0" name="Wisconsin">
                <a:extLst>
                  <a:ext uri="{FF2B5EF4-FFF2-40B4-BE49-F238E27FC236}">
                    <a16:creationId xmlns:a16="http://schemas.microsoft.com/office/drawing/2014/main" id="{959F424B-B867-4743-99E1-1078BFA856FB}"/>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8" name="Wyoming" title="Wyoming">
              <a:extLst>
                <a:ext uri="{FF2B5EF4-FFF2-40B4-BE49-F238E27FC236}">
                  <a16:creationId xmlns:a16="http://schemas.microsoft.com/office/drawing/2014/main" id="{6B8F0169-24F4-453C-9D76-C3CD80C48330}"/>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Washington" title="Washington">
              <a:extLst>
                <a:ext uri="{FF2B5EF4-FFF2-40B4-BE49-F238E27FC236}">
                  <a16:creationId xmlns:a16="http://schemas.microsoft.com/office/drawing/2014/main" id="{9D9C6821-E1CB-40ED-B331-77CE5930AF36}"/>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Utah" title="Utah">
              <a:extLst>
                <a:ext uri="{FF2B5EF4-FFF2-40B4-BE49-F238E27FC236}">
                  <a16:creationId xmlns:a16="http://schemas.microsoft.com/office/drawing/2014/main" id="{E9D77B25-CE5F-40C2-B71D-C00870C650AD}"/>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Texas" title="Texas">
              <a:extLst>
                <a:ext uri="{FF2B5EF4-FFF2-40B4-BE49-F238E27FC236}">
                  <a16:creationId xmlns:a16="http://schemas.microsoft.com/office/drawing/2014/main" id="{5E6CB88D-4803-437D-B6EF-32F9191983F0}"/>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South Dakota" title="South Dakota">
              <a:extLst>
                <a:ext uri="{FF2B5EF4-FFF2-40B4-BE49-F238E27FC236}">
                  <a16:creationId xmlns:a16="http://schemas.microsoft.com/office/drawing/2014/main" id="{41C07B84-7C06-4F43-90E8-19B21BE42E1F}"/>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Oregon" title="Oregon">
              <a:extLst>
                <a:ext uri="{FF2B5EF4-FFF2-40B4-BE49-F238E27FC236}">
                  <a16:creationId xmlns:a16="http://schemas.microsoft.com/office/drawing/2014/main" id="{26BF15AA-57FE-458B-9020-68E05C4CCD84}"/>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Oklahoma" title="Oklahoma">
              <a:extLst>
                <a:ext uri="{FF2B5EF4-FFF2-40B4-BE49-F238E27FC236}">
                  <a16:creationId xmlns:a16="http://schemas.microsoft.com/office/drawing/2014/main" id="{228144E6-F2DC-4A2E-BA9E-8A44293EFC2D}"/>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North Dakota" title="North Dakota">
              <a:extLst>
                <a:ext uri="{FF2B5EF4-FFF2-40B4-BE49-F238E27FC236}">
                  <a16:creationId xmlns:a16="http://schemas.microsoft.com/office/drawing/2014/main" id="{3936A0B5-49E0-4940-8D43-979B06D7A604}"/>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New Mexico" title="New Mexico">
              <a:extLst>
                <a:ext uri="{FF2B5EF4-FFF2-40B4-BE49-F238E27FC236}">
                  <a16:creationId xmlns:a16="http://schemas.microsoft.com/office/drawing/2014/main" id="{0229ACB7-786B-4A53-A183-7D470BEF00B2}"/>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Nevada" title="Nevada">
              <a:extLst>
                <a:ext uri="{FF2B5EF4-FFF2-40B4-BE49-F238E27FC236}">
                  <a16:creationId xmlns:a16="http://schemas.microsoft.com/office/drawing/2014/main" id="{52D3E7A8-3ECB-49D8-8217-2CF6BB3B74E3}"/>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Nebraska" title="Nebraska">
              <a:extLst>
                <a:ext uri="{FF2B5EF4-FFF2-40B4-BE49-F238E27FC236}">
                  <a16:creationId xmlns:a16="http://schemas.microsoft.com/office/drawing/2014/main" id="{F2094400-C351-45C5-BF6D-C2670877D71C}"/>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Montana" title="Montana">
              <a:extLst>
                <a:ext uri="{FF2B5EF4-FFF2-40B4-BE49-F238E27FC236}">
                  <a16:creationId xmlns:a16="http://schemas.microsoft.com/office/drawing/2014/main" id="{62A5D764-2413-428B-AC63-44AF5901E387}"/>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Kansas" title="Kansas">
              <a:extLst>
                <a:ext uri="{FF2B5EF4-FFF2-40B4-BE49-F238E27FC236}">
                  <a16:creationId xmlns:a16="http://schemas.microsoft.com/office/drawing/2014/main" id="{3B0B36BF-E783-4F73-AF9E-3A8F3753340F}"/>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Idaho" title="Idaho">
              <a:extLst>
                <a:ext uri="{FF2B5EF4-FFF2-40B4-BE49-F238E27FC236}">
                  <a16:creationId xmlns:a16="http://schemas.microsoft.com/office/drawing/2014/main" id="{9F9BFDF8-37BA-426F-83D9-ADE70F46ADD7}"/>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2" name="Colorado" title="Colorado">
              <a:extLst>
                <a:ext uri="{FF2B5EF4-FFF2-40B4-BE49-F238E27FC236}">
                  <a16:creationId xmlns:a16="http://schemas.microsoft.com/office/drawing/2014/main" id="{452FAF93-F779-44F9-B8ED-E806C73D9AA3}"/>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California" title="California">
              <a:extLst>
                <a:ext uri="{FF2B5EF4-FFF2-40B4-BE49-F238E27FC236}">
                  <a16:creationId xmlns:a16="http://schemas.microsoft.com/office/drawing/2014/main" id="{34FA9DD7-2028-4B1B-BB11-5A8C437B9C03}"/>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Arizona" title="Arizona">
              <a:extLst>
                <a:ext uri="{FF2B5EF4-FFF2-40B4-BE49-F238E27FC236}">
                  <a16:creationId xmlns:a16="http://schemas.microsoft.com/office/drawing/2014/main" id="{0516A837-C963-4D0D-BFCE-A0351EEA2DEB}"/>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91" name="Text Placeholder - Left, Mid">
            <a:extLst>
              <a:ext uri="{FF2B5EF4-FFF2-40B4-BE49-F238E27FC236}">
                <a16:creationId xmlns:a16="http://schemas.microsoft.com/office/drawing/2014/main" id="{326BCFAB-7BB6-47F9-A35F-F3437CC40EFA}"/>
              </a:ext>
            </a:extLst>
          </p:cNvPr>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baseline="0">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Tree>
    <p:extLst>
      <p:ext uri="{BB962C8B-B14F-4D97-AF65-F5344CB8AC3E}">
        <p14:creationId xmlns:p14="http://schemas.microsoft.com/office/powerpoint/2010/main" val="1579242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MAP - Region 2">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199" cy="2057400"/>
          </a:xfrm>
        </p:spPr>
        <p:txBody>
          <a:bodyPr anchor="b"/>
          <a:lstStyle/>
          <a:p>
            <a:r>
              <a:rPr lang="en-US"/>
              <a:t>Add Slide Title</a:t>
            </a:r>
          </a:p>
        </p:txBody>
      </p:sp>
      <p:grpSp>
        <p:nvGrpSpPr>
          <p:cNvPr id="57" name="MAP - States"/>
          <p:cNvGrpSpPr/>
          <p:nvPr/>
        </p:nvGrpSpPr>
        <p:grpSpPr>
          <a:xfrm>
            <a:off x="6908800" y="781413"/>
            <a:ext cx="4470400" cy="4837976"/>
            <a:chOff x="6054726" y="1828800"/>
            <a:chExt cx="3340100" cy="3614738"/>
          </a:xfrm>
        </p:grpSpPr>
        <p:grpSp>
          <p:nvGrpSpPr>
            <p:cNvPr id="58" name="Eastern snippets"/>
            <p:cNvGrpSpPr/>
            <p:nvPr/>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42"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tx1"/>
                </a:solidFill>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41" name="Text Placeholder - Stat 2"/>
          <p:cNvSpPr>
            <a:spLocks noGrp="1"/>
          </p:cNvSpPr>
          <p:nvPr>
            <p:ph type="body" sz="quarter" idx="37" hasCustomPrompt="1"/>
          </p:nvPr>
        </p:nvSpPr>
        <p:spPr>
          <a:xfrm>
            <a:off x="347805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50" name="Text Placeholder - Stat 1"/>
          <p:cNvSpPr>
            <a:spLocks noGrp="1"/>
          </p:cNvSpPr>
          <p:nvPr>
            <p:ph type="body" sz="quarter" idx="28" hasCustomPrompt="1"/>
          </p:nvPr>
        </p:nvSpPr>
        <p:spPr>
          <a:xfrm>
            <a:off x="660401" y="3126087"/>
            <a:ext cx="2573308" cy="1214163"/>
          </a:xfrm>
        </p:spPr>
        <p:txBody>
          <a:bodyPr anchor="t"/>
          <a:lstStyle>
            <a:lvl1pPr algn="ctr">
              <a:spcBef>
                <a:spcPts val="679"/>
              </a:spcBef>
              <a:spcAft>
                <a:spcPts val="0"/>
              </a:spcAft>
              <a:defRPr sz="4000" spc="57" baseline="0">
                <a:solidFill>
                  <a:schemeClr val="accent1"/>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54" name="Stat-Bar"/>
          <p:cNvCxnSpPr/>
          <p:nvPr/>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Stat-Bar"/>
          <p:cNvCxnSpPr/>
          <p:nvPr/>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at-Hash"/>
          <p:cNvCxnSpPr/>
          <p:nvPr/>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cxnSp>
        <p:nvCxnSpPr>
          <p:cNvPr id="39" name="RuleLine - Mid" hidden="1">
            <a:extLst>
              <a:ext uri="{FF2B5EF4-FFF2-40B4-BE49-F238E27FC236}">
                <a16:creationId xmlns:a16="http://schemas.microsoft.com/office/drawing/2014/main" id="{F4E3BFC1-F5FC-4182-8CC9-7F8FE44A905D}"/>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RuleLine - Top" hidden="1">
            <a:extLst>
              <a:ext uri="{FF2B5EF4-FFF2-40B4-BE49-F238E27FC236}">
                <a16:creationId xmlns:a16="http://schemas.microsoft.com/office/drawing/2014/main" id="{F44A1BFB-4057-4766-ACAE-888646DAD5B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3" name="MAP - States">
            <a:extLst>
              <a:ext uri="{FF2B5EF4-FFF2-40B4-BE49-F238E27FC236}">
                <a16:creationId xmlns:a16="http://schemas.microsoft.com/office/drawing/2014/main" id="{D63B2B7B-829A-4F9C-A96A-4ED8B473F3AA}"/>
              </a:ext>
            </a:extLst>
          </p:cNvPr>
          <p:cNvGrpSpPr/>
          <p:nvPr userDrawn="1"/>
        </p:nvGrpSpPr>
        <p:grpSpPr>
          <a:xfrm>
            <a:off x="6908800" y="781413"/>
            <a:ext cx="4470400" cy="4837976"/>
            <a:chOff x="6054726" y="1828800"/>
            <a:chExt cx="3340100" cy="3614738"/>
          </a:xfrm>
        </p:grpSpPr>
        <p:grpSp>
          <p:nvGrpSpPr>
            <p:cNvPr id="44" name="Eastern snippets">
              <a:extLst>
                <a:ext uri="{FF2B5EF4-FFF2-40B4-BE49-F238E27FC236}">
                  <a16:creationId xmlns:a16="http://schemas.microsoft.com/office/drawing/2014/main" id="{A6C5A727-F1FC-467C-98A3-C791AAECFC3D}"/>
                </a:ext>
              </a:extLst>
            </p:cNvPr>
            <p:cNvGrpSpPr/>
            <p:nvPr userDrawn="1"/>
          </p:nvGrpSpPr>
          <p:grpSpPr>
            <a:xfrm>
              <a:off x="8924926" y="2095500"/>
              <a:ext cx="469900" cy="2797176"/>
              <a:chOff x="8924926" y="2095500"/>
              <a:chExt cx="469900" cy="2797176"/>
            </a:xfrm>
          </p:grpSpPr>
          <p:sp>
            <p:nvSpPr>
              <p:cNvPr id="92" name="Louisiana" title="Louisiana">
                <a:extLst>
                  <a:ext uri="{FF2B5EF4-FFF2-40B4-BE49-F238E27FC236}">
                    <a16:creationId xmlns:a16="http://schemas.microsoft.com/office/drawing/2014/main" id="{77546737-EDAC-41C0-BD82-350A9B6841AB}"/>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3" name="Arkansas" title="Arkansas">
                <a:extLst>
                  <a:ext uri="{FF2B5EF4-FFF2-40B4-BE49-F238E27FC236}">
                    <a16:creationId xmlns:a16="http://schemas.microsoft.com/office/drawing/2014/main" id="{A155087E-E522-4F10-A858-B6762B2A1F0B}"/>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4" name="Missouri" title="Missouri">
                <a:extLst>
                  <a:ext uri="{FF2B5EF4-FFF2-40B4-BE49-F238E27FC236}">
                    <a16:creationId xmlns:a16="http://schemas.microsoft.com/office/drawing/2014/main" id="{922BA34F-6E48-4CD6-BD47-3112BD94D3C2}"/>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5" name="Iowa" title="Iowa">
                <a:extLst>
                  <a:ext uri="{FF2B5EF4-FFF2-40B4-BE49-F238E27FC236}">
                    <a16:creationId xmlns:a16="http://schemas.microsoft.com/office/drawing/2014/main" id="{874FD52E-8F7A-4507-9956-7100721F2C29}"/>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6" name="Minnesota" title="Minnesota">
                <a:extLst>
                  <a:ext uri="{FF2B5EF4-FFF2-40B4-BE49-F238E27FC236}">
                    <a16:creationId xmlns:a16="http://schemas.microsoft.com/office/drawing/2014/main" id="{A68185CD-9D97-4724-B7B2-4B1F0C02D2EA}"/>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7" name="Wisconsin">
                <a:extLst>
                  <a:ext uri="{FF2B5EF4-FFF2-40B4-BE49-F238E27FC236}">
                    <a16:creationId xmlns:a16="http://schemas.microsoft.com/office/drawing/2014/main" id="{683C4253-8890-4937-B17F-2E7CF1CED624}"/>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45" name="Wyoming" title="Wyoming">
              <a:extLst>
                <a:ext uri="{FF2B5EF4-FFF2-40B4-BE49-F238E27FC236}">
                  <a16:creationId xmlns:a16="http://schemas.microsoft.com/office/drawing/2014/main" id="{B6BDA998-FC71-4C70-971F-94C544A06266}"/>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Washington" title="Washington">
              <a:extLst>
                <a:ext uri="{FF2B5EF4-FFF2-40B4-BE49-F238E27FC236}">
                  <a16:creationId xmlns:a16="http://schemas.microsoft.com/office/drawing/2014/main" id="{9801DE11-D2DA-45A3-BBF8-4F276CAA682B}"/>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Utah" title="Utah">
              <a:extLst>
                <a:ext uri="{FF2B5EF4-FFF2-40B4-BE49-F238E27FC236}">
                  <a16:creationId xmlns:a16="http://schemas.microsoft.com/office/drawing/2014/main" id="{8B23CF78-C52F-4026-9F69-66E79CD1FCC2}"/>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Texas" title="Texas">
              <a:extLst>
                <a:ext uri="{FF2B5EF4-FFF2-40B4-BE49-F238E27FC236}">
                  <a16:creationId xmlns:a16="http://schemas.microsoft.com/office/drawing/2014/main" id="{65CE3C09-D4A9-4266-AA48-DBCEDC12630F}"/>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South Dakota" title="South Dakota">
              <a:extLst>
                <a:ext uri="{FF2B5EF4-FFF2-40B4-BE49-F238E27FC236}">
                  <a16:creationId xmlns:a16="http://schemas.microsoft.com/office/drawing/2014/main" id="{2A922D99-AFD9-4911-A391-5CC65D9632AD}"/>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Oregon" title="Oregon">
              <a:extLst>
                <a:ext uri="{FF2B5EF4-FFF2-40B4-BE49-F238E27FC236}">
                  <a16:creationId xmlns:a16="http://schemas.microsoft.com/office/drawing/2014/main" id="{6448C4AB-42AB-4403-940E-E984689FCB6A}"/>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Oklahoma" title="Oklahoma">
              <a:extLst>
                <a:ext uri="{FF2B5EF4-FFF2-40B4-BE49-F238E27FC236}">
                  <a16:creationId xmlns:a16="http://schemas.microsoft.com/office/drawing/2014/main" id="{D87FB28C-A0A9-4C4F-9B26-A802923AA65E}"/>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North Dakota" title="North Dakota">
              <a:extLst>
                <a:ext uri="{FF2B5EF4-FFF2-40B4-BE49-F238E27FC236}">
                  <a16:creationId xmlns:a16="http://schemas.microsoft.com/office/drawing/2014/main" id="{57622FB9-CB20-4294-A5B2-6D1B19F62CA6}"/>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6" name="New Mexico" title="New Mexico">
              <a:extLst>
                <a:ext uri="{FF2B5EF4-FFF2-40B4-BE49-F238E27FC236}">
                  <a16:creationId xmlns:a16="http://schemas.microsoft.com/office/drawing/2014/main" id="{D07D7FD7-8125-4E85-828B-A29B88D8EAF5}"/>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Nevada" title="Nevada">
              <a:extLst>
                <a:ext uri="{FF2B5EF4-FFF2-40B4-BE49-F238E27FC236}">
                  <a16:creationId xmlns:a16="http://schemas.microsoft.com/office/drawing/2014/main" id="{2A224D21-EA46-4A2A-8CBE-DC49E699A883}"/>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Nebraska" title="Nebraska">
              <a:extLst>
                <a:ext uri="{FF2B5EF4-FFF2-40B4-BE49-F238E27FC236}">
                  <a16:creationId xmlns:a16="http://schemas.microsoft.com/office/drawing/2014/main" id="{097493AC-72F8-413B-AB2F-53A63F8B86EA}"/>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Montana" title="Montana">
              <a:extLst>
                <a:ext uri="{FF2B5EF4-FFF2-40B4-BE49-F238E27FC236}">
                  <a16:creationId xmlns:a16="http://schemas.microsoft.com/office/drawing/2014/main" id="{DE3C435A-4A97-469A-A4E0-CFD8097BCA3E}"/>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Kansas" title="Kansas">
              <a:extLst>
                <a:ext uri="{FF2B5EF4-FFF2-40B4-BE49-F238E27FC236}">
                  <a16:creationId xmlns:a16="http://schemas.microsoft.com/office/drawing/2014/main" id="{6DCFAA72-FAE3-4EC7-8B63-E36949461BEB}"/>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Idaho" title="Idaho">
              <a:extLst>
                <a:ext uri="{FF2B5EF4-FFF2-40B4-BE49-F238E27FC236}">
                  <a16:creationId xmlns:a16="http://schemas.microsoft.com/office/drawing/2014/main" id="{2AFA2A7E-DE33-4D7D-833E-6153F647F4C7}"/>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9" name="Colorado" title="Colorado">
              <a:extLst>
                <a:ext uri="{FF2B5EF4-FFF2-40B4-BE49-F238E27FC236}">
                  <a16:creationId xmlns:a16="http://schemas.microsoft.com/office/drawing/2014/main" id="{035C8817-64DA-4935-91D6-F62F1A7B52D6}"/>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0" name="California" title="California">
              <a:extLst>
                <a:ext uri="{FF2B5EF4-FFF2-40B4-BE49-F238E27FC236}">
                  <a16:creationId xmlns:a16="http://schemas.microsoft.com/office/drawing/2014/main" id="{699F2612-CBB3-4A73-A808-6C5F657C2D90}"/>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1" name="Arizona" title="Arizona">
              <a:extLst>
                <a:ext uri="{FF2B5EF4-FFF2-40B4-BE49-F238E27FC236}">
                  <a16:creationId xmlns:a16="http://schemas.microsoft.com/office/drawing/2014/main" id="{D7B2AFB0-897C-496E-BF2C-68661BD41F3C}"/>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98" name="Stat-Bar">
            <a:extLst>
              <a:ext uri="{FF2B5EF4-FFF2-40B4-BE49-F238E27FC236}">
                <a16:creationId xmlns:a16="http://schemas.microsoft.com/office/drawing/2014/main" id="{300AECBF-9890-4E65-AD37-AFF122DAF621}"/>
              </a:ext>
            </a:extLst>
          </p:cNvPr>
          <p:cNvCxnSpPr/>
          <p:nvPr userDrawn="1"/>
        </p:nvCxnSpPr>
        <p:spPr>
          <a:xfrm flipH="1">
            <a:off x="3329227" y="2858094"/>
            <a:ext cx="273376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9" name="Stat-Hash">
            <a:extLst>
              <a:ext uri="{FF2B5EF4-FFF2-40B4-BE49-F238E27FC236}">
                <a16:creationId xmlns:a16="http://schemas.microsoft.com/office/drawing/2014/main" id="{6ADB5B1A-DCE2-4BD7-BC43-2688D2B2BCC0}"/>
              </a:ext>
            </a:extLst>
          </p:cNvPr>
          <p:cNvCxnSpPr/>
          <p:nvPr userDrawn="1"/>
        </p:nvCxnSpPr>
        <p:spPr>
          <a:xfrm rot="5400000">
            <a:off x="4681974" y="2920252"/>
            <a:ext cx="16546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0" name="Stat-Bar">
            <a:extLst>
              <a:ext uri="{FF2B5EF4-FFF2-40B4-BE49-F238E27FC236}">
                <a16:creationId xmlns:a16="http://schemas.microsoft.com/office/drawing/2014/main" id="{3BCF69CB-A414-466C-A122-09BEE16D93DC}"/>
              </a:ext>
            </a:extLst>
          </p:cNvPr>
          <p:cNvCxnSpPr/>
          <p:nvPr userDrawn="1"/>
        </p:nvCxnSpPr>
        <p:spPr>
          <a:xfrm flipH="1">
            <a:off x="665877" y="2859993"/>
            <a:ext cx="2695135"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1" name="Stat-Hash">
            <a:extLst>
              <a:ext uri="{FF2B5EF4-FFF2-40B4-BE49-F238E27FC236}">
                <a16:creationId xmlns:a16="http://schemas.microsoft.com/office/drawing/2014/main" id="{5D3994B1-14A1-4310-9DDC-FB36EF50BB92}"/>
              </a:ext>
            </a:extLst>
          </p:cNvPr>
          <p:cNvCxnSpPr/>
          <p:nvPr userDrawn="1"/>
        </p:nvCxnSpPr>
        <p:spPr>
          <a:xfrm rot="5400000">
            <a:off x="1864324" y="2928526"/>
            <a:ext cx="16546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6678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MAP- Region 3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184166" cy="1600200"/>
          </a:xfrm>
        </p:spPr>
        <p:txBody>
          <a:bodyPr anchor="b"/>
          <a:lstStyle>
            <a:lvl1pPr>
              <a:defRPr>
                <a:solidFill>
                  <a:schemeClr val="bg2"/>
                </a:solidFill>
              </a:defRPr>
            </a:lvl1pPr>
          </a:lstStyle>
          <a:p>
            <a:r>
              <a:rPr lang="en-US"/>
              <a:t>Add Slide Title</a:t>
            </a:r>
          </a:p>
        </p:txBody>
      </p:sp>
      <p:sp>
        <p:nvSpPr>
          <p:cNvPr id="13"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14"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16"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25" name="Stat-Bar"/>
          <p:cNvCxnSpPr/>
          <p:nvPr/>
        </p:nvCxnSpPr>
        <p:spPr>
          <a:xfrm flipH="1">
            <a:off x="4793163" y="2864105"/>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a:endCxn id="13"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p:cNvCxnSpPr/>
          <p:nvPr/>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p:cNvCxnSpPr>
            <a:endCxn id="14" idx="0"/>
          </p:cNvCxnSpPr>
          <p:nvPr/>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Bar"/>
          <p:cNvCxnSpPr/>
          <p:nvPr/>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Hash"/>
          <p:cNvCxnSpPr>
            <a:endCxn id="16" idx="0"/>
          </p:cNvCxnSpPr>
          <p:nvPr/>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9" name="MAP - States"/>
          <p:cNvGrpSpPr/>
          <p:nvPr/>
        </p:nvGrpSpPr>
        <p:grpSpPr>
          <a:xfrm>
            <a:off x="6908800" y="781413"/>
            <a:ext cx="4470400" cy="4837976"/>
            <a:chOff x="6054726" y="1828800"/>
            <a:chExt cx="3340100" cy="3614738"/>
          </a:xfrm>
          <a:solidFill>
            <a:schemeClr val="accent1"/>
          </a:solidFill>
        </p:grpSpPr>
        <p:grpSp>
          <p:nvGrpSpPr>
            <p:cNvPr id="30" name="Eastern snippets"/>
            <p:cNvGrpSpPr/>
            <p:nvPr/>
          </p:nvGrpSpPr>
          <p:grpSpPr>
            <a:xfrm>
              <a:off x="8924926" y="2095500"/>
              <a:ext cx="469900" cy="2797176"/>
              <a:chOff x="8924926" y="2095500"/>
              <a:chExt cx="469900" cy="2797176"/>
            </a:xfrm>
            <a:grpFill/>
          </p:grpSpPr>
          <p:sp>
            <p:nvSpPr>
              <p:cNvPr id="48"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1"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2"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3"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4"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5"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6"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7"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8"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39"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4" name="Text Placeholder - Left, Mid"/>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55" name="RuleLine - Mid" hidden="1">
            <a:extLst>
              <a:ext uri="{FF2B5EF4-FFF2-40B4-BE49-F238E27FC236}">
                <a16:creationId xmlns:a16="http://schemas.microsoft.com/office/drawing/2014/main" id="{3475928A-F0BB-40CA-A22A-FA24CD12A22E}"/>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RuleLine - Top" hidden="1">
            <a:extLst>
              <a:ext uri="{FF2B5EF4-FFF2-40B4-BE49-F238E27FC236}">
                <a16:creationId xmlns:a16="http://schemas.microsoft.com/office/drawing/2014/main" id="{995B9EC7-0C48-47D4-8D50-7E1DD645436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at-Bar">
            <a:extLst>
              <a:ext uri="{FF2B5EF4-FFF2-40B4-BE49-F238E27FC236}">
                <a16:creationId xmlns:a16="http://schemas.microsoft.com/office/drawing/2014/main" id="{C08DEBF0-FABC-41DE-963E-FF6C4AE1AB60}"/>
              </a:ext>
            </a:extLst>
          </p:cNvPr>
          <p:cNvCxnSpPr/>
          <p:nvPr userDrawn="1"/>
        </p:nvCxnSpPr>
        <p:spPr>
          <a:xfrm rot="5400000">
            <a:off x="3838824" y="1898818"/>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at-Hash">
            <a:extLst>
              <a:ext uri="{FF2B5EF4-FFF2-40B4-BE49-F238E27FC236}">
                <a16:creationId xmlns:a16="http://schemas.microsoft.com/office/drawing/2014/main" id="{F975F4D0-7886-4257-9C60-230C54BCEB4B}"/>
              </a:ext>
            </a:extLst>
          </p:cNvPr>
          <p:cNvCxnSpPr>
            <a:endCxn id="14"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9" name="Stat-Bar">
            <a:extLst>
              <a:ext uri="{FF2B5EF4-FFF2-40B4-BE49-F238E27FC236}">
                <a16:creationId xmlns:a16="http://schemas.microsoft.com/office/drawing/2014/main" id="{82B82AAF-B454-44FD-BB32-454DD81437AC}"/>
              </a:ext>
            </a:extLst>
          </p:cNvPr>
          <p:cNvCxnSpPr/>
          <p:nvPr userDrawn="1"/>
        </p:nvCxnSpPr>
        <p:spPr>
          <a:xfrm flipH="1">
            <a:off x="665630" y="2864074"/>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at-Hash">
            <a:extLst>
              <a:ext uri="{FF2B5EF4-FFF2-40B4-BE49-F238E27FC236}">
                <a16:creationId xmlns:a16="http://schemas.microsoft.com/office/drawing/2014/main" id="{67034A9B-7B6A-45C1-8860-BF2C0BB3FA77}"/>
              </a:ext>
            </a:extLst>
          </p:cNvPr>
          <p:cNvCxnSpPr>
            <a:endCxn id="16"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1" name="MAP - States">
            <a:extLst>
              <a:ext uri="{FF2B5EF4-FFF2-40B4-BE49-F238E27FC236}">
                <a16:creationId xmlns:a16="http://schemas.microsoft.com/office/drawing/2014/main" id="{48B902EB-92FB-4D3B-A4D8-09E0D584FB45}"/>
              </a:ext>
            </a:extLst>
          </p:cNvPr>
          <p:cNvGrpSpPr/>
          <p:nvPr userDrawn="1"/>
        </p:nvGrpSpPr>
        <p:grpSpPr>
          <a:xfrm>
            <a:off x="6908800" y="781413"/>
            <a:ext cx="4470400" cy="4837976"/>
            <a:chOff x="6054726" y="1828800"/>
            <a:chExt cx="3340100" cy="3614738"/>
          </a:xfrm>
          <a:solidFill>
            <a:schemeClr val="accent1"/>
          </a:solidFill>
        </p:grpSpPr>
        <p:grpSp>
          <p:nvGrpSpPr>
            <p:cNvPr id="62" name="Eastern snippets">
              <a:extLst>
                <a:ext uri="{FF2B5EF4-FFF2-40B4-BE49-F238E27FC236}">
                  <a16:creationId xmlns:a16="http://schemas.microsoft.com/office/drawing/2014/main" id="{1A7ED745-6A94-4624-AD82-EF606AE4FBA8}"/>
                </a:ext>
              </a:extLst>
            </p:cNvPr>
            <p:cNvGrpSpPr/>
            <p:nvPr userDrawn="1"/>
          </p:nvGrpSpPr>
          <p:grpSpPr>
            <a:xfrm>
              <a:off x="8924926" y="2095500"/>
              <a:ext cx="469900" cy="2797176"/>
              <a:chOff x="8924926" y="2095500"/>
              <a:chExt cx="469900" cy="2797176"/>
            </a:xfrm>
            <a:grpFill/>
          </p:grpSpPr>
          <p:sp>
            <p:nvSpPr>
              <p:cNvPr id="80" name="Louisiana" title="Louisiana">
                <a:extLst>
                  <a:ext uri="{FF2B5EF4-FFF2-40B4-BE49-F238E27FC236}">
                    <a16:creationId xmlns:a16="http://schemas.microsoft.com/office/drawing/2014/main" id="{441BFBD7-E36E-4117-BC99-BA839B718E6F}"/>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Arkansas" title="Arkansas">
                <a:extLst>
                  <a:ext uri="{FF2B5EF4-FFF2-40B4-BE49-F238E27FC236}">
                    <a16:creationId xmlns:a16="http://schemas.microsoft.com/office/drawing/2014/main" id="{507812A2-4A88-4610-8504-8EAE0C2AD40D}"/>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2" name="Missouri" title="Missouri">
                <a:extLst>
                  <a:ext uri="{FF2B5EF4-FFF2-40B4-BE49-F238E27FC236}">
                    <a16:creationId xmlns:a16="http://schemas.microsoft.com/office/drawing/2014/main" id="{9413DC9C-D587-4A3E-82FE-5FF87040B9E5}"/>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Iowa" title="Iowa">
                <a:extLst>
                  <a:ext uri="{FF2B5EF4-FFF2-40B4-BE49-F238E27FC236}">
                    <a16:creationId xmlns:a16="http://schemas.microsoft.com/office/drawing/2014/main" id="{CA6D6884-47FF-476F-B86F-EF8256FECE10}"/>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Minnesota" title="Minnesota">
                <a:extLst>
                  <a:ext uri="{FF2B5EF4-FFF2-40B4-BE49-F238E27FC236}">
                    <a16:creationId xmlns:a16="http://schemas.microsoft.com/office/drawing/2014/main" id="{24130C67-C3CC-4FD1-884B-32D2DF7530E1}"/>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Wisconsin">
                <a:extLst>
                  <a:ext uri="{FF2B5EF4-FFF2-40B4-BE49-F238E27FC236}">
                    <a16:creationId xmlns:a16="http://schemas.microsoft.com/office/drawing/2014/main" id="{89985147-C4DF-4A77-BFE9-30107AFF896C}"/>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3" name="Wyoming" title="Wyoming">
              <a:extLst>
                <a:ext uri="{FF2B5EF4-FFF2-40B4-BE49-F238E27FC236}">
                  <a16:creationId xmlns:a16="http://schemas.microsoft.com/office/drawing/2014/main" id="{970FE804-FF82-4AD5-87B2-861F37647C0D}"/>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Washington" title="Washington">
              <a:extLst>
                <a:ext uri="{FF2B5EF4-FFF2-40B4-BE49-F238E27FC236}">
                  <a16:creationId xmlns:a16="http://schemas.microsoft.com/office/drawing/2014/main" id="{7AC90977-A2E5-4A21-A32E-C3380F0380A1}"/>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Utah" title="Utah">
              <a:extLst>
                <a:ext uri="{FF2B5EF4-FFF2-40B4-BE49-F238E27FC236}">
                  <a16:creationId xmlns:a16="http://schemas.microsoft.com/office/drawing/2014/main" id="{83BE84C5-9FE8-411E-8F16-176431CBBDEB}"/>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Texas" title="Texas">
              <a:extLst>
                <a:ext uri="{FF2B5EF4-FFF2-40B4-BE49-F238E27FC236}">
                  <a16:creationId xmlns:a16="http://schemas.microsoft.com/office/drawing/2014/main" id="{E9F381A7-2D49-4D6E-B41D-3B3D96E1579A}"/>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South Dakota" title="South Dakota">
              <a:extLst>
                <a:ext uri="{FF2B5EF4-FFF2-40B4-BE49-F238E27FC236}">
                  <a16:creationId xmlns:a16="http://schemas.microsoft.com/office/drawing/2014/main" id="{C0297E49-9FA1-417E-84EC-83257B9E64E7}"/>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Oregon" title="Oregon">
              <a:extLst>
                <a:ext uri="{FF2B5EF4-FFF2-40B4-BE49-F238E27FC236}">
                  <a16:creationId xmlns:a16="http://schemas.microsoft.com/office/drawing/2014/main" id="{E8777629-EB52-45B5-911E-E73F94323078}"/>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Oklahoma" title="Oklahoma">
              <a:extLst>
                <a:ext uri="{FF2B5EF4-FFF2-40B4-BE49-F238E27FC236}">
                  <a16:creationId xmlns:a16="http://schemas.microsoft.com/office/drawing/2014/main" id="{E7148BC2-38BC-4242-A8D7-9BBB242DFC60}"/>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North Dakota" title="North Dakota">
              <a:extLst>
                <a:ext uri="{FF2B5EF4-FFF2-40B4-BE49-F238E27FC236}">
                  <a16:creationId xmlns:a16="http://schemas.microsoft.com/office/drawing/2014/main" id="{D2DF7AB7-671A-49FC-AE8F-F852AD84D590}"/>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New Mexico" title="New Mexico">
              <a:extLst>
                <a:ext uri="{FF2B5EF4-FFF2-40B4-BE49-F238E27FC236}">
                  <a16:creationId xmlns:a16="http://schemas.microsoft.com/office/drawing/2014/main" id="{4D21C3AC-A917-4F52-B37F-0933E83F99BF}"/>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Nevada" title="Nevada">
              <a:extLst>
                <a:ext uri="{FF2B5EF4-FFF2-40B4-BE49-F238E27FC236}">
                  <a16:creationId xmlns:a16="http://schemas.microsoft.com/office/drawing/2014/main" id="{3ACF923E-EA60-490B-84E8-275C0640800A}"/>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Nebraska" title="Nebraska">
              <a:extLst>
                <a:ext uri="{FF2B5EF4-FFF2-40B4-BE49-F238E27FC236}">
                  <a16:creationId xmlns:a16="http://schemas.microsoft.com/office/drawing/2014/main" id="{C53B962F-AFB7-4161-A8BC-4C398054140D}"/>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Montana" title="Montana">
              <a:extLst>
                <a:ext uri="{FF2B5EF4-FFF2-40B4-BE49-F238E27FC236}">
                  <a16:creationId xmlns:a16="http://schemas.microsoft.com/office/drawing/2014/main" id="{8D09CB5B-7BE8-40D5-B9B8-BB2BDFD1C2F4}"/>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Kansas" title="Kansas">
              <a:extLst>
                <a:ext uri="{FF2B5EF4-FFF2-40B4-BE49-F238E27FC236}">
                  <a16:creationId xmlns:a16="http://schemas.microsoft.com/office/drawing/2014/main" id="{6B5B90E5-C551-431D-90C1-406156803F34}"/>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Idaho" title="Idaho">
              <a:extLst>
                <a:ext uri="{FF2B5EF4-FFF2-40B4-BE49-F238E27FC236}">
                  <a16:creationId xmlns:a16="http://schemas.microsoft.com/office/drawing/2014/main" id="{86AE4F59-8A17-47A8-976F-A0BDDAB550B5}"/>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Colorado" title="Colorado">
              <a:extLst>
                <a:ext uri="{FF2B5EF4-FFF2-40B4-BE49-F238E27FC236}">
                  <a16:creationId xmlns:a16="http://schemas.microsoft.com/office/drawing/2014/main" id="{78AC4C9B-6F33-42C5-9502-BFF4B85B1C92}"/>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California" title="California">
              <a:extLst>
                <a:ext uri="{FF2B5EF4-FFF2-40B4-BE49-F238E27FC236}">
                  <a16:creationId xmlns:a16="http://schemas.microsoft.com/office/drawing/2014/main" id="{80E67365-1B16-4D5C-850D-2B09FC4EA58B}"/>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Arizona" title="Arizona">
              <a:extLst>
                <a:ext uri="{FF2B5EF4-FFF2-40B4-BE49-F238E27FC236}">
                  <a16:creationId xmlns:a16="http://schemas.microsoft.com/office/drawing/2014/main" id="{EC320657-A28E-4B84-9D80-65FEF1050DBB}"/>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86" name="Text Placeholder - Left, Mid">
            <a:extLst>
              <a:ext uri="{FF2B5EF4-FFF2-40B4-BE49-F238E27FC236}">
                <a16:creationId xmlns:a16="http://schemas.microsoft.com/office/drawing/2014/main" id="{73E9E5A1-87FC-45A7-B73C-98D1A2455CA3}"/>
              </a:ext>
            </a:extLst>
          </p:cNvPr>
          <p:cNvSpPr>
            <a:spLocks noGrp="1"/>
          </p:cNvSpPr>
          <p:nvPr>
            <p:ph type="body" sz="quarter" idx="12" hasCustomPrompt="1"/>
          </p:nvPr>
        </p:nvSpPr>
        <p:spPr>
          <a:xfrm>
            <a:off x="660400" y="4444034"/>
            <a:ext cx="6705599" cy="1575765"/>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Tree>
    <p:extLst>
      <p:ext uri="{BB962C8B-B14F-4D97-AF65-F5344CB8AC3E}">
        <p14:creationId xmlns:p14="http://schemas.microsoft.com/office/powerpoint/2010/main" val="199796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MAP - Region 3">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457200"/>
            <a:ext cx="5022335" cy="2057400"/>
          </a:xfrm>
        </p:spPr>
        <p:txBody>
          <a:bodyPr anchor="b"/>
          <a:lstStyle/>
          <a:p>
            <a:r>
              <a:rPr lang="en-US"/>
              <a:t>Add Slide Title</a:t>
            </a:r>
          </a:p>
        </p:txBody>
      </p:sp>
      <p:grpSp>
        <p:nvGrpSpPr>
          <p:cNvPr id="21" name="MAP - States"/>
          <p:cNvGrpSpPr/>
          <p:nvPr/>
        </p:nvGrpSpPr>
        <p:grpSpPr>
          <a:xfrm>
            <a:off x="6908800" y="781413"/>
            <a:ext cx="4470400" cy="4837976"/>
            <a:chOff x="6054726" y="1828800"/>
            <a:chExt cx="3340100" cy="3614738"/>
          </a:xfrm>
        </p:grpSpPr>
        <p:grpSp>
          <p:nvGrpSpPr>
            <p:cNvPr id="22" name="Eastern snippets"/>
            <p:cNvGrpSpPr/>
            <p:nvPr/>
          </p:nvGrpSpPr>
          <p:grpSpPr>
            <a:xfrm>
              <a:off x="8924926" y="2095500"/>
              <a:ext cx="469900" cy="2797176"/>
              <a:chOff x="8924926" y="2095500"/>
              <a:chExt cx="469900" cy="2797176"/>
            </a:xfrm>
          </p:grpSpPr>
          <p:sp>
            <p:nvSpPr>
              <p:cNvPr id="53"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6"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23"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4"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5"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26"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Text Placeholder - Left, Mid"/>
          <p:cNvSpPr>
            <a:spLocks noGrp="1"/>
          </p:cNvSpPr>
          <p:nvPr>
            <p:ph type="body" sz="quarter" idx="12" hasCustomPrompt="1"/>
          </p:nvPr>
        </p:nvSpPr>
        <p:spPr>
          <a:xfrm>
            <a:off x="667265" y="4444034"/>
            <a:ext cx="6698735" cy="1575765"/>
          </a:xfrm>
        </p:spPr>
        <p:txBody>
          <a:bodyPr numCol="2" spcCol="274320"/>
          <a:lstStyle>
            <a:lvl1pPr>
              <a:lnSpc>
                <a:spcPct val="100000"/>
              </a:lnSpc>
              <a:spcBef>
                <a:spcPts val="0"/>
              </a:spcBef>
              <a:spcAft>
                <a:spcPts val="1000"/>
              </a:spcAft>
              <a:defRPr sz="1400" baseline="0">
                <a:solidFill>
                  <a:schemeClr val="tx1"/>
                </a:solidFill>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61" name="Text Placeholder - Stat 3"/>
          <p:cNvSpPr>
            <a:spLocks noGrp="1"/>
          </p:cNvSpPr>
          <p:nvPr>
            <p:ph type="body" sz="quarter" idx="30" hasCustomPrompt="1"/>
          </p:nvPr>
        </p:nvSpPr>
        <p:spPr>
          <a:xfrm>
            <a:off x="4987618" y="3077600"/>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62" name="Text Placeholder - Stat 2"/>
          <p:cNvSpPr>
            <a:spLocks noGrp="1"/>
          </p:cNvSpPr>
          <p:nvPr>
            <p:ph type="body" sz="quarter" idx="29" hasCustomPrompt="1"/>
          </p:nvPr>
        </p:nvSpPr>
        <p:spPr>
          <a:xfrm>
            <a:off x="2825394" y="3077600"/>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63" name="Text Placeholder - Stat 1"/>
          <p:cNvSpPr>
            <a:spLocks noGrp="1"/>
          </p:cNvSpPr>
          <p:nvPr>
            <p:ph type="body" sz="quarter" idx="35" hasCustomPrompt="1"/>
          </p:nvPr>
        </p:nvSpPr>
        <p:spPr>
          <a:xfrm>
            <a:off x="663171" y="3052732"/>
            <a:ext cx="1889310"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64" name="Stat-Bar"/>
          <p:cNvCxnSpPr/>
          <p:nvPr/>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at-Hash"/>
          <p:cNvCxnSpPr>
            <a:endCxn id="61" idx="0"/>
          </p:cNvCxnSpPr>
          <p:nvPr/>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at-Bar"/>
          <p:cNvCxnSpPr/>
          <p:nvPr/>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7" name="Stat-Hash"/>
          <p:cNvCxnSpPr>
            <a:endCxn id="62" idx="0"/>
          </p:cNvCxnSpPr>
          <p:nvPr/>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at-Bar"/>
          <p:cNvCxnSpPr/>
          <p:nvPr/>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at-Hash"/>
          <p:cNvCxnSpPr>
            <a:endCxn id="63" idx="0"/>
          </p:cNvCxnSpPr>
          <p:nvPr/>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60" name="RuleLine - Mid" hidden="1">
            <a:extLst>
              <a:ext uri="{FF2B5EF4-FFF2-40B4-BE49-F238E27FC236}">
                <a16:creationId xmlns:a16="http://schemas.microsoft.com/office/drawing/2014/main" id="{5A297EE7-DC5A-479E-B8C1-F375D6D1BAE6}"/>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RuleLine - Top" hidden="1">
            <a:extLst>
              <a:ext uri="{FF2B5EF4-FFF2-40B4-BE49-F238E27FC236}">
                <a16:creationId xmlns:a16="http://schemas.microsoft.com/office/drawing/2014/main" id="{A1C66209-2670-4B33-B831-006CD70C6E33}"/>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71" name="MAP - States">
            <a:extLst>
              <a:ext uri="{FF2B5EF4-FFF2-40B4-BE49-F238E27FC236}">
                <a16:creationId xmlns:a16="http://schemas.microsoft.com/office/drawing/2014/main" id="{D82D1E4D-C7EC-4DE7-B1C4-130C7DC568CD}"/>
              </a:ext>
            </a:extLst>
          </p:cNvPr>
          <p:cNvGrpSpPr/>
          <p:nvPr userDrawn="1"/>
        </p:nvGrpSpPr>
        <p:grpSpPr>
          <a:xfrm>
            <a:off x="6908800" y="781413"/>
            <a:ext cx="4470400" cy="4837976"/>
            <a:chOff x="6054726" y="1828800"/>
            <a:chExt cx="3340100" cy="3614738"/>
          </a:xfrm>
        </p:grpSpPr>
        <p:grpSp>
          <p:nvGrpSpPr>
            <p:cNvPr id="72" name="Eastern snippets">
              <a:extLst>
                <a:ext uri="{FF2B5EF4-FFF2-40B4-BE49-F238E27FC236}">
                  <a16:creationId xmlns:a16="http://schemas.microsoft.com/office/drawing/2014/main" id="{FCF6FC0E-F1BD-47C4-99B7-12346DED3A4D}"/>
                </a:ext>
              </a:extLst>
            </p:cNvPr>
            <p:cNvGrpSpPr/>
            <p:nvPr userDrawn="1"/>
          </p:nvGrpSpPr>
          <p:grpSpPr>
            <a:xfrm>
              <a:off x="8924926" y="2095500"/>
              <a:ext cx="469900" cy="2797176"/>
              <a:chOff x="8924926" y="2095500"/>
              <a:chExt cx="469900" cy="2797176"/>
            </a:xfrm>
          </p:grpSpPr>
          <p:sp>
            <p:nvSpPr>
              <p:cNvPr id="90" name="Louisiana" title="Louisiana">
                <a:extLst>
                  <a:ext uri="{FF2B5EF4-FFF2-40B4-BE49-F238E27FC236}">
                    <a16:creationId xmlns:a16="http://schemas.microsoft.com/office/drawing/2014/main" id="{CC06C9EA-7A27-412C-8AC0-55CE92B84596}"/>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1" name="Arkansas" title="Arkansas">
                <a:extLst>
                  <a:ext uri="{FF2B5EF4-FFF2-40B4-BE49-F238E27FC236}">
                    <a16:creationId xmlns:a16="http://schemas.microsoft.com/office/drawing/2014/main" id="{F622A70A-D1F5-462F-B5ED-58CEEAF15D98}"/>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2" name="Missouri" title="Missouri">
                <a:extLst>
                  <a:ext uri="{FF2B5EF4-FFF2-40B4-BE49-F238E27FC236}">
                    <a16:creationId xmlns:a16="http://schemas.microsoft.com/office/drawing/2014/main" id="{DFCD7A2E-E0D3-4BB2-8A9C-3EFF20CE2B7D}"/>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3" name="Iowa" title="Iowa">
                <a:extLst>
                  <a:ext uri="{FF2B5EF4-FFF2-40B4-BE49-F238E27FC236}">
                    <a16:creationId xmlns:a16="http://schemas.microsoft.com/office/drawing/2014/main" id="{29FE9D00-681B-485E-B506-E6B68F288418}"/>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4" name="Minnesota" title="Minnesota">
                <a:extLst>
                  <a:ext uri="{FF2B5EF4-FFF2-40B4-BE49-F238E27FC236}">
                    <a16:creationId xmlns:a16="http://schemas.microsoft.com/office/drawing/2014/main" id="{21EBCDEB-4170-4540-81AD-8429F7199BFD}"/>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5" name="Wisconsin">
                <a:extLst>
                  <a:ext uri="{FF2B5EF4-FFF2-40B4-BE49-F238E27FC236}">
                    <a16:creationId xmlns:a16="http://schemas.microsoft.com/office/drawing/2014/main" id="{290A9A93-CAD0-4655-9D1F-2975AE1791F5}"/>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73" name="Wyoming" title="Wyoming">
              <a:extLst>
                <a:ext uri="{FF2B5EF4-FFF2-40B4-BE49-F238E27FC236}">
                  <a16:creationId xmlns:a16="http://schemas.microsoft.com/office/drawing/2014/main" id="{8326A973-E9D3-463B-A804-C4A8BCB18F96}"/>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Washington" title="Washington">
              <a:extLst>
                <a:ext uri="{FF2B5EF4-FFF2-40B4-BE49-F238E27FC236}">
                  <a16:creationId xmlns:a16="http://schemas.microsoft.com/office/drawing/2014/main" id="{0F1B0444-0D8C-4194-A09A-668D83CE35DE}"/>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Utah" title="Utah">
              <a:extLst>
                <a:ext uri="{FF2B5EF4-FFF2-40B4-BE49-F238E27FC236}">
                  <a16:creationId xmlns:a16="http://schemas.microsoft.com/office/drawing/2014/main" id="{00D71807-EA95-482B-9066-3F6CA364CB2D}"/>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Texas" title="Texas">
              <a:extLst>
                <a:ext uri="{FF2B5EF4-FFF2-40B4-BE49-F238E27FC236}">
                  <a16:creationId xmlns:a16="http://schemas.microsoft.com/office/drawing/2014/main" id="{1AF29427-63B8-4271-9381-E67E5EFBC254}"/>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South Dakota" title="South Dakota">
              <a:extLst>
                <a:ext uri="{FF2B5EF4-FFF2-40B4-BE49-F238E27FC236}">
                  <a16:creationId xmlns:a16="http://schemas.microsoft.com/office/drawing/2014/main" id="{E636C6E7-A478-46DD-8738-CC87E94590D3}"/>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Oregon" title="Oregon">
              <a:extLst>
                <a:ext uri="{FF2B5EF4-FFF2-40B4-BE49-F238E27FC236}">
                  <a16:creationId xmlns:a16="http://schemas.microsoft.com/office/drawing/2014/main" id="{90AAA92C-AB14-4CF4-912E-C8D92C778A2D}"/>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Oklahoma" title="Oklahoma">
              <a:extLst>
                <a:ext uri="{FF2B5EF4-FFF2-40B4-BE49-F238E27FC236}">
                  <a16:creationId xmlns:a16="http://schemas.microsoft.com/office/drawing/2014/main" id="{AB417B48-2797-4532-81E0-2204ABDE324E}"/>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North Dakota" title="North Dakota">
              <a:extLst>
                <a:ext uri="{FF2B5EF4-FFF2-40B4-BE49-F238E27FC236}">
                  <a16:creationId xmlns:a16="http://schemas.microsoft.com/office/drawing/2014/main" id="{B7DAFB4B-DCDD-4AC8-9269-F60181A5B91D}"/>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New Mexico" title="New Mexico">
              <a:extLst>
                <a:ext uri="{FF2B5EF4-FFF2-40B4-BE49-F238E27FC236}">
                  <a16:creationId xmlns:a16="http://schemas.microsoft.com/office/drawing/2014/main" id="{B2B43703-55F7-4F81-B986-5F58E5173F2F}"/>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2" name="Nevada" title="Nevada">
              <a:extLst>
                <a:ext uri="{FF2B5EF4-FFF2-40B4-BE49-F238E27FC236}">
                  <a16:creationId xmlns:a16="http://schemas.microsoft.com/office/drawing/2014/main" id="{63463EEB-C8F7-497A-8A7E-F55F4BCAA084}"/>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Nebraska" title="Nebraska">
              <a:extLst>
                <a:ext uri="{FF2B5EF4-FFF2-40B4-BE49-F238E27FC236}">
                  <a16:creationId xmlns:a16="http://schemas.microsoft.com/office/drawing/2014/main" id="{56F7E19F-ABC5-4EBA-93BF-6E6FFDB78345}"/>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Montana" title="Montana">
              <a:extLst>
                <a:ext uri="{FF2B5EF4-FFF2-40B4-BE49-F238E27FC236}">
                  <a16:creationId xmlns:a16="http://schemas.microsoft.com/office/drawing/2014/main" id="{3080CFD7-B42C-4A02-B288-1089A3AAA890}"/>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Kansas" title="Kansas">
              <a:extLst>
                <a:ext uri="{FF2B5EF4-FFF2-40B4-BE49-F238E27FC236}">
                  <a16:creationId xmlns:a16="http://schemas.microsoft.com/office/drawing/2014/main" id="{BDCE5809-2E47-4C08-A5EA-BB2D2DD2AE9F}"/>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Idaho" title="Idaho">
              <a:extLst>
                <a:ext uri="{FF2B5EF4-FFF2-40B4-BE49-F238E27FC236}">
                  <a16:creationId xmlns:a16="http://schemas.microsoft.com/office/drawing/2014/main" id="{868A1A78-9EF4-4A04-BE3A-B25B29835A5F}"/>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Colorado" title="Colorado">
              <a:extLst>
                <a:ext uri="{FF2B5EF4-FFF2-40B4-BE49-F238E27FC236}">
                  <a16:creationId xmlns:a16="http://schemas.microsoft.com/office/drawing/2014/main" id="{0D89E7D9-2334-4FFF-A807-5EF57A90C81A}"/>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California" title="California">
              <a:extLst>
                <a:ext uri="{FF2B5EF4-FFF2-40B4-BE49-F238E27FC236}">
                  <a16:creationId xmlns:a16="http://schemas.microsoft.com/office/drawing/2014/main" id="{DB778EF5-BBAF-44BF-94CD-B0F433266C19}"/>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9" name="Arizona" title="Arizona">
              <a:extLst>
                <a:ext uri="{FF2B5EF4-FFF2-40B4-BE49-F238E27FC236}">
                  <a16:creationId xmlns:a16="http://schemas.microsoft.com/office/drawing/2014/main" id="{928B5287-E45C-419E-9070-D596BF2B1366}"/>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96" name="Stat-Bar">
            <a:extLst>
              <a:ext uri="{FF2B5EF4-FFF2-40B4-BE49-F238E27FC236}">
                <a16:creationId xmlns:a16="http://schemas.microsoft.com/office/drawing/2014/main" id="{15DD6FDA-9085-44EE-A309-5E8D390122A0}"/>
              </a:ext>
            </a:extLst>
          </p:cNvPr>
          <p:cNvCxnSpPr/>
          <p:nvPr userDrawn="1"/>
        </p:nvCxnSpPr>
        <p:spPr>
          <a:xfrm flipH="1">
            <a:off x="4793163" y="2864089"/>
            <a:ext cx="224459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at-Hash">
            <a:extLst>
              <a:ext uri="{FF2B5EF4-FFF2-40B4-BE49-F238E27FC236}">
                <a16:creationId xmlns:a16="http://schemas.microsoft.com/office/drawing/2014/main" id="{81DD85CB-92A9-40FE-AB3F-81B1CDBD33A2}"/>
              </a:ext>
            </a:extLst>
          </p:cNvPr>
          <p:cNvCxnSpPr>
            <a:endCxn id="61" idx="0"/>
          </p:cNvCxnSpPr>
          <p:nvPr userDrawn="1"/>
        </p:nvCxnSpPr>
        <p:spPr>
          <a:xfrm flipH="1">
            <a:off x="5932273"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8" name="Stat-Bar">
            <a:extLst>
              <a:ext uri="{FF2B5EF4-FFF2-40B4-BE49-F238E27FC236}">
                <a16:creationId xmlns:a16="http://schemas.microsoft.com/office/drawing/2014/main" id="{93052317-0037-465F-9B8D-EE42553D91D5}"/>
              </a:ext>
            </a:extLst>
          </p:cNvPr>
          <p:cNvCxnSpPr/>
          <p:nvPr userDrawn="1"/>
        </p:nvCxnSpPr>
        <p:spPr>
          <a:xfrm rot="5400000">
            <a:off x="3838824" y="1898804"/>
            <a:ext cx="0" cy="193057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9" name="Stat-Hash">
            <a:extLst>
              <a:ext uri="{FF2B5EF4-FFF2-40B4-BE49-F238E27FC236}">
                <a16:creationId xmlns:a16="http://schemas.microsoft.com/office/drawing/2014/main" id="{22A2CE1C-6674-4D81-8199-ACD79F74980A}"/>
              </a:ext>
            </a:extLst>
          </p:cNvPr>
          <p:cNvCxnSpPr>
            <a:endCxn id="62" idx="0"/>
          </p:cNvCxnSpPr>
          <p:nvPr userDrawn="1"/>
        </p:nvCxnSpPr>
        <p:spPr>
          <a:xfrm flipH="1">
            <a:off x="3770049" y="2849561"/>
            <a:ext cx="1" cy="22803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0" name="Stat-Bar">
            <a:extLst>
              <a:ext uri="{FF2B5EF4-FFF2-40B4-BE49-F238E27FC236}">
                <a16:creationId xmlns:a16="http://schemas.microsoft.com/office/drawing/2014/main" id="{CB2D61EB-418A-465C-8859-88983B9D7281}"/>
              </a:ext>
            </a:extLst>
          </p:cNvPr>
          <p:cNvCxnSpPr/>
          <p:nvPr userDrawn="1"/>
        </p:nvCxnSpPr>
        <p:spPr>
          <a:xfrm flipH="1">
            <a:off x="665630" y="2864089"/>
            <a:ext cx="221288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1" name="Stat-Hash">
            <a:extLst>
              <a:ext uri="{FF2B5EF4-FFF2-40B4-BE49-F238E27FC236}">
                <a16:creationId xmlns:a16="http://schemas.microsoft.com/office/drawing/2014/main" id="{FEDCC090-C2D6-490D-B73A-F21B0D75A23C}"/>
              </a:ext>
            </a:extLst>
          </p:cNvPr>
          <p:cNvCxnSpPr>
            <a:endCxn id="63" idx="0"/>
          </p:cNvCxnSpPr>
          <p:nvPr userDrawn="1"/>
        </p:nvCxnSpPr>
        <p:spPr>
          <a:xfrm flipH="1">
            <a:off x="1607826" y="2849531"/>
            <a:ext cx="1" cy="20320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33142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MAP- Region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5029200" cy="2057400"/>
          </a:xfrm>
        </p:spPr>
        <p:txBody>
          <a:bodyPr anchor="b"/>
          <a:lstStyle>
            <a:lvl1pPr>
              <a:defRPr>
                <a:solidFill>
                  <a:schemeClr val="bg2"/>
                </a:solidFill>
              </a:defRPr>
            </a:lvl1pPr>
          </a:lstStyle>
          <a:p>
            <a:r>
              <a:rPr lang="en-US"/>
              <a:t>Add Slide Title</a:t>
            </a:r>
          </a:p>
        </p:txBody>
      </p:sp>
      <p:grpSp>
        <p:nvGrpSpPr>
          <p:cNvPr id="37" name="MAP - States"/>
          <p:cNvGrpSpPr/>
          <p:nvPr/>
        </p:nvGrpSpPr>
        <p:grpSpPr>
          <a:xfrm>
            <a:off x="6908800" y="781413"/>
            <a:ext cx="4470400" cy="4837976"/>
            <a:chOff x="6054726" y="1828800"/>
            <a:chExt cx="3340100" cy="3614738"/>
          </a:xfrm>
          <a:solidFill>
            <a:schemeClr val="accent1"/>
          </a:solidFill>
        </p:grpSpPr>
        <p:grpSp>
          <p:nvGrpSpPr>
            <p:cNvPr id="38" name="Eastern snippets"/>
            <p:cNvGrpSpPr/>
            <p:nvPr/>
          </p:nvGrpSpPr>
          <p:grpSpPr>
            <a:xfrm>
              <a:off x="8924926" y="2095500"/>
              <a:ext cx="469900" cy="2797176"/>
              <a:chOff x="8924926" y="2095500"/>
              <a:chExt cx="469900" cy="2797176"/>
            </a:xfrm>
            <a:grpFill/>
          </p:grpSpPr>
          <p:sp>
            <p:nvSpPr>
              <p:cNvPr id="5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4" name="Text Placeholder - Left, Mid"/>
          <p:cNvSpPr>
            <a:spLocks noGrp="1"/>
          </p:cNvSpPr>
          <p:nvPr>
            <p:ph type="body" sz="quarter" idx="12" hasCustomPrompt="1"/>
          </p:nvPr>
        </p:nvSpPr>
        <p:spPr>
          <a:xfrm>
            <a:off x="660400" y="3200400"/>
            <a:ext cx="5029199" cy="2819399"/>
          </a:xfrm>
        </p:spPr>
        <p:txBody>
          <a:bodyPr/>
          <a:lstStyle>
            <a:lvl1pPr>
              <a:lnSpc>
                <a:spcPct val="100000"/>
              </a:lnSpc>
              <a:spcBef>
                <a:spcPts val="0"/>
              </a:spcBef>
              <a:spcAft>
                <a:spcPts val="1000"/>
              </a:spcAft>
              <a:defRPr sz="1800" baseline="0">
                <a:solidFill>
                  <a:schemeClr val="bg2"/>
                </a:solidFill>
                <a:latin typeface="+mn-lt"/>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vl6pPr>
              <a:buClr>
                <a:schemeClr val="accent3"/>
              </a:buCl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2" name="Footer Placeholder 1"/>
          <p:cNvSpPr>
            <a:spLocks noGrp="1"/>
          </p:cNvSpPr>
          <p:nvPr>
            <p:ph type="ftr" sz="quarter" idx="13"/>
          </p:nvPr>
        </p:nvSpPr>
        <p:spPr/>
        <p:txBody>
          <a:bodyPr/>
          <a:lstStyle/>
          <a:p>
            <a:r>
              <a:rPr lang="en-US"/>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a:p>
        </p:txBody>
      </p:sp>
      <p:cxnSp>
        <p:nvCxnSpPr>
          <p:cNvPr id="35" name="RuleLine - Mid">
            <a:extLst>
              <a:ext uri="{FF2B5EF4-FFF2-40B4-BE49-F238E27FC236}">
                <a16:creationId xmlns:a16="http://schemas.microsoft.com/office/drawing/2014/main" id="{10CE11C1-DB78-4448-9291-507713790A3E}"/>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Mid" hidden="1">
            <a:extLst>
              <a:ext uri="{FF2B5EF4-FFF2-40B4-BE49-F238E27FC236}">
                <a16:creationId xmlns:a16="http://schemas.microsoft.com/office/drawing/2014/main" id="{35A07714-A303-4D0C-8723-52E9D301772A}"/>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uleLine - Top" hidden="1">
            <a:extLst>
              <a:ext uri="{FF2B5EF4-FFF2-40B4-BE49-F238E27FC236}">
                <a16:creationId xmlns:a16="http://schemas.microsoft.com/office/drawing/2014/main" id="{1C8B1E8A-F8FE-4CCC-A79C-33F47FCFDF0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2" name="MAP - States">
            <a:extLst>
              <a:ext uri="{FF2B5EF4-FFF2-40B4-BE49-F238E27FC236}">
                <a16:creationId xmlns:a16="http://schemas.microsoft.com/office/drawing/2014/main" id="{CCAC4708-D74E-4A8C-8ED9-D2C4D88D7B12}"/>
              </a:ext>
            </a:extLst>
          </p:cNvPr>
          <p:cNvGrpSpPr/>
          <p:nvPr userDrawn="1"/>
        </p:nvGrpSpPr>
        <p:grpSpPr>
          <a:xfrm>
            <a:off x="6908800" y="781413"/>
            <a:ext cx="4470400" cy="4837976"/>
            <a:chOff x="6054726" y="1828800"/>
            <a:chExt cx="3340100" cy="3614738"/>
          </a:xfrm>
          <a:solidFill>
            <a:schemeClr val="accent1"/>
          </a:solidFill>
        </p:grpSpPr>
        <p:grpSp>
          <p:nvGrpSpPr>
            <p:cNvPr id="63" name="Eastern snippets">
              <a:extLst>
                <a:ext uri="{FF2B5EF4-FFF2-40B4-BE49-F238E27FC236}">
                  <a16:creationId xmlns:a16="http://schemas.microsoft.com/office/drawing/2014/main" id="{6116DB5D-DA62-446C-818B-AB26C3A23382}"/>
                </a:ext>
              </a:extLst>
            </p:cNvPr>
            <p:cNvGrpSpPr/>
            <p:nvPr userDrawn="1"/>
          </p:nvGrpSpPr>
          <p:grpSpPr>
            <a:xfrm>
              <a:off x="8924926" y="2095500"/>
              <a:ext cx="469900" cy="2797176"/>
              <a:chOff x="8924926" y="2095500"/>
              <a:chExt cx="469900" cy="2797176"/>
            </a:xfrm>
            <a:grpFill/>
          </p:grpSpPr>
          <p:sp>
            <p:nvSpPr>
              <p:cNvPr id="82" name="Louisiana" title="Louisiana">
                <a:extLst>
                  <a:ext uri="{FF2B5EF4-FFF2-40B4-BE49-F238E27FC236}">
                    <a16:creationId xmlns:a16="http://schemas.microsoft.com/office/drawing/2014/main" id="{E9F02362-92C3-4606-8D8C-CC77E593EBDA}"/>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Arkansas" title="Arkansas">
                <a:extLst>
                  <a:ext uri="{FF2B5EF4-FFF2-40B4-BE49-F238E27FC236}">
                    <a16:creationId xmlns:a16="http://schemas.microsoft.com/office/drawing/2014/main" id="{993AA242-2CCA-4F33-A2DE-810226645517}"/>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Missouri" title="Missouri">
                <a:extLst>
                  <a:ext uri="{FF2B5EF4-FFF2-40B4-BE49-F238E27FC236}">
                    <a16:creationId xmlns:a16="http://schemas.microsoft.com/office/drawing/2014/main" id="{9C44582A-262D-4CC3-BBD1-9271FE20A0D0}"/>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Iowa" title="Iowa">
                <a:extLst>
                  <a:ext uri="{FF2B5EF4-FFF2-40B4-BE49-F238E27FC236}">
                    <a16:creationId xmlns:a16="http://schemas.microsoft.com/office/drawing/2014/main" id="{79B21D77-43CD-4FBC-8C13-C5AA0111E155}"/>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Minnesota" title="Minnesota">
                <a:extLst>
                  <a:ext uri="{FF2B5EF4-FFF2-40B4-BE49-F238E27FC236}">
                    <a16:creationId xmlns:a16="http://schemas.microsoft.com/office/drawing/2014/main" id="{C44BB991-D606-4BC8-B3A3-05595D94ABF9}"/>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Wisconsin">
                <a:extLst>
                  <a:ext uri="{FF2B5EF4-FFF2-40B4-BE49-F238E27FC236}">
                    <a16:creationId xmlns:a16="http://schemas.microsoft.com/office/drawing/2014/main" id="{6524F5DD-705E-4241-8A2E-75123D831794}"/>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65" name="Wyoming" title="Wyoming">
              <a:extLst>
                <a:ext uri="{FF2B5EF4-FFF2-40B4-BE49-F238E27FC236}">
                  <a16:creationId xmlns:a16="http://schemas.microsoft.com/office/drawing/2014/main" id="{A914553B-DA64-4543-BA71-6EECFED1AF03}"/>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Washington" title="Washington">
              <a:extLst>
                <a:ext uri="{FF2B5EF4-FFF2-40B4-BE49-F238E27FC236}">
                  <a16:creationId xmlns:a16="http://schemas.microsoft.com/office/drawing/2014/main" id="{FEE2F0C7-77BE-4DAF-B148-F8A1E6656E28}"/>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Utah" title="Utah">
              <a:extLst>
                <a:ext uri="{FF2B5EF4-FFF2-40B4-BE49-F238E27FC236}">
                  <a16:creationId xmlns:a16="http://schemas.microsoft.com/office/drawing/2014/main" id="{5A3AC926-D39D-499F-821A-F099DA2CD3B0}"/>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Texas" title="Texas">
              <a:extLst>
                <a:ext uri="{FF2B5EF4-FFF2-40B4-BE49-F238E27FC236}">
                  <a16:creationId xmlns:a16="http://schemas.microsoft.com/office/drawing/2014/main" id="{78B2FC61-9B2E-4F2E-AE22-614C03B6D63E}"/>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South Dakota" title="South Dakota">
              <a:extLst>
                <a:ext uri="{FF2B5EF4-FFF2-40B4-BE49-F238E27FC236}">
                  <a16:creationId xmlns:a16="http://schemas.microsoft.com/office/drawing/2014/main" id="{F79C8C4A-D56C-4391-B527-6B2237CB9491}"/>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Oregon" title="Oregon">
              <a:extLst>
                <a:ext uri="{FF2B5EF4-FFF2-40B4-BE49-F238E27FC236}">
                  <a16:creationId xmlns:a16="http://schemas.microsoft.com/office/drawing/2014/main" id="{04170C6F-302B-40B1-B02A-35858B8B3721}"/>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Oklahoma" title="Oklahoma">
              <a:extLst>
                <a:ext uri="{FF2B5EF4-FFF2-40B4-BE49-F238E27FC236}">
                  <a16:creationId xmlns:a16="http://schemas.microsoft.com/office/drawing/2014/main" id="{54E687CB-20E2-4699-BFFB-80693EB7F841}"/>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North Dakota" title="North Dakota">
              <a:extLst>
                <a:ext uri="{FF2B5EF4-FFF2-40B4-BE49-F238E27FC236}">
                  <a16:creationId xmlns:a16="http://schemas.microsoft.com/office/drawing/2014/main" id="{00BAB449-3F05-4E43-B996-6ED9E9BAEABD}"/>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New Mexico" title="New Mexico">
              <a:extLst>
                <a:ext uri="{FF2B5EF4-FFF2-40B4-BE49-F238E27FC236}">
                  <a16:creationId xmlns:a16="http://schemas.microsoft.com/office/drawing/2014/main" id="{5764A70E-BCB8-45A1-9755-9744FF0BE8A6}"/>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Nevada" title="Nevada">
              <a:extLst>
                <a:ext uri="{FF2B5EF4-FFF2-40B4-BE49-F238E27FC236}">
                  <a16:creationId xmlns:a16="http://schemas.microsoft.com/office/drawing/2014/main" id="{5BE22F34-6B2D-4584-9422-94D50238A920}"/>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Nebraska" title="Nebraska">
              <a:extLst>
                <a:ext uri="{FF2B5EF4-FFF2-40B4-BE49-F238E27FC236}">
                  <a16:creationId xmlns:a16="http://schemas.microsoft.com/office/drawing/2014/main" id="{51217608-EDB0-4F07-8071-DF4D810F670C}"/>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Montana" title="Montana">
              <a:extLst>
                <a:ext uri="{FF2B5EF4-FFF2-40B4-BE49-F238E27FC236}">
                  <a16:creationId xmlns:a16="http://schemas.microsoft.com/office/drawing/2014/main" id="{D9D9C1A9-645A-4EDA-A3D3-6F7135E40B4C}"/>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Kansas" title="Kansas">
              <a:extLst>
                <a:ext uri="{FF2B5EF4-FFF2-40B4-BE49-F238E27FC236}">
                  <a16:creationId xmlns:a16="http://schemas.microsoft.com/office/drawing/2014/main" id="{408BC9F8-0002-4864-A3E8-DAFFC5018F07}"/>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Idaho" title="Idaho">
              <a:extLst>
                <a:ext uri="{FF2B5EF4-FFF2-40B4-BE49-F238E27FC236}">
                  <a16:creationId xmlns:a16="http://schemas.microsoft.com/office/drawing/2014/main" id="{8BD3F862-3EA0-491A-95CE-455970755A28}"/>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Colorado" title="Colorado">
              <a:extLst>
                <a:ext uri="{FF2B5EF4-FFF2-40B4-BE49-F238E27FC236}">
                  <a16:creationId xmlns:a16="http://schemas.microsoft.com/office/drawing/2014/main" id="{A73EF480-21FB-4790-828C-D8B8DD7AAAE9}"/>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California" title="California">
              <a:extLst>
                <a:ext uri="{FF2B5EF4-FFF2-40B4-BE49-F238E27FC236}">
                  <a16:creationId xmlns:a16="http://schemas.microsoft.com/office/drawing/2014/main" id="{EEE934E2-FA31-478B-B1FD-3852AD5EC4BE}"/>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Arizona" title="Arizona">
              <a:extLst>
                <a:ext uri="{FF2B5EF4-FFF2-40B4-BE49-F238E27FC236}">
                  <a16:creationId xmlns:a16="http://schemas.microsoft.com/office/drawing/2014/main" id="{6515B712-A6DF-4FF2-BB41-3733D31B06DF}"/>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88" name="RuleLine - Mid">
            <a:extLst>
              <a:ext uri="{FF2B5EF4-FFF2-40B4-BE49-F238E27FC236}">
                <a16:creationId xmlns:a16="http://schemas.microsoft.com/office/drawing/2014/main" id="{4D7984A2-BC6B-46D5-9B50-43C3B35C03BE}"/>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9852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Content - Right B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5029199" cy="2057399"/>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3200400"/>
            <a:ext cx="5029199"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solidFill>
                  <a:schemeClr val="tx1"/>
                </a:solidFill>
              </a:defRPr>
            </a:lvl4pPr>
            <a:lvl5pPr>
              <a:buClr>
                <a:schemeClr val="accent3"/>
              </a:buClr>
              <a:defRPr>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135867"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Mid">
            <a:extLst>
              <a:ext uri="{FF2B5EF4-FFF2-40B4-BE49-F238E27FC236}">
                <a16:creationId xmlns:a16="http://schemas.microsoft.com/office/drawing/2014/main" id="{BC522425-C2DC-4D07-8A5B-244D4F4A3556}"/>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hidden="1">
            <a:extLst>
              <a:ext uri="{FF2B5EF4-FFF2-40B4-BE49-F238E27FC236}">
                <a16:creationId xmlns:a16="http://schemas.microsoft.com/office/drawing/2014/main" id="{68697BCD-E272-4537-A2A7-D45D58F9EC2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a:extLst>
              <a:ext uri="{FF2B5EF4-FFF2-40B4-BE49-F238E27FC236}">
                <a16:creationId xmlns:a16="http://schemas.microsoft.com/office/drawing/2014/main" id="{F35C24D0-6B2D-4624-8906-99ABC88190F7}"/>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261910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MAP - Region">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MAP - States"/>
          <p:cNvGrpSpPr/>
          <p:nvPr/>
        </p:nvGrpSpPr>
        <p:grpSpPr>
          <a:xfrm>
            <a:off x="6908800" y="781413"/>
            <a:ext cx="4470400" cy="4837976"/>
            <a:chOff x="6054726" y="1828800"/>
            <a:chExt cx="3340100" cy="3614738"/>
          </a:xfrm>
        </p:grpSpPr>
        <p:grpSp>
          <p:nvGrpSpPr>
            <p:cNvPr id="58" name="Eastern snippets"/>
            <p:cNvGrpSpPr/>
            <p:nvPr/>
          </p:nvGrpSpPr>
          <p:grpSpPr>
            <a:xfrm>
              <a:off x="8924926" y="2095500"/>
              <a:ext cx="469900" cy="2797176"/>
              <a:chOff x="8924926" y="2095500"/>
              <a:chExt cx="469900" cy="2797176"/>
            </a:xfrm>
          </p:grpSpPr>
          <p:sp>
            <p:nvSpPr>
              <p:cNvPr id="76" name="Louisiana" title="Louisiana"/>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7" name="Arkansas" title="Arkansas"/>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8" name="Missouri" title="Missouri"/>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Iowa" title="Iowa"/>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Minnesota" title="Minnesota"/>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isconsin"/>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59" name="Wyoming" title="Wyoming"/>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0" name="Washington" title="Washington"/>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1" name="Utah" title="Utah"/>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Texas" title="Texas"/>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South Dakota" title="South Dakota"/>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Oregon" title="Oregon"/>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Oklahoma" title="Oklahoma"/>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North Dakota" title="North Dakota"/>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New Mexico" title="New Mexico"/>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Nevada" title="Nevada"/>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Nebraska" title="Nebraska"/>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Montana" title="Montana"/>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Kansas" title="Kansas"/>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Idaho" title="Idaho"/>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Colorado" title="Colorado"/>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California" title="California"/>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Arizona" title="Arizona"/>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82" name="Title Placeholder - Mid"/>
          <p:cNvSpPr>
            <a:spLocks noGrp="1"/>
          </p:cNvSpPr>
          <p:nvPr>
            <p:ph type="title" hasCustomPrompt="1"/>
          </p:nvPr>
        </p:nvSpPr>
        <p:spPr>
          <a:xfrm>
            <a:off x="660400" y="457200"/>
            <a:ext cx="5029199" cy="2057400"/>
          </a:xfrm>
        </p:spPr>
        <p:txBody>
          <a:bodyPr anchor="b"/>
          <a:lstStyle>
            <a:lvl1pPr>
              <a:defRPr>
                <a:solidFill>
                  <a:schemeClr val="accent1"/>
                </a:solidFill>
              </a:defRPr>
            </a:lvl1pPr>
          </a:lstStyle>
          <a:p>
            <a:r>
              <a:rPr lang="en-US"/>
              <a:t>Add Slide Title</a:t>
            </a:r>
          </a:p>
        </p:txBody>
      </p:sp>
      <p:sp>
        <p:nvSpPr>
          <p:cNvPr id="84" name="Text Placeholder - Left, Mid"/>
          <p:cNvSpPr>
            <a:spLocks noGrp="1"/>
          </p:cNvSpPr>
          <p:nvPr>
            <p:ph type="body" sz="quarter" idx="12"/>
          </p:nvPr>
        </p:nvSpPr>
        <p:spPr>
          <a:xfrm>
            <a:off x="660400" y="3200400"/>
            <a:ext cx="5029199" cy="2819399"/>
          </a:xfrm>
        </p:spPr>
        <p:txBody>
          <a:bodyPr/>
          <a:lstStyle>
            <a:lvl1pPr>
              <a:lnSpc>
                <a:spcPct val="100000"/>
              </a:lnSpc>
              <a:spcBef>
                <a:spcPts val="0"/>
              </a:spcBef>
              <a:spcAft>
                <a:spcPts val="1000"/>
              </a:spcAft>
              <a:defRPr sz="1800" baseline="0">
                <a:solidFill>
                  <a:schemeClr val="accent1"/>
                </a:solidFill>
                <a:latin typeface="+mn-lt"/>
              </a:defRPr>
            </a:lvl1pPr>
          </a:lstStyle>
          <a:p>
            <a:pPr lvl="0"/>
            <a:r>
              <a:rPr lang="en-US"/>
              <a:t>Click to edit Master text styles</a:t>
            </a:r>
          </a:p>
        </p:txBody>
      </p:sp>
      <p:sp>
        <p:nvSpPr>
          <p:cNvPr id="2" name="Footer Placeholder 1"/>
          <p:cNvSpPr>
            <a:spLocks noGrp="1"/>
          </p:cNvSpPr>
          <p:nvPr>
            <p:ph type="ftr" sz="quarter" idx="13"/>
          </p:nvPr>
        </p:nvSpPr>
        <p:spPr/>
        <p:txBody>
          <a:bodyPr/>
          <a:lstStyle/>
          <a:p>
            <a:r>
              <a:rPr lang="en-US"/>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a:p>
        </p:txBody>
      </p:sp>
      <p:cxnSp>
        <p:nvCxnSpPr>
          <p:cNvPr id="34" name="RuleLine - Mid">
            <a:extLst>
              <a:ext uri="{FF2B5EF4-FFF2-40B4-BE49-F238E27FC236}">
                <a16:creationId xmlns:a16="http://schemas.microsoft.com/office/drawing/2014/main" id="{AFB0DF67-0EA2-4057-B184-E74CBEF42A30}"/>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RuleLine - Mid" hidden="1">
            <a:extLst>
              <a:ext uri="{FF2B5EF4-FFF2-40B4-BE49-F238E27FC236}">
                <a16:creationId xmlns:a16="http://schemas.microsoft.com/office/drawing/2014/main" id="{02DB2E9D-7A5E-4D90-B98F-CB04D10E2230}"/>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uleLine - Top" hidden="1">
            <a:extLst>
              <a:ext uri="{FF2B5EF4-FFF2-40B4-BE49-F238E27FC236}">
                <a16:creationId xmlns:a16="http://schemas.microsoft.com/office/drawing/2014/main" id="{7D5E2ACA-CB26-43BA-9D47-0F1F1FE7A56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MAP - States">
            <a:extLst>
              <a:ext uri="{FF2B5EF4-FFF2-40B4-BE49-F238E27FC236}">
                <a16:creationId xmlns:a16="http://schemas.microsoft.com/office/drawing/2014/main" id="{F66C1FF4-EB89-4C7D-8162-7C32BAF72946}"/>
              </a:ext>
            </a:extLst>
          </p:cNvPr>
          <p:cNvGrpSpPr/>
          <p:nvPr userDrawn="1"/>
        </p:nvGrpSpPr>
        <p:grpSpPr>
          <a:xfrm>
            <a:off x="6908800" y="781413"/>
            <a:ext cx="4470400" cy="4837976"/>
            <a:chOff x="6054726" y="1828800"/>
            <a:chExt cx="3340100" cy="3614738"/>
          </a:xfrm>
        </p:grpSpPr>
        <p:grpSp>
          <p:nvGrpSpPr>
            <p:cNvPr id="38" name="Eastern snippets">
              <a:extLst>
                <a:ext uri="{FF2B5EF4-FFF2-40B4-BE49-F238E27FC236}">
                  <a16:creationId xmlns:a16="http://schemas.microsoft.com/office/drawing/2014/main" id="{96F4A0F5-E745-4774-BAF8-005F01CB9754}"/>
                </a:ext>
              </a:extLst>
            </p:cNvPr>
            <p:cNvGrpSpPr/>
            <p:nvPr userDrawn="1"/>
          </p:nvGrpSpPr>
          <p:grpSpPr>
            <a:xfrm>
              <a:off x="8924926" y="2095500"/>
              <a:ext cx="469900" cy="2797176"/>
              <a:chOff x="8924926" y="2095500"/>
              <a:chExt cx="469900" cy="2797176"/>
            </a:xfrm>
          </p:grpSpPr>
          <p:sp>
            <p:nvSpPr>
              <p:cNvPr id="56" name="Louisiana" title="Louisiana">
                <a:extLst>
                  <a:ext uri="{FF2B5EF4-FFF2-40B4-BE49-F238E27FC236}">
                    <a16:creationId xmlns:a16="http://schemas.microsoft.com/office/drawing/2014/main" id="{2C02A366-EE40-4148-A801-CE33E24E1B69}"/>
                  </a:ext>
                </a:extLst>
              </p:cNvPr>
              <p:cNvSpPr>
                <a:spLocks/>
              </p:cNvSpPr>
              <p:nvPr/>
            </p:nvSpPr>
            <p:spPr bwMode="auto">
              <a:xfrm>
                <a:off x="9297988" y="4421188"/>
                <a:ext cx="96838" cy="471488"/>
              </a:xfrm>
              <a:custGeom>
                <a:avLst/>
                <a:gdLst>
                  <a:gd name="T0" fmla="*/ 103 w 103"/>
                  <a:gd name="T1" fmla="*/ 0 h 495"/>
                  <a:gd name="T2" fmla="*/ 103 w 103"/>
                  <a:gd name="T3" fmla="*/ 0 h 495"/>
                  <a:gd name="T4" fmla="*/ 0 w 103"/>
                  <a:gd name="T5" fmla="*/ 6 h 495"/>
                  <a:gd name="T6" fmla="*/ 5 w 103"/>
                  <a:gd name="T7" fmla="*/ 156 h 495"/>
                  <a:gd name="T8" fmla="*/ 31 w 103"/>
                  <a:gd name="T9" fmla="*/ 186 h 495"/>
                  <a:gd name="T10" fmla="*/ 35 w 103"/>
                  <a:gd name="T11" fmla="*/ 198 h 495"/>
                  <a:gd name="T12" fmla="*/ 33 w 103"/>
                  <a:gd name="T13" fmla="*/ 215 h 495"/>
                  <a:gd name="T14" fmla="*/ 48 w 103"/>
                  <a:gd name="T15" fmla="*/ 226 h 495"/>
                  <a:gd name="T16" fmla="*/ 45 w 103"/>
                  <a:gd name="T17" fmla="*/ 232 h 495"/>
                  <a:gd name="T18" fmla="*/ 58 w 103"/>
                  <a:gd name="T19" fmla="*/ 247 h 495"/>
                  <a:gd name="T20" fmla="*/ 54 w 103"/>
                  <a:gd name="T21" fmla="*/ 255 h 495"/>
                  <a:gd name="T22" fmla="*/ 65 w 103"/>
                  <a:gd name="T23" fmla="*/ 273 h 495"/>
                  <a:gd name="T24" fmla="*/ 69 w 103"/>
                  <a:gd name="T25" fmla="*/ 273 h 495"/>
                  <a:gd name="T26" fmla="*/ 69 w 103"/>
                  <a:gd name="T27" fmla="*/ 274 h 495"/>
                  <a:gd name="T28" fmla="*/ 73 w 103"/>
                  <a:gd name="T29" fmla="*/ 275 h 495"/>
                  <a:gd name="T30" fmla="*/ 71 w 103"/>
                  <a:gd name="T31" fmla="*/ 288 h 495"/>
                  <a:gd name="T32" fmla="*/ 77 w 103"/>
                  <a:gd name="T33" fmla="*/ 297 h 495"/>
                  <a:gd name="T34" fmla="*/ 69 w 103"/>
                  <a:gd name="T35" fmla="*/ 302 h 495"/>
                  <a:gd name="T36" fmla="*/ 75 w 103"/>
                  <a:gd name="T37" fmla="*/ 311 h 495"/>
                  <a:gd name="T38" fmla="*/ 70 w 103"/>
                  <a:gd name="T39" fmla="*/ 318 h 495"/>
                  <a:gd name="T40" fmla="*/ 71 w 103"/>
                  <a:gd name="T41" fmla="*/ 329 h 495"/>
                  <a:gd name="T42" fmla="*/ 51 w 103"/>
                  <a:gd name="T43" fmla="*/ 370 h 495"/>
                  <a:gd name="T44" fmla="*/ 56 w 103"/>
                  <a:gd name="T45" fmla="*/ 384 h 495"/>
                  <a:gd name="T46" fmla="*/ 49 w 103"/>
                  <a:gd name="T47" fmla="*/ 400 h 495"/>
                  <a:gd name="T48" fmla="*/ 55 w 103"/>
                  <a:gd name="T49" fmla="*/ 409 h 495"/>
                  <a:gd name="T50" fmla="*/ 58 w 103"/>
                  <a:gd name="T51" fmla="*/ 430 h 495"/>
                  <a:gd name="T52" fmla="*/ 55 w 103"/>
                  <a:gd name="T53" fmla="*/ 442 h 495"/>
                  <a:gd name="T54" fmla="*/ 46 w 103"/>
                  <a:gd name="T55" fmla="*/ 452 h 495"/>
                  <a:gd name="T56" fmla="*/ 40 w 103"/>
                  <a:gd name="T57" fmla="*/ 469 h 495"/>
                  <a:gd name="T58" fmla="*/ 28 w 103"/>
                  <a:gd name="T59" fmla="*/ 481 h 495"/>
                  <a:gd name="T60" fmla="*/ 40 w 103"/>
                  <a:gd name="T61" fmla="*/ 495 h 495"/>
                  <a:gd name="T62" fmla="*/ 103 w 103"/>
                  <a:gd name="T63" fmla="*/ 483 h 495"/>
                  <a:gd name="T64" fmla="*/ 103 w 103"/>
                  <a:gd name="T6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495">
                    <a:moveTo>
                      <a:pt x="103" y="0"/>
                    </a:moveTo>
                    <a:lnTo>
                      <a:pt x="103" y="0"/>
                    </a:lnTo>
                    <a:lnTo>
                      <a:pt x="0" y="6"/>
                    </a:lnTo>
                    <a:lnTo>
                      <a:pt x="5" y="156"/>
                    </a:lnTo>
                    <a:lnTo>
                      <a:pt x="31" y="186"/>
                    </a:lnTo>
                    <a:lnTo>
                      <a:pt x="35" y="198"/>
                    </a:lnTo>
                    <a:lnTo>
                      <a:pt x="33" y="215"/>
                    </a:lnTo>
                    <a:lnTo>
                      <a:pt x="48" y="226"/>
                    </a:lnTo>
                    <a:lnTo>
                      <a:pt x="45" y="232"/>
                    </a:lnTo>
                    <a:lnTo>
                      <a:pt x="58" y="247"/>
                    </a:lnTo>
                    <a:lnTo>
                      <a:pt x="54" y="255"/>
                    </a:lnTo>
                    <a:lnTo>
                      <a:pt x="65" y="273"/>
                    </a:lnTo>
                    <a:lnTo>
                      <a:pt x="69" y="273"/>
                    </a:lnTo>
                    <a:lnTo>
                      <a:pt x="69" y="274"/>
                    </a:lnTo>
                    <a:lnTo>
                      <a:pt x="73" y="275"/>
                    </a:lnTo>
                    <a:lnTo>
                      <a:pt x="71" y="288"/>
                    </a:lnTo>
                    <a:lnTo>
                      <a:pt x="77" y="297"/>
                    </a:lnTo>
                    <a:lnTo>
                      <a:pt x="69" y="302"/>
                    </a:lnTo>
                    <a:lnTo>
                      <a:pt x="75" y="311"/>
                    </a:lnTo>
                    <a:lnTo>
                      <a:pt x="70" y="318"/>
                    </a:lnTo>
                    <a:lnTo>
                      <a:pt x="71" y="329"/>
                    </a:lnTo>
                    <a:lnTo>
                      <a:pt x="51" y="370"/>
                    </a:lnTo>
                    <a:lnTo>
                      <a:pt x="56" y="384"/>
                    </a:lnTo>
                    <a:lnTo>
                      <a:pt x="49" y="400"/>
                    </a:lnTo>
                    <a:lnTo>
                      <a:pt x="55" y="409"/>
                    </a:lnTo>
                    <a:lnTo>
                      <a:pt x="58" y="430"/>
                    </a:lnTo>
                    <a:lnTo>
                      <a:pt x="55" y="442"/>
                    </a:lnTo>
                    <a:lnTo>
                      <a:pt x="46" y="452"/>
                    </a:lnTo>
                    <a:lnTo>
                      <a:pt x="40" y="469"/>
                    </a:lnTo>
                    <a:lnTo>
                      <a:pt x="28" y="481"/>
                    </a:lnTo>
                    <a:lnTo>
                      <a:pt x="40" y="495"/>
                    </a:lnTo>
                    <a:lnTo>
                      <a:pt x="103" y="483"/>
                    </a:lnTo>
                    <a:lnTo>
                      <a:pt x="103"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Arkansas" title="Arkansas">
                <a:extLst>
                  <a:ext uri="{FF2B5EF4-FFF2-40B4-BE49-F238E27FC236}">
                    <a16:creationId xmlns:a16="http://schemas.microsoft.com/office/drawing/2014/main" id="{813C447E-F297-4529-9A68-502FB5A54F73}"/>
                  </a:ext>
                </a:extLst>
              </p:cNvPr>
              <p:cNvSpPr>
                <a:spLocks/>
              </p:cNvSpPr>
              <p:nvPr/>
            </p:nvSpPr>
            <p:spPr bwMode="auto">
              <a:xfrm>
                <a:off x="9218613" y="3919538"/>
                <a:ext cx="176213" cy="506413"/>
              </a:xfrm>
              <a:custGeom>
                <a:avLst/>
                <a:gdLst>
                  <a:gd name="T0" fmla="*/ 186 w 186"/>
                  <a:gd name="T1" fmla="*/ 0 h 531"/>
                  <a:gd name="T2" fmla="*/ 186 w 186"/>
                  <a:gd name="T3" fmla="*/ 0 h 531"/>
                  <a:gd name="T4" fmla="*/ 0 w 186"/>
                  <a:gd name="T5" fmla="*/ 8 h 531"/>
                  <a:gd name="T6" fmla="*/ 28 w 186"/>
                  <a:gd name="T7" fmla="*/ 437 h 531"/>
                  <a:gd name="T8" fmla="*/ 38 w 186"/>
                  <a:gd name="T9" fmla="*/ 449 h 531"/>
                  <a:gd name="T10" fmla="*/ 63 w 186"/>
                  <a:gd name="T11" fmla="*/ 444 h 531"/>
                  <a:gd name="T12" fmla="*/ 80 w 186"/>
                  <a:gd name="T13" fmla="*/ 449 h 531"/>
                  <a:gd name="T14" fmla="*/ 83 w 186"/>
                  <a:gd name="T15" fmla="*/ 531 h 531"/>
                  <a:gd name="T16" fmla="*/ 186 w 186"/>
                  <a:gd name="T17" fmla="*/ 525 h 531"/>
                  <a:gd name="T18" fmla="*/ 186 w 186"/>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531">
                    <a:moveTo>
                      <a:pt x="186" y="0"/>
                    </a:moveTo>
                    <a:lnTo>
                      <a:pt x="186" y="0"/>
                    </a:lnTo>
                    <a:lnTo>
                      <a:pt x="0" y="8"/>
                    </a:lnTo>
                    <a:lnTo>
                      <a:pt x="28" y="437"/>
                    </a:lnTo>
                    <a:lnTo>
                      <a:pt x="38" y="449"/>
                    </a:lnTo>
                    <a:lnTo>
                      <a:pt x="63" y="444"/>
                    </a:lnTo>
                    <a:lnTo>
                      <a:pt x="80" y="449"/>
                    </a:lnTo>
                    <a:lnTo>
                      <a:pt x="83" y="531"/>
                    </a:lnTo>
                    <a:lnTo>
                      <a:pt x="186" y="525"/>
                    </a:lnTo>
                    <a:lnTo>
                      <a:pt x="186"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Missouri" title="Missouri">
                <a:extLst>
                  <a:ext uri="{FF2B5EF4-FFF2-40B4-BE49-F238E27FC236}">
                    <a16:creationId xmlns:a16="http://schemas.microsoft.com/office/drawing/2014/main" id="{D34BD1AD-B586-437D-B0A4-6C04903AC06D}"/>
                  </a:ext>
                </a:extLst>
              </p:cNvPr>
              <p:cNvSpPr>
                <a:spLocks/>
              </p:cNvSpPr>
              <p:nvPr/>
            </p:nvSpPr>
            <p:spPr bwMode="auto">
              <a:xfrm>
                <a:off x="9078913" y="3335338"/>
                <a:ext cx="315913" cy="592138"/>
              </a:xfrm>
              <a:custGeom>
                <a:avLst/>
                <a:gdLst>
                  <a:gd name="T0" fmla="*/ 332 w 332"/>
                  <a:gd name="T1" fmla="*/ 0 h 620"/>
                  <a:gd name="T2" fmla="*/ 332 w 332"/>
                  <a:gd name="T3" fmla="*/ 0 h 620"/>
                  <a:gd name="T4" fmla="*/ 0 w 332"/>
                  <a:gd name="T5" fmla="*/ 10 h 620"/>
                  <a:gd name="T6" fmla="*/ 1 w 332"/>
                  <a:gd name="T7" fmla="*/ 20 h 620"/>
                  <a:gd name="T8" fmla="*/ 9 w 332"/>
                  <a:gd name="T9" fmla="*/ 23 h 620"/>
                  <a:gd name="T10" fmla="*/ 13 w 332"/>
                  <a:gd name="T11" fmla="*/ 54 h 620"/>
                  <a:gd name="T12" fmla="*/ 34 w 332"/>
                  <a:gd name="T13" fmla="*/ 64 h 620"/>
                  <a:gd name="T14" fmla="*/ 33 w 332"/>
                  <a:gd name="T15" fmla="*/ 71 h 620"/>
                  <a:gd name="T16" fmla="*/ 42 w 332"/>
                  <a:gd name="T17" fmla="*/ 83 h 620"/>
                  <a:gd name="T18" fmla="*/ 41 w 332"/>
                  <a:gd name="T19" fmla="*/ 95 h 620"/>
                  <a:gd name="T20" fmla="*/ 77 w 332"/>
                  <a:gd name="T21" fmla="*/ 120 h 620"/>
                  <a:gd name="T22" fmla="*/ 95 w 332"/>
                  <a:gd name="T23" fmla="*/ 114 h 620"/>
                  <a:gd name="T24" fmla="*/ 104 w 332"/>
                  <a:gd name="T25" fmla="*/ 137 h 620"/>
                  <a:gd name="T26" fmla="*/ 93 w 332"/>
                  <a:gd name="T27" fmla="*/ 138 h 620"/>
                  <a:gd name="T28" fmla="*/ 77 w 332"/>
                  <a:gd name="T29" fmla="*/ 167 h 620"/>
                  <a:gd name="T30" fmla="*/ 102 w 332"/>
                  <a:gd name="T31" fmla="*/ 191 h 620"/>
                  <a:gd name="T32" fmla="*/ 110 w 332"/>
                  <a:gd name="T33" fmla="*/ 216 h 620"/>
                  <a:gd name="T34" fmla="*/ 136 w 332"/>
                  <a:gd name="T35" fmla="*/ 224 h 620"/>
                  <a:gd name="T36" fmla="*/ 146 w 332"/>
                  <a:gd name="T37" fmla="*/ 620 h 620"/>
                  <a:gd name="T38" fmla="*/ 332 w 332"/>
                  <a:gd name="T39" fmla="*/ 611 h 620"/>
                  <a:gd name="T40" fmla="*/ 332 w 332"/>
                  <a:gd name="T4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2" h="620">
                    <a:moveTo>
                      <a:pt x="332" y="0"/>
                    </a:moveTo>
                    <a:lnTo>
                      <a:pt x="332" y="0"/>
                    </a:lnTo>
                    <a:lnTo>
                      <a:pt x="0" y="10"/>
                    </a:lnTo>
                    <a:lnTo>
                      <a:pt x="1" y="20"/>
                    </a:lnTo>
                    <a:lnTo>
                      <a:pt x="9" y="23"/>
                    </a:lnTo>
                    <a:lnTo>
                      <a:pt x="13" y="54"/>
                    </a:lnTo>
                    <a:lnTo>
                      <a:pt x="34" y="64"/>
                    </a:lnTo>
                    <a:lnTo>
                      <a:pt x="33" y="71"/>
                    </a:lnTo>
                    <a:lnTo>
                      <a:pt x="42" y="83"/>
                    </a:lnTo>
                    <a:lnTo>
                      <a:pt x="41" y="95"/>
                    </a:lnTo>
                    <a:lnTo>
                      <a:pt x="77" y="120"/>
                    </a:lnTo>
                    <a:lnTo>
                      <a:pt x="95" y="114"/>
                    </a:lnTo>
                    <a:lnTo>
                      <a:pt x="104" y="137"/>
                    </a:lnTo>
                    <a:lnTo>
                      <a:pt x="93" y="138"/>
                    </a:lnTo>
                    <a:lnTo>
                      <a:pt x="77" y="167"/>
                    </a:lnTo>
                    <a:lnTo>
                      <a:pt x="102" y="191"/>
                    </a:lnTo>
                    <a:lnTo>
                      <a:pt x="110" y="216"/>
                    </a:lnTo>
                    <a:lnTo>
                      <a:pt x="136" y="224"/>
                    </a:lnTo>
                    <a:lnTo>
                      <a:pt x="146" y="620"/>
                    </a:lnTo>
                    <a:lnTo>
                      <a:pt x="332" y="611"/>
                    </a:lnTo>
                    <a:lnTo>
                      <a:pt x="3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Iowa" title="Iowa">
                <a:extLst>
                  <a:ext uri="{FF2B5EF4-FFF2-40B4-BE49-F238E27FC236}">
                    <a16:creationId xmlns:a16="http://schemas.microsoft.com/office/drawing/2014/main" id="{F281405A-5CE3-4CC6-8857-FD2204AF264F}"/>
                  </a:ext>
                </a:extLst>
              </p:cNvPr>
              <p:cNvSpPr>
                <a:spLocks/>
              </p:cNvSpPr>
              <p:nvPr/>
            </p:nvSpPr>
            <p:spPr bwMode="auto">
              <a:xfrm>
                <a:off x="8983663" y="2917825"/>
                <a:ext cx="411163" cy="427038"/>
              </a:xfrm>
              <a:custGeom>
                <a:avLst/>
                <a:gdLst>
                  <a:gd name="T0" fmla="*/ 432 w 432"/>
                  <a:gd name="T1" fmla="*/ 0 h 447"/>
                  <a:gd name="T2" fmla="*/ 432 w 432"/>
                  <a:gd name="T3" fmla="*/ 0 h 447"/>
                  <a:gd name="T4" fmla="*/ 55 w 432"/>
                  <a:gd name="T5" fmla="*/ 13 h 447"/>
                  <a:gd name="T6" fmla="*/ 4 w 432"/>
                  <a:gd name="T7" fmla="*/ 14 h 447"/>
                  <a:gd name="T8" fmla="*/ 5 w 432"/>
                  <a:gd name="T9" fmla="*/ 23 h 447"/>
                  <a:gd name="T10" fmla="*/ 12 w 432"/>
                  <a:gd name="T11" fmla="*/ 33 h 447"/>
                  <a:gd name="T12" fmla="*/ 11 w 432"/>
                  <a:gd name="T13" fmla="*/ 44 h 447"/>
                  <a:gd name="T14" fmla="*/ 6 w 432"/>
                  <a:gd name="T15" fmla="*/ 46 h 447"/>
                  <a:gd name="T16" fmla="*/ 9 w 432"/>
                  <a:gd name="T17" fmla="*/ 51 h 447"/>
                  <a:gd name="T18" fmla="*/ 7 w 432"/>
                  <a:gd name="T19" fmla="*/ 54 h 447"/>
                  <a:gd name="T20" fmla="*/ 17 w 432"/>
                  <a:gd name="T21" fmla="*/ 56 h 447"/>
                  <a:gd name="T22" fmla="*/ 21 w 432"/>
                  <a:gd name="T23" fmla="*/ 70 h 447"/>
                  <a:gd name="T24" fmla="*/ 15 w 432"/>
                  <a:gd name="T25" fmla="*/ 89 h 447"/>
                  <a:gd name="T26" fmla="*/ 16 w 432"/>
                  <a:gd name="T27" fmla="*/ 89 h 447"/>
                  <a:gd name="T28" fmla="*/ 0 w 432"/>
                  <a:gd name="T29" fmla="*/ 127 h 447"/>
                  <a:gd name="T30" fmla="*/ 14 w 432"/>
                  <a:gd name="T31" fmla="*/ 141 h 447"/>
                  <a:gd name="T32" fmla="*/ 11 w 432"/>
                  <a:gd name="T33" fmla="*/ 145 h 447"/>
                  <a:gd name="T34" fmla="*/ 18 w 432"/>
                  <a:gd name="T35" fmla="*/ 154 h 447"/>
                  <a:gd name="T36" fmla="*/ 18 w 432"/>
                  <a:gd name="T37" fmla="*/ 162 h 447"/>
                  <a:gd name="T38" fmla="*/ 27 w 432"/>
                  <a:gd name="T39" fmla="*/ 163 h 447"/>
                  <a:gd name="T40" fmla="*/ 26 w 432"/>
                  <a:gd name="T41" fmla="*/ 183 h 447"/>
                  <a:gd name="T42" fmla="*/ 35 w 432"/>
                  <a:gd name="T43" fmla="*/ 196 h 447"/>
                  <a:gd name="T44" fmla="*/ 34 w 432"/>
                  <a:gd name="T45" fmla="*/ 211 h 447"/>
                  <a:gd name="T46" fmla="*/ 43 w 432"/>
                  <a:gd name="T47" fmla="*/ 222 h 447"/>
                  <a:gd name="T48" fmla="*/ 44 w 432"/>
                  <a:gd name="T49" fmla="*/ 232 h 447"/>
                  <a:gd name="T50" fmla="*/ 56 w 432"/>
                  <a:gd name="T51" fmla="*/ 241 h 447"/>
                  <a:gd name="T52" fmla="*/ 55 w 432"/>
                  <a:gd name="T53" fmla="*/ 253 h 447"/>
                  <a:gd name="T54" fmla="*/ 65 w 432"/>
                  <a:gd name="T55" fmla="*/ 268 h 447"/>
                  <a:gd name="T56" fmla="*/ 61 w 432"/>
                  <a:gd name="T57" fmla="*/ 285 h 447"/>
                  <a:gd name="T58" fmla="*/ 63 w 432"/>
                  <a:gd name="T59" fmla="*/ 307 h 447"/>
                  <a:gd name="T60" fmla="*/ 72 w 432"/>
                  <a:gd name="T61" fmla="*/ 305 h 447"/>
                  <a:gd name="T62" fmla="*/ 73 w 432"/>
                  <a:gd name="T63" fmla="*/ 316 h 447"/>
                  <a:gd name="T64" fmla="*/ 81 w 432"/>
                  <a:gd name="T65" fmla="*/ 319 h 447"/>
                  <a:gd name="T66" fmla="*/ 78 w 432"/>
                  <a:gd name="T67" fmla="*/ 337 h 447"/>
                  <a:gd name="T68" fmla="*/ 87 w 432"/>
                  <a:gd name="T69" fmla="*/ 341 h 447"/>
                  <a:gd name="T70" fmla="*/ 81 w 432"/>
                  <a:gd name="T71" fmla="*/ 357 h 447"/>
                  <a:gd name="T72" fmla="*/ 89 w 432"/>
                  <a:gd name="T73" fmla="*/ 360 h 447"/>
                  <a:gd name="T74" fmla="*/ 88 w 432"/>
                  <a:gd name="T75" fmla="*/ 380 h 447"/>
                  <a:gd name="T76" fmla="*/ 94 w 432"/>
                  <a:gd name="T77" fmla="*/ 405 h 447"/>
                  <a:gd name="T78" fmla="*/ 88 w 432"/>
                  <a:gd name="T79" fmla="*/ 428 h 447"/>
                  <a:gd name="T80" fmla="*/ 99 w 432"/>
                  <a:gd name="T81" fmla="*/ 438 h 447"/>
                  <a:gd name="T82" fmla="*/ 100 w 432"/>
                  <a:gd name="T83" fmla="*/ 447 h 447"/>
                  <a:gd name="T84" fmla="*/ 432 w 432"/>
                  <a:gd name="T85" fmla="*/ 436 h 447"/>
                  <a:gd name="T86" fmla="*/ 432 w 432"/>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2" h="447">
                    <a:moveTo>
                      <a:pt x="432" y="0"/>
                    </a:moveTo>
                    <a:lnTo>
                      <a:pt x="432" y="0"/>
                    </a:lnTo>
                    <a:lnTo>
                      <a:pt x="55" y="13"/>
                    </a:lnTo>
                    <a:lnTo>
                      <a:pt x="4" y="14"/>
                    </a:lnTo>
                    <a:lnTo>
                      <a:pt x="5" y="23"/>
                    </a:lnTo>
                    <a:lnTo>
                      <a:pt x="12" y="33"/>
                    </a:lnTo>
                    <a:lnTo>
                      <a:pt x="11" y="44"/>
                    </a:lnTo>
                    <a:lnTo>
                      <a:pt x="6" y="46"/>
                    </a:lnTo>
                    <a:lnTo>
                      <a:pt x="9" y="51"/>
                    </a:lnTo>
                    <a:lnTo>
                      <a:pt x="7" y="54"/>
                    </a:lnTo>
                    <a:lnTo>
                      <a:pt x="17" y="56"/>
                    </a:lnTo>
                    <a:lnTo>
                      <a:pt x="21" y="70"/>
                    </a:lnTo>
                    <a:lnTo>
                      <a:pt x="15" y="89"/>
                    </a:lnTo>
                    <a:lnTo>
                      <a:pt x="16" y="89"/>
                    </a:lnTo>
                    <a:lnTo>
                      <a:pt x="0" y="127"/>
                    </a:lnTo>
                    <a:lnTo>
                      <a:pt x="14" y="141"/>
                    </a:lnTo>
                    <a:lnTo>
                      <a:pt x="11" y="145"/>
                    </a:lnTo>
                    <a:lnTo>
                      <a:pt x="18" y="154"/>
                    </a:lnTo>
                    <a:lnTo>
                      <a:pt x="18" y="162"/>
                    </a:lnTo>
                    <a:lnTo>
                      <a:pt x="27" y="163"/>
                    </a:lnTo>
                    <a:lnTo>
                      <a:pt x="26" y="183"/>
                    </a:lnTo>
                    <a:lnTo>
                      <a:pt x="35" y="196"/>
                    </a:lnTo>
                    <a:lnTo>
                      <a:pt x="34" y="211"/>
                    </a:lnTo>
                    <a:lnTo>
                      <a:pt x="43" y="222"/>
                    </a:lnTo>
                    <a:lnTo>
                      <a:pt x="44" y="232"/>
                    </a:lnTo>
                    <a:lnTo>
                      <a:pt x="56" y="241"/>
                    </a:lnTo>
                    <a:lnTo>
                      <a:pt x="55" y="253"/>
                    </a:lnTo>
                    <a:lnTo>
                      <a:pt x="65" y="268"/>
                    </a:lnTo>
                    <a:lnTo>
                      <a:pt x="61" y="285"/>
                    </a:lnTo>
                    <a:lnTo>
                      <a:pt x="63" y="307"/>
                    </a:lnTo>
                    <a:lnTo>
                      <a:pt x="72" y="305"/>
                    </a:lnTo>
                    <a:lnTo>
                      <a:pt x="73" y="316"/>
                    </a:lnTo>
                    <a:lnTo>
                      <a:pt x="81" y="319"/>
                    </a:lnTo>
                    <a:lnTo>
                      <a:pt x="78" y="337"/>
                    </a:lnTo>
                    <a:lnTo>
                      <a:pt x="87" y="341"/>
                    </a:lnTo>
                    <a:lnTo>
                      <a:pt x="81" y="357"/>
                    </a:lnTo>
                    <a:lnTo>
                      <a:pt x="89" y="360"/>
                    </a:lnTo>
                    <a:lnTo>
                      <a:pt x="88" y="380"/>
                    </a:lnTo>
                    <a:lnTo>
                      <a:pt x="94" y="405"/>
                    </a:lnTo>
                    <a:lnTo>
                      <a:pt x="88" y="428"/>
                    </a:lnTo>
                    <a:lnTo>
                      <a:pt x="99" y="438"/>
                    </a:lnTo>
                    <a:lnTo>
                      <a:pt x="100" y="447"/>
                    </a:lnTo>
                    <a:lnTo>
                      <a:pt x="432" y="436"/>
                    </a:lnTo>
                    <a:lnTo>
                      <a:pt x="432"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Minnesota" title="Minnesota">
                <a:extLst>
                  <a:ext uri="{FF2B5EF4-FFF2-40B4-BE49-F238E27FC236}">
                    <a16:creationId xmlns:a16="http://schemas.microsoft.com/office/drawing/2014/main" id="{C809418E-D1F2-4E46-8E1E-7802768D98F3}"/>
                  </a:ext>
                </a:extLst>
              </p:cNvPr>
              <p:cNvSpPr>
                <a:spLocks/>
              </p:cNvSpPr>
              <p:nvPr/>
            </p:nvSpPr>
            <p:spPr bwMode="auto">
              <a:xfrm>
                <a:off x="8924926" y="2095500"/>
                <a:ext cx="469900" cy="836613"/>
              </a:xfrm>
              <a:custGeom>
                <a:avLst/>
                <a:gdLst>
                  <a:gd name="T0" fmla="*/ 494 w 494"/>
                  <a:gd name="T1" fmla="*/ 699 h 876"/>
                  <a:gd name="T2" fmla="*/ 494 w 494"/>
                  <a:gd name="T3" fmla="*/ 699 h 876"/>
                  <a:gd name="T4" fmla="*/ 476 w 494"/>
                  <a:gd name="T5" fmla="*/ 693 h 876"/>
                  <a:gd name="T6" fmla="*/ 466 w 494"/>
                  <a:gd name="T7" fmla="*/ 680 h 876"/>
                  <a:gd name="T8" fmla="*/ 472 w 494"/>
                  <a:gd name="T9" fmla="*/ 654 h 876"/>
                  <a:gd name="T10" fmla="*/ 466 w 494"/>
                  <a:gd name="T11" fmla="*/ 633 h 876"/>
                  <a:gd name="T12" fmla="*/ 471 w 494"/>
                  <a:gd name="T13" fmla="*/ 626 h 876"/>
                  <a:gd name="T14" fmla="*/ 469 w 494"/>
                  <a:gd name="T15" fmla="*/ 600 h 876"/>
                  <a:gd name="T16" fmla="*/ 479 w 494"/>
                  <a:gd name="T17" fmla="*/ 579 h 876"/>
                  <a:gd name="T18" fmla="*/ 467 w 494"/>
                  <a:gd name="T19" fmla="*/ 560 h 876"/>
                  <a:gd name="T20" fmla="*/ 453 w 494"/>
                  <a:gd name="T21" fmla="*/ 557 h 876"/>
                  <a:gd name="T22" fmla="*/ 453 w 494"/>
                  <a:gd name="T23" fmla="*/ 538 h 876"/>
                  <a:gd name="T24" fmla="*/ 462 w 494"/>
                  <a:gd name="T25" fmla="*/ 528 h 876"/>
                  <a:gd name="T26" fmla="*/ 471 w 494"/>
                  <a:gd name="T27" fmla="*/ 507 h 876"/>
                  <a:gd name="T28" fmla="*/ 494 w 494"/>
                  <a:gd name="T29" fmla="*/ 494 h 876"/>
                  <a:gd name="T30" fmla="*/ 494 w 494"/>
                  <a:gd name="T31" fmla="*/ 135 h 876"/>
                  <a:gd name="T32" fmla="*/ 490 w 494"/>
                  <a:gd name="T33" fmla="*/ 134 h 876"/>
                  <a:gd name="T34" fmla="*/ 480 w 494"/>
                  <a:gd name="T35" fmla="*/ 122 h 876"/>
                  <a:gd name="T36" fmla="*/ 444 w 494"/>
                  <a:gd name="T37" fmla="*/ 107 h 876"/>
                  <a:gd name="T38" fmla="*/ 397 w 494"/>
                  <a:gd name="T39" fmla="*/ 105 h 876"/>
                  <a:gd name="T40" fmla="*/ 383 w 494"/>
                  <a:gd name="T41" fmla="*/ 115 h 876"/>
                  <a:gd name="T42" fmla="*/ 364 w 494"/>
                  <a:gd name="T43" fmla="*/ 117 h 876"/>
                  <a:gd name="T44" fmla="*/ 364 w 494"/>
                  <a:gd name="T45" fmla="*/ 117 h 876"/>
                  <a:gd name="T46" fmla="*/ 363 w 494"/>
                  <a:gd name="T47" fmla="*/ 117 h 876"/>
                  <a:gd name="T48" fmla="*/ 350 w 494"/>
                  <a:gd name="T49" fmla="*/ 113 h 876"/>
                  <a:gd name="T50" fmla="*/ 350 w 494"/>
                  <a:gd name="T51" fmla="*/ 111 h 876"/>
                  <a:gd name="T52" fmla="*/ 346 w 494"/>
                  <a:gd name="T53" fmla="*/ 107 h 876"/>
                  <a:gd name="T54" fmla="*/ 313 w 494"/>
                  <a:gd name="T55" fmla="*/ 96 h 876"/>
                  <a:gd name="T56" fmla="*/ 303 w 494"/>
                  <a:gd name="T57" fmla="*/ 98 h 876"/>
                  <a:gd name="T58" fmla="*/ 288 w 494"/>
                  <a:gd name="T59" fmla="*/ 100 h 876"/>
                  <a:gd name="T60" fmla="*/ 288 w 494"/>
                  <a:gd name="T61" fmla="*/ 100 h 876"/>
                  <a:gd name="T62" fmla="*/ 287 w 494"/>
                  <a:gd name="T63" fmla="*/ 100 h 876"/>
                  <a:gd name="T64" fmla="*/ 285 w 494"/>
                  <a:gd name="T65" fmla="*/ 97 h 876"/>
                  <a:gd name="T66" fmla="*/ 270 w 494"/>
                  <a:gd name="T67" fmla="*/ 99 h 876"/>
                  <a:gd name="T68" fmla="*/ 270 w 494"/>
                  <a:gd name="T69" fmla="*/ 99 h 876"/>
                  <a:gd name="T70" fmla="*/ 270 w 494"/>
                  <a:gd name="T71" fmla="*/ 99 h 876"/>
                  <a:gd name="T72" fmla="*/ 253 w 494"/>
                  <a:gd name="T73" fmla="*/ 61 h 876"/>
                  <a:gd name="T74" fmla="*/ 250 w 494"/>
                  <a:gd name="T75" fmla="*/ 59 h 876"/>
                  <a:gd name="T76" fmla="*/ 227 w 494"/>
                  <a:gd name="T77" fmla="*/ 2 h 876"/>
                  <a:gd name="T78" fmla="*/ 207 w 494"/>
                  <a:gd name="T79" fmla="*/ 0 h 876"/>
                  <a:gd name="T80" fmla="*/ 208 w 494"/>
                  <a:gd name="T81" fmla="*/ 64 h 876"/>
                  <a:gd name="T82" fmla="*/ 0 w 494"/>
                  <a:gd name="T83" fmla="*/ 66 h 876"/>
                  <a:gd name="T84" fmla="*/ 14 w 494"/>
                  <a:gd name="T85" fmla="*/ 111 h 876"/>
                  <a:gd name="T86" fmla="*/ 8 w 494"/>
                  <a:gd name="T87" fmla="*/ 128 h 876"/>
                  <a:gd name="T88" fmla="*/ 10 w 494"/>
                  <a:gd name="T89" fmla="*/ 185 h 876"/>
                  <a:gd name="T90" fmla="*/ 38 w 494"/>
                  <a:gd name="T91" fmla="*/ 267 h 876"/>
                  <a:gd name="T92" fmla="*/ 44 w 494"/>
                  <a:gd name="T93" fmla="*/ 366 h 876"/>
                  <a:gd name="T94" fmla="*/ 48 w 494"/>
                  <a:gd name="T95" fmla="*/ 367 h 876"/>
                  <a:gd name="T96" fmla="*/ 44 w 494"/>
                  <a:gd name="T97" fmla="*/ 408 h 876"/>
                  <a:gd name="T98" fmla="*/ 53 w 494"/>
                  <a:gd name="T99" fmla="*/ 439 h 876"/>
                  <a:gd name="T100" fmla="*/ 64 w 494"/>
                  <a:gd name="T101" fmla="*/ 456 h 876"/>
                  <a:gd name="T102" fmla="*/ 67 w 494"/>
                  <a:gd name="T103" fmla="*/ 528 h 876"/>
                  <a:gd name="T104" fmla="*/ 59 w 494"/>
                  <a:gd name="T105" fmla="*/ 542 h 876"/>
                  <a:gd name="T106" fmla="*/ 41 w 494"/>
                  <a:gd name="T107" fmla="*/ 555 h 876"/>
                  <a:gd name="T108" fmla="*/ 38 w 494"/>
                  <a:gd name="T109" fmla="*/ 564 h 876"/>
                  <a:gd name="T110" fmla="*/ 55 w 494"/>
                  <a:gd name="T111" fmla="*/ 591 h 876"/>
                  <a:gd name="T112" fmla="*/ 72 w 494"/>
                  <a:gd name="T113" fmla="*/ 597 h 876"/>
                  <a:gd name="T114" fmla="*/ 81 w 494"/>
                  <a:gd name="T115" fmla="*/ 608 h 876"/>
                  <a:gd name="T116" fmla="*/ 82 w 494"/>
                  <a:gd name="T117" fmla="*/ 876 h 876"/>
                  <a:gd name="T118" fmla="*/ 494 w 494"/>
                  <a:gd name="T119" fmla="*/ 862 h 876"/>
                  <a:gd name="T120" fmla="*/ 494 w 494"/>
                  <a:gd name="T121" fmla="*/ 69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4" h="876">
                    <a:moveTo>
                      <a:pt x="494" y="699"/>
                    </a:moveTo>
                    <a:lnTo>
                      <a:pt x="494" y="699"/>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494" y="494"/>
                    </a:lnTo>
                    <a:lnTo>
                      <a:pt x="494" y="135"/>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494" y="862"/>
                    </a:lnTo>
                    <a:lnTo>
                      <a:pt x="494" y="69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Wisconsin">
                <a:extLst>
                  <a:ext uri="{FF2B5EF4-FFF2-40B4-BE49-F238E27FC236}">
                    <a16:creationId xmlns:a16="http://schemas.microsoft.com/office/drawing/2014/main" id="{7132A489-6AC0-4E53-8AD7-2560DB5E0759}"/>
                  </a:ext>
                </a:extLst>
              </p:cNvPr>
              <p:cNvSpPr>
                <a:spLocks/>
              </p:cNvSpPr>
              <p:nvPr/>
            </p:nvSpPr>
            <p:spPr bwMode="auto">
              <a:xfrm>
                <a:off x="9356726" y="2566988"/>
                <a:ext cx="38100" cy="195263"/>
              </a:xfrm>
              <a:custGeom>
                <a:avLst/>
                <a:gdLst>
                  <a:gd name="T0" fmla="*/ 41 w 41"/>
                  <a:gd name="T1" fmla="*/ 0 h 205"/>
                  <a:gd name="T2" fmla="*/ 41 w 41"/>
                  <a:gd name="T3" fmla="*/ 0 h 205"/>
                  <a:gd name="T4" fmla="*/ 18 w 41"/>
                  <a:gd name="T5" fmla="*/ 13 h 205"/>
                  <a:gd name="T6" fmla="*/ 9 w 41"/>
                  <a:gd name="T7" fmla="*/ 34 h 205"/>
                  <a:gd name="T8" fmla="*/ 0 w 41"/>
                  <a:gd name="T9" fmla="*/ 44 h 205"/>
                  <a:gd name="T10" fmla="*/ 0 w 41"/>
                  <a:gd name="T11" fmla="*/ 63 h 205"/>
                  <a:gd name="T12" fmla="*/ 14 w 41"/>
                  <a:gd name="T13" fmla="*/ 66 h 205"/>
                  <a:gd name="T14" fmla="*/ 26 w 41"/>
                  <a:gd name="T15" fmla="*/ 85 h 205"/>
                  <a:gd name="T16" fmla="*/ 16 w 41"/>
                  <a:gd name="T17" fmla="*/ 106 h 205"/>
                  <a:gd name="T18" fmla="*/ 18 w 41"/>
                  <a:gd name="T19" fmla="*/ 132 h 205"/>
                  <a:gd name="T20" fmla="*/ 13 w 41"/>
                  <a:gd name="T21" fmla="*/ 139 h 205"/>
                  <a:gd name="T22" fmla="*/ 19 w 41"/>
                  <a:gd name="T23" fmla="*/ 160 h 205"/>
                  <a:gd name="T24" fmla="*/ 13 w 41"/>
                  <a:gd name="T25" fmla="*/ 186 h 205"/>
                  <a:gd name="T26" fmla="*/ 23 w 41"/>
                  <a:gd name="T27" fmla="*/ 199 h 205"/>
                  <a:gd name="T28" fmla="*/ 41 w 41"/>
                  <a:gd name="T29" fmla="*/ 205 h 205"/>
                  <a:gd name="T30" fmla="*/ 41 w 41"/>
                  <a:gd name="T31"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05">
                    <a:moveTo>
                      <a:pt x="41" y="0"/>
                    </a:moveTo>
                    <a:lnTo>
                      <a:pt x="41" y="0"/>
                    </a:lnTo>
                    <a:lnTo>
                      <a:pt x="18" y="13"/>
                    </a:lnTo>
                    <a:lnTo>
                      <a:pt x="9" y="34"/>
                    </a:lnTo>
                    <a:lnTo>
                      <a:pt x="0" y="44"/>
                    </a:lnTo>
                    <a:lnTo>
                      <a:pt x="0" y="63"/>
                    </a:lnTo>
                    <a:lnTo>
                      <a:pt x="14" y="66"/>
                    </a:lnTo>
                    <a:lnTo>
                      <a:pt x="26" y="85"/>
                    </a:lnTo>
                    <a:lnTo>
                      <a:pt x="16" y="106"/>
                    </a:lnTo>
                    <a:lnTo>
                      <a:pt x="18" y="132"/>
                    </a:lnTo>
                    <a:lnTo>
                      <a:pt x="13" y="139"/>
                    </a:lnTo>
                    <a:lnTo>
                      <a:pt x="19" y="160"/>
                    </a:lnTo>
                    <a:lnTo>
                      <a:pt x="13" y="186"/>
                    </a:lnTo>
                    <a:lnTo>
                      <a:pt x="23" y="199"/>
                    </a:lnTo>
                    <a:lnTo>
                      <a:pt x="41" y="205"/>
                    </a:lnTo>
                    <a:lnTo>
                      <a:pt x="41" y="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sp>
          <p:nvSpPr>
            <p:cNvPr id="39" name="Wyoming" title="Wyoming">
              <a:extLst>
                <a:ext uri="{FF2B5EF4-FFF2-40B4-BE49-F238E27FC236}">
                  <a16:creationId xmlns:a16="http://schemas.microsoft.com/office/drawing/2014/main" id="{E34FF3CD-7477-453A-A279-F38464020807}"/>
                </a:ext>
              </a:extLst>
            </p:cNvPr>
            <p:cNvSpPr>
              <a:spLocks/>
            </p:cNvSpPr>
            <p:nvPr/>
          </p:nvSpPr>
          <p:spPr bwMode="auto">
            <a:xfrm>
              <a:off x="7451726" y="2613025"/>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0" name="Washington" title="Washington">
              <a:extLst>
                <a:ext uri="{FF2B5EF4-FFF2-40B4-BE49-F238E27FC236}">
                  <a16:creationId xmlns:a16="http://schemas.microsoft.com/office/drawing/2014/main" id="{D0A6565F-CD6B-4FB2-B0D2-215748A8FAB8}"/>
                </a:ext>
              </a:extLst>
            </p:cNvPr>
            <p:cNvSpPr>
              <a:spLocks/>
            </p:cNvSpPr>
            <p:nvPr/>
          </p:nvSpPr>
          <p:spPr bwMode="auto">
            <a:xfrm>
              <a:off x="6326188" y="1828800"/>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1" name="Utah" title="Utah">
              <a:extLst>
                <a:ext uri="{FF2B5EF4-FFF2-40B4-BE49-F238E27FC236}">
                  <a16:creationId xmlns:a16="http://schemas.microsoft.com/office/drawing/2014/main" id="{87A5F90D-6B6B-4FE2-95EE-4EAB2821A5FA}"/>
                </a:ext>
              </a:extLst>
            </p:cNvPr>
            <p:cNvSpPr>
              <a:spLocks/>
            </p:cNvSpPr>
            <p:nvPr/>
          </p:nvSpPr>
          <p:spPr bwMode="auto">
            <a:xfrm>
              <a:off x="7035801" y="2984500"/>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2" name="Texas" title="Texas">
              <a:extLst>
                <a:ext uri="{FF2B5EF4-FFF2-40B4-BE49-F238E27FC236}">
                  <a16:creationId xmlns:a16="http://schemas.microsoft.com/office/drawing/2014/main" id="{292816E5-D18C-4F2E-A673-C6923F3DD0C3}"/>
                </a:ext>
              </a:extLst>
            </p:cNvPr>
            <p:cNvSpPr>
              <a:spLocks/>
            </p:cNvSpPr>
            <p:nvPr/>
          </p:nvSpPr>
          <p:spPr bwMode="auto">
            <a:xfrm>
              <a:off x="7786688" y="3911600"/>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3" name="South Dakota" title="South Dakota">
              <a:extLst>
                <a:ext uri="{FF2B5EF4-FFF2-40B4-BE49-F238E27FC236}">
                  <a16:creationId xmlns:a16="http://schemas.microsoft.com/office/drawing/2014/main" id="{DB0ED342-FDC9-4722-B653-9935DF843F97}"/>
                </a:ext>
              </a:extLst>
            </p:cNvPr>
            <p:cNvSpPr>
              <a:spLocks/>
            </p:cNvSpPr>
            <p:nvPr/>
          </p:nvSpPr>
          <p:spPr bwMode="auto">
            <a:xfrm>
              <a:off x="8218488" y="2559050"/>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4" name="Oregon" title="Oregon">
              <a:extLst>
                <a:ext uri="{FF2B5EF4-FFF2-40B4-BE49-F238E27FC236}">
                  <a16:creationId xmlns:a16="http://schemas.microsoft.com/office/drawing/2014/main" id="{1ECB516E-7473-46FB-8440-ED1CDD6BDDC7}"/>
                </a:ext>
              </a:extLst>
            </p:cNvPr>
            <p:cNvSpPr>
              <a:spLocks/>
            </p:cNvSpPr>
            <p:nvPr/>
          </p:nvSpPr>
          <p:spPr bwMode="auto">
            <a:xfrm>
              <a:off x="6132513" y="2179638"/>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5" name="Oklahoma" title="Oklahoma">
              <a:extLst>
                <a:ext uri="{FF2B5EF4-FFF2-40B4-BE49-F238E27FC236}">
                  <a16:creationId xmlns:a16="http://schemas.microsoft.com/office/drawing/2014/main" id="{1159BFDC-B466-48AE-B64F-E4E516144334}"/>
                </a:ext>
              </a:extLst>
            </p:cNvPr>
            <p:cNvSpPr>
              <a:spLocks/>
            </p:cNvSpPr>
            <p:nvPr/>
          </p:nvSpPr>
          <p:spPr bwMode="auto">
            <a:xfrm>
              <a:off x="8264526" y="3838575"/>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6" name="North Dakota" title="North Dakota">
              <a:extLst>
                <a:ext uri="{FF2B5EF4-FFF2-40B4-BE49-F238E27FC236}">
                  <a16:creationId xmlns:a16="http://schemas.microsoft.com/office/drawing/2014/main" id="{C28428F4-B19E-4C75-A5F2-DE875C29592C}"/>
                </a:ext>
              </a:extLst>
            </p:cNvPr>
            <p:cNvSpPr>
              <a:spLocks/>
            </p:cNvSpPr>
            <p:nvPr/>
          </p:nvSpPr>
          <p:spPr bwMode="auto">
            <a:xfrm>
              <a:off x="8250238" y="2133600"/>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7" name="New Mexico" title="New Mexico">
              <a:extLst>
                <a:ext uri="{FF2B5EF4-FFF2-40B4-BE49-F238E27FC236}">
                  <a16:creationId xmlns:a16="http://schemas.microsoft.com/office/drawing/2014/main" id="{A27A2423-DE46-4F1E-9E00-E28EA40787BE}"/>
                </a:ext>
              </a:extLst>
            </p:cNvPr>
            <p:cNvSpPr>
              <a:spLocks/>
            </p:cNvSpPr>
            <p:nvPr/>
          </p:nvSpPr>
          <p:spPr bwMode="auto">
            <a:xfrm>
              <a:off x="7489826" y="3773488"/>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8" name="Nevada" title="Nevada">
              <a:extLst>
                <a:ext uri="{FF2B5EF4-FFF2-40B4-BE49-F238E27FC236}">
                  <a16:creationId xmlns:a16="http://schemas.microsoft.com/office/drawing/2014/main" id="{9A29F20B-D63D-441E-8D3F-91B73923BD2D}"/>
                </a:ext>
              </a:extLst>
            </p:cNvPr>
            <p:cNvSpPr>
              <a:spLocks/>
            </p:cNvSpPr>
            <p:nvPr/>
          </p:nvSpPr>
          <p:spPr bwMode="auto">
            <a:xfrm>
              <a:off x="6446838" y="2852738"/>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49" name="Nebraska" title="Nebraska">
              <a:extLst>
                <a:ext uri="{FF2B5EF4-FFF2-40B4-BE49-F238E27FC236}">
                  <a16:creationId xmlns:a16="http://schemas.microsoft.com/office/drawing/2014/main" id="{68FAFD39-5923-4563-9316-755CDF27EE9A}"/>
                </a:ext>
              </a:extLst>
            </p:cNvPr>
            <p:cNvSpPr>
              <a:spLocks/>
            </p:cNvSpPr>
            <p:nvPr/>
          </p:nvSpPr>
          <p:spPr bwMode="auto">
            <a:xfrm>
              <a:off x="8197851" y="2974975"/>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0" name="Montana" title="Montana">
              <a:extLst>
                <a:ext uri="{FF2B5EF4-FFF2-40B4-BE49-F238E27FC236}">
                  <a16:creationId xmlns:a16="http://schemas.microsoft.com/office/drawing/2014/main" id="{591E8081-2FC4-4AFD-A97A-F1DC38EF46A7}"/>
                </a:ext>
              </a:extLst>
            </p:cNvPr>
            <p:cNvSpPr>
              <a:spLocks/>
            </p:cNvSpPr>
            <p:nvPr/>
          </p:nvSpPr>
          <p:spPr bwMode="auto">
            <a:xfrm>
              <a:off x="7124701" y="1976438"/>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1" name="Kansas" title="Kansas">
              <a:extLst>
                <a:ext uri="{FF2B5EF4-FFF2-40B4-BE49-F238E27FC236}">
                  <a16:creationId xmlns:a16="http://schemas.microsoft.com/office/drawing/2014/main" id="{4F72669F-0939-4B0A-ACC8-A9EE53BE1FDC}"/>
                </a:ext>
              </a:extLst>
            </p:cNvPr>
            <p:cNvSpPr>
              <a:spLocks/>
            </p:cNvSpPr>
            <p:nvPr/>
          </p:nvSpPr>
          <p:spPr bwMode="auto">
            <a:xfrm>
              <a:off x="8380413" y="3413125"/>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2" name="Idaho" title="Idaho">
              <a:extLst>
                <a:ext uri="{FF2B5EF4-FFF2-40B4-BE49-F238E27FC236}">
                  <a16:creationId xmlns:a16="http://schemas.microsoft.com/office/drawing/2014/main" id="{85BA5CEA-126B-41A6-A19B-38BAF28C9E69}"/>
                </a:ext>
              </a:extLst>
            </p:cNvPr>
            <p:cNvSpPr>
              <a:spLocks/>
            </p:cNvSpPr>
            <p:nvPr/>
          </p:nvSpPr>
          <p:spPr bwMode="auto">
            <a:xfrm>
              <a:off x="6856413" y="1957388"/>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3" name="Colorado" title="Colorado">
              <a:extLst>
                <a:ext uri="{FF2B5EF4-FFF2-40B4-BE49-F238E27FC236}">
                  <a16:creationId xmlns:a16="http://schemas.microsoft.com/office/drawing/2014/main" id="{6B7B117D-BB70-479D-9E63-31E6494BBED1}"/>
                </a:ext>
              </a:extLst>
            </p:cNvPr>
            <p:cNvSpPr>
              <a:spLocks/>
            </p:cNvSpPr>
            <p:nvPr/>
          </p:nvSpPr>
          <p:spPr bwMode="auto">
            <a:xfrm>
              <a:off x="7591426" y="3206750"/>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4" name="California" title="California">
              <a:extLst>
                <a:ext uri="{FF2B5EF4-FFF2-40B4-BE49-F238E27FC236}">
                  <a16:creationId xmlns:a16="http://schemas.microsoft.com/office/drawing/2014/main" id="{B09AEC27-2C56-4D7B-8CB4-537534E77095}"/>
                </a:ext>
              </a:extLst>
            </p:cNvPr>
            <p:cNvSpPr>
              <a:spLocks/>
            </p:cNvSpPr>
            <p:nvPr/>
          </p:nvSpPr>
          <p:spPr bwMode="auto">
            <a:xfrm>
              <a:off x="6054726" y="2740025"/>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55" name="Arizona" title="Arizona">
              <a:extLst>
                <a:ext uri="{FF2B5EF4-FFF2-40B4-BE49-F238E27FC236}">
                  <a16:creationId xmlns:a16="http://schemas.microsoft.com/office/drawing/2014/main" id="{62E9575B-A448-44AD-BA46-B5CFFD0ADDC2}"/>
                </a:ext>
              </a:extLst>
            </p:cNvPr>
            <p:cNvSpPr>
              <a:spLocks/>
            </p:cNvSpPr>
            <p:nvPr/>
          </p:nvSpPr>
          <p:spPr bwMode="auto">
            <a:xfrm>
              <a:off x="6837363" y="3687763"/>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solidFill>
              <a:schemeClr val="bg1"/>
            </a:solidFill>
            <a:ln w="2540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89" name="RuleLine - Mid">
            <a:extLst>
              <a:ext uri="{FF2B5EF4-FFF2-40B4-BE49-F238E27FC236}">
                <a16:creationId xmlns:a16="http://schemas.microsoft.com/office/drawing/2014/main" id="{C65105FB-B364-4FC2-8787-CAEC79AA3C45}"/>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9020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MAP B- Regional 3_Dark">
    <p:bg>
      <p:bgPr>
        <a:solidFill>
          <a:schemeClr val="accent1"/>
        </a:solidFill>
        <a:effectLst/>
      </p:bgPr>
    </p:bg>
    <p:spTree>
      <p:nvGrpSpPr>
        <p:cNvPr id="1" name=""/>
        <p:cNvGrpSpPr/>
        <p:nvPr/>
      </p:nvGrpSpPr>
      <p:grpSpPr>
        <a:xfrm>
          <a:off x="0" y="0"/>
          <a:ext cx="0" cy="0"/>
          <a:chOff x="0" y="0"/>
          <a:chExt cx="0" cy="0"/>
        </a:xfrm>
      </p:grpSpPr>
      <p:sp>
        <p:nvSpPr>
          <p:cNvPr id="98" name="Title Placeholder - Top"/>
          <p:cNvSpPr>
            <a:spLocks noGrp="1"/>
          </p:cNvSpPr>
          <p:nvPr>
            <p:ph type="title" hasCustomPrompt="1"/>
          </p:nvPr>
        </p:nvSpPr>
        <p:spPr>
          <a:xfrm>
            <a:off x="660400" y="457201"/>
            <a:ext cx="10058400" cy="685802"/>
          </a:xfrm>
        </p:spPr>
        <p:txBody>
          <a:bodyPr/>
          <a:lstStyle>
            <a:lvl1pPr>
              <a:defRPr>
                <a:solidFill>
                  <a:schemeClr val="bg2"/>
                </a:solidFill>
              </a:defRPr>
            </a:lvl1pPr>
          </a:lstStyle>
          <a:p>
            <a:r>
              <a:rPr lang="en-US"/>
              <a:t>Click to add Region/State</a:t>
            </a:r>
          </a:p>
        </p:txBody>
      </p:sp>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28"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29"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38"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Ba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Hash"/>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3"/>
                </a:solidFill>
              </a:defRPr>
            </a:lvl3pPr>
          </a:lstStyle>
          <a:p>
            <a:pPr lvl="0"/>
            <a:r>
              <a:rPr lang="en-US"/>
              <a:t>List header</a:t>
            </a:r>
          </a:p>
          <a:p>
            <a:pPr lvl="1"/>
            <a:r>
              <a:rPr lang="en-US"/>
              <a:t>List item</a:t>
            </a:r>
          </a:p>
          <a:p>
            <a:pPr lvl="2"/>
            <a:r>
              <a:rPr lang="en-US"/>
              <a:t>List item (sub)</a:t>
            </a:r>
          </a:p>
        </p:txBody>
      </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cxnSp>
        <p:nvCxnSpPr>
          <p:cNvPr id="18" name="RuleLine - Top">
            <a:extLst>
              <a:ext uri="{FF2B5EF4-FFF2-40B4-BE49-F238E27FC236}">
                <a16:creationId xmlns:a16="http://schemas.microsoft.com/office/drawing/2014/main" id="{B5982C0C-78D6-4757-968E-5BF95D2B58C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Mid" hidden="1">
            <a:extLst>
              <a:ext uri="{FF2B5EF4-FFF2-40B4-BE49-F238E27FC236}">
                <a16:creationId xmlns:a16="http://schemas.microsoft.com/office/drawing/2014/main" id="{3CECDFB1-282D-4E03-B0C7-F318F76D5CA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 - (Locations)">
            <a:extLst>
              <a:ext uri="{FF2B5EF4-FFF2-40B4-BE49-F238E27FC236}">
                <a16:creationId xmlns:a16="http://schemas.microsoft.com/office/drawing/2014/main" id="{340D4AE3-1ACF-44D0-ADB0-BFA29F894300}"/>
              </a:ext>
            </a:extLst>
          </p:cNvPr>
          <p:cNvSpPr>
            <a:spLocks noGrp="1"/>
          </p:cNvSpPr>
          <p:nvPr>
            <p:ph type="body" sz="quarter" idx="14" hasCustomPrompt="1"/>
          </p:nvPr>
        </p:nvSpPr>
        <p:spPr>
          <a:xfrm>
            <a:off x="660400" y="1828800"/>
            <a:ext cx="3733800" cy="2744508"/>
          </a:xfrm>
        </p:spPr>
        <p:txBody>
          <a:bodyPr numCol="1"/>
          <a:lstStyle>
            <a:lvl1pPr>
              <a:lnSpc>
                <a:spcPct val="100000"/>
              </a:lnSpc>
              <a:spcBef>
                <a:spcPts val="1400"/>
              </a:spcBef>
              <a:spcAft>
                <a:spcPts val="0"/>
              </a:spcAft>
              <a:defRPr lang="en-US" sz="16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3"/>
                </a:solidFill>
              </a:defRPr>
            </a:lvl3pPr>
          </a:lstStyle>
          <a:p>
            <a:pPr lvl="0"/>
            <a:r>
              <a:rPr lang="en-US"/>
              <a:t>List header</a:t>
            </a:r>
          </a:p>
          <a:p>
            <a:pPr lvl="1"/>
            <a:r>
              <a:rPr lang="en-US"/>
              <a:t>List item</a:t>
            </a:r>
          </a:p>
          <a:p>
            <a:pPr lvl="2"/>
            <a:r>
              <a:rPr lang="en-US"/>
              <a:t>List item (sub)</a:t>
            </a:r>
          </a:p>
        </p:txBody>
      </p:sp>
      <p:cxnSp>
        <p:nvCxnSpPr>
          <p:cNvPr id="20" name="RuleLine - Top">
            <a:extLst>
              <a:ext uri="{FF2B5EF4-FFF2-40B4-BE49-F238E27FC236}">
                <a16:creationId xmlns:a16="http://schemas.microsoft.com/office/drawing/2014/main" id="{2BAC4C56-B715-4C70-961F-EB90A0A8F97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5199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MAP B - Regional 3">
    <p:spTree>
      <p:nvGrpSpPr>
        <p:cNvPr id="1" name=""/>
        <p:cNvGrpSpPr/>
        <p:nvPr/>
      </p:nvGrpSpPr>
      <p:grpSpPr>
        <a:xfrm>
          <a:off x="0" y="0"/>
          <a:ext cx="0" cy="0"/>
          <a:chOff x="0" y="0"/>
          <a:chExt cx="0" cy="0"/>
        </a:xfrm>
      </p:grpSpPr>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8" name="Title Placeholder - Top"/>
          <p:cNvSpPr>
            <a:spLocks noGrp="1"/>
          </p:cNvSpPr>
          <p:nvPr>
            <p:ph type="title" hasCustomPrompt="1"/>
          </p:nvPr>
        </p:nvSpPr>
        <p:spPr>
          <a:xfrm>
            <a:off x="667265" y="457201"/>
            <a:ext cx="9936080" cy="685801"/>
          </a:xfrm>
        </p:spPr>
        <p:txBody>
          <a:bodyPr/>
          <a:lstStyle>
            <a:lvl1pPr>
              <a:defRPr/>
            </a:lvl1pPr>
          </a:lstStyle>
          <a:p>
            <a:r>
              <a:rPr lang="en-US"/>
              <a:t>Click to add Region/State</a:t>
            </a:r>
          </a:p>
        </p:txBody>
      </p:sp>
      <p:sp>
        <p:nvSpPr>
          <p:cNvPr id="54" name="Text Placeholder - (Locations)"/>
          <p:cNvSpPr>
            <a:spLocks noGrp="1"/>
          </p:cNvSpPr>
          <p:nvPr>
            <p:ph type="body" sz="quarter" idx="31" hasCustomPrompt="1"/>
          </p:nvPr>
        </p:nvSpPr>
        <p:spPr>
          <a:xfrm>
            <a:off x="660400" y="1828800"/>
            <a:ext cx="3733800" cy="2790922"/>
          </a:xfrm>
        </p:spPr>
        <p:txBody>
          <a:bodyPr numCol="1"/>
          <a:lstStyle>
            <a:lvl1pPr>
              <a:lnSpc>
                <a:spcPct val="100000"/>
              </a:lnSpc>
              <a:spcBef>
                <a:spcPts val="1400"/>
              </a:spcBef>
              <a:spcAft>
                <a:spcPts val="0"/>
              </a:spcAft>
              <a:defRPr lang="en-US" sz="1600" b="1" kern="1200" cap="all" spc="57" dirty="0" smtClean="0">
                <a:solidFill>
                  <a:schemeClr val="tx2"/>
                </a:solidFill>
                <a:latin typeface="+mn-lt"/>
                <a:ea typeface="+mn-ea"/>
                <a:cs typeface="Arial" panose="020B0604020202020204" pitchFamily="34" charset="0"/>
              </a:defRPr>
            </a:lvl1pPr>
            <a:lvl2pPr marL="0" indent="0">
              <a:lnSpc>
                <a:spcPct val="100000"/>
              </a:lnSpc>
              <a:spcBef>
                <a:spcPts val="0"/>
              </a:spcBef>
              <a:buNone/>
              <a:defRPr lang="en-US" sz="1800" b="0" i="0" kern="1200" cap="none" baseline="0" dirty="0">
                <a:solidFill>
                  <a:srgbClr val="0E3837"/>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1600" i="1" spc="57" baseline="0">
                <a:solidFill>
                  <a:schemeClr val="accent6">
                    <a:lumMod val="75000"/>
                  </a:schemeClr>
                </a:solidFill>
              </a:defRPr>
            </a:lvl3pPr>
          </a:lstStyle>
          <a:p>
            <a:pPr lvl="0"/>
            <a:r>
              <a:rPr lang="en-US"/>
              <a:t>List header</a:t>
            </a:r>
          </a:p>
          <a:p>
            <a:pPr lvl="1"/>
            <a:r>
              <a:rPr lang="en-US"/>
              <a:t>List item</a:t>
            </a:r>
          </a:p>
          <a:p>
            <a:pPr lvl="2"/>
            <a:r>
              <a:rPr lang="en-US"/>
              <a:t>List item (sub)</a:t>
            </a:r>
          </a:p>
        </p:txBody>
      </p:sp>
      <p:sp>
        <p:nvSpPr>
          <p:cNvPr id="21" name="Text Placeholder - Stat 3"/>
          <p:cNvSpPr>
            <a:spLocks noGrp="1"/>
          </p:cNvSpPr>
          <p:nvPr>
            <p:ph type="body" sz="quarter" idx="30" hasCustomPrompt="1"/>
          </p:nvPr>
        </p:nvSpPr>
        <p:spPr>
          <a:xfrm>
            <a:off x="4985726"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2" name="Text Placeholder - Stat 2"/>
          <p:cNvSpPr>
            <a:spLocks noGrp="1"/>
          </p:cNvSpPr>
          <p:nvPr>
            <p:ph type="body" sz="quarter" idx="29" hasCustomPrompt="1"/>
          </p:nvPr>
        </p:nvSpPr>
        <p:spPr>
          <a:xfrm>
            <a:off x="2823063"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4" name="Text Placeholder - Stat 1"/>
          <p:cNvSpPr>
            <a:spLocks noGrp="1"/>
          </p:cNvSpPr>
          <p:nvPr>
            <p:ph type="body" sz="quarter" idx="28" hasCustomPrompt="1"/>
          </p:nvPr>
        </p:nvSpPr>
        <p:spPr>
          <a:xfrm>
            <a:off x="660400" y="5013564"/>
            <a:ext cx="1882302" cy="93003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25" name="Stat-Bar"/>
          <p:cNvCxnSpPr/>
          <p:nvPr/>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32"/>
          </p:nvPr>
        </p:nvSpPr>
        <p:spPr/>
        <p:txBody>
          <a:bodyPr/>
          <a:lstStyle/>
          <a:p>
            <a:r>
              <a:rPr lang="en-US"/>
              <a:t>[ to edit Footer; go "Insert" (tab) &gt; "Header &amp; Footer" ]</a:t>
            </a:r>
          </a:p>
        </p:txBody>
      </p:sp>
      <p:sp>
        <p:nvSpPr>
          <p:cNvPr id="4" name="Slide Number Placeholder 3"/>
          <p:cNvSpPr>
            <a:spLocks noGrp="1"/>
          </p:cNvSpPr>
          <p:nvPr>
            <p:ph type="sldNum" sz="quarter" idx="33"/>
          </p:nvPr>
        </p:nvSpPr>
        <p:spPr/>
        <p:txBody>
          <a:bodyPr/>
          <a:lstStyle/>
          <a:p>
            <a:fld id="{D80659BF-CB79-4A8E-8A5E-9707540CF6F7}" type="slidenum">
              <a:rPr lang="en-US" smtClean="0"/>
              <a:pPr/>
              <a:t>‹#›</a:t>
            </a:fld>
            <a:endParaRPr lang="en-US"/>
          </a:p>
        </p:txBody>
      </p:sp>
      <p:cxnSp>
        <p:nvCxnSpPr>
          <p:cNvPr id="17" name="Stat-Bar">
            <a:extLst>
              <a:ext uri="{FF2B5EF4-FFF2-40B4-BE49-F238E27FC236}">
                <a16:creationId xmlns:a16="http://schemas.microsoft.com/office/drawing/2014/main" id="{43CE990D-0A87-4647-A98C-235A5FEF7D97}"/>
              </a:ext>
            </a:extLst>
          </p:cNvPr>
          <p:cNvCxnSpPr/>
          <p:nvPr/>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at-Hash">
            <a:extLst>
              <a:ext uri="{FF2B5EF4-FFF2-40B4-BE49-F238E27FC236}">
                <a16:creationId xmlns:a16="http://schemas.microsoft.com/office/drawing/2014/main" id="{E8437957-586C-48C5-AA27-29E08BFBEC13}"/>
              </a:ext>
            </a:extLst>
          </p:cNvPr>
          <p:cNvCxnSpPr/>
          <p:nvPr/>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at-Hash">
            <a:extLst>
              <a:ext uri="{FF2B5EF4-FFF2-40B4-BE49-F238E27FC236}">
                <a16:creationId xmlns:a16="http://schemas.microsoft.com/office/drawing/2014/main" id="{2CACF425-5FD0-4081-B582-B3BF209CAB10}"/>
              </a:ext>
            </a:extLst>
          </p:cNvPr>
          <p:cNvCxnSpPr/>
          <p:nvPr/>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a:extLst>
              <a:ext uri="{FF2B5EF4-FFF2-40B4-BE49-F238E27FC236}">
                <a16:creationId xmlns:a16="http://schemas.microsoft.com/office/drawing/2014/main" id="{98575868-F0E5-45A6-8363-670CE4D41ECC}"/>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Mid" hidden="1">
            <a:extLst>
              <a:ext uri="{FF2B5EF4-FFF2-40B4-BE49-F238E27FC236}">
                <a16:creationId xmlns:a16="http://schemas.microsoft.com/office/drawing/2014/main" id="{3690F861-9080-45BD-8888-DD1767D86BF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Bar">
            <a:extLst>
              <a:ext uri="{FF2B5EF4-FFF2-40B4-BE49-F238E27FC236}">
                <a16:creationId xmlns:a16="http://schemas.microsoft.com/office/drawing/2014/main" id="{2875DF56-77AB-4BCC-B39C-15F1CA9FDF9D}"/>
              </a:ext>
            </a:extLst>
          </p:cNvPr>
          <p:cNvCxnSpPr/>
          <p:nvPr userDrawn="1"/>
        </p:nvCxnSpPr>
        <p:spPr>
          <a:xfrm flipH="1">
            <a:off x="4658688" y="4793457"/>
            <a:ext cx="220934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a:extLst>
              <a:ext uri="{FF2B5EF4-FFF2-40B4-BE49-F238E27FC236}">
                <a16:creationId xmlns:a16="http://schemas.microsoft.com/office/drawing/2014/main" id="{7B936E65-ABF5-414F-BC52-9065EC26B210}"/>
              </a:ext>
            </a:extLst>
          </p:cNvPr>
          <p:cNvCxnSpPr/>
          <p:nvPr userDrawn="1"/>
        </p:nvCxnSpPr>
        <p:spPr>
          <a:xfrm rot="5400000">
            <a:off x="5840021"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Bar">
            <a:extLst>
              <a:ext uri="{FF2B5EF4-FFF2-40B4-BE49-F238E27FC236}">
                <a16:creationId xmlns:a16="http://schemas.microsoft.com/office/drawing/2014/main" id="{7B549FF8-D061-47C1-89F1-0D9871A50701}"/>
              </a:ext>
            </a:extLst>
          </p:cNvPr>
          <p:cNvCxnSpPr/>
          <p:nvPr userDrawn="1"/>
        </p:nvCxnSpPr>
        <p:spPr>
          <a:xfrm rot="5400000">
            <a:off x="3734436" y="3858605"/>
            <a:ext cx="0" cy="186970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at-Bar">
            <a:extLst>
              <a:ext uri="{FF2B5EF4-FFF2-40B4-BE49-F238E27FC236}">
                <a16:creationId xmlns:a16="http://schemas.microsoft.com/office/drawing/2014/main" id="{C0BC6B92-A589-4092-A392-3930BD2E89E0}"/>
              </a:ext>
            </a:extLst>
          </p:cNvPr>
          <p:cNvCxnSpPr/>
          <p:nvPr userDrawn="1"/>
        </p:nvCxnSpPr>
        <p:spPr>
          <a:xfrm flipH="1">
            <a:off x="661287" y="4793434"/>
            <a:ext cx="21431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a:extLst>
              <a:ext uri="{FF2B5EF4-FFF2-40B4-BE49-F238E27FC236}">
                <a16:creationId xmlns:a16="http://schemas.microsoft.com/office/drawing/2014/main" id="{B42004DA-6AAF-49A5-B062-4D6D5B967A72}"/>
              </a:ext>
            </a:extLst>
          </p:cNvPr>
          <p:cNvCxnSpPr/>
          <p:nvPr userDrawn="1"/>
        </p:nvCxnSpPr>
        <p:spPr>
          <a:xfrm rot="5400000">
            <a:off x="1514695" y="4880290"/>
            <a:ext cx="173712"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Hash">
            <a:extLst>
              <a:ext uri="{FF2B5EF4-FFF2-40B4-BE49-F238E27FC236}">
                <a16:creationId xmlns:a16="http://schemas.microsoft.com/office/drawing/2014/main" id="{81718A2B-069C-4643-8C98-A894392CD95A}"/>
              </a:ext>
            </a:extLst>
          </p:cNvPr>
          <p:cNvCxnSpPr/>
          <p:nvPr userDrawn="1"/>
        </p:nvCxnSpPr>
        <p:spPr>
          <a:xfrm rot="5400000">
            <a:off x="3677358" y="4880313"/>
            <a:ext cx="173713"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RuleLine - Top">
            <a:extLst>
              <a:ext uri="{FF2B5EF4-FFF2-40B4-BE49-F238E27FC236}">
                <a16:creationId xmlns:a16="http://schemas.microsoft.com/office/drawing/2014/main" id="{951E7676-7641-4359-9153-BDA496A3C94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4785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MAP- State 1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0400" y="457200"/>
            <a:ext cx="3733799" cy="2057400"/>
          </a:xfrm>
        </p:spPr>
        <p:txBody>
          <a:bodyPr anchor="b"/>
          <a:lstStyle>
            <a:lvl1pPr>
              <a:defRPr>
                <a:solidFill>
                  <a:schemeClr val="bg2"/>
                </a:solidFill>
              </a:defRPr>
            </a:lvl1pPr>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45"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18"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8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8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2" name="RuleLine - Mid" hidden="1">
            <a:extLst>
              <a:ext uri="{FF2B5EF4-FFF2-40B4-BE49-F238E27FC236}">
                <a16:creationId xmlns:a16="http://schemas.microsoft.com/office/drawing/2014/main" id="{FC1A2D7B-5417-458A-BAF0-1232A2351BEA}"/>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A7CF7D2B-B137-4785-A60B-C3904968919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43BF0F23-1E65-45BF-AD81-075C44ABB47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1905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MAP - State 1">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9" y="914400"/>
            <a:ext cx="3557069" cy="1600200"/>
          </a:xfrm>
        </p:spPr>
        <p:txBody>
          <a:bodyPr anchor="b"/>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3" name="Text Placeholder - Left, Mid"/>
          <p:cNvSpPr>
            <a:spLocks noGrp="1"/>
          </p:cNvSpPr>
          <p:nvPr>
            <p:ph type="body" sz="quarter" idx="12" hasCustomPrompt="1"/>
          </p:nvPr>
        </p:nvSpPr>
        <p:spPr>
          <a:xfrm>
            <a:off x="667265" y="2857501"/>
            <a:ext cx="3557073" cy="3086098"/>
          </a:xfrm>
        </p:spPr>
        <p:txBody>
          <a:bodyPr numCol="1"/>
          <a:lstStyle>
            <a:lvl1pPr>
              <a:lnSpc>
                <a:spcPct val="100000"/>
              </a:lnSpc>
              <a:spcBef>
                <a:spcPts val="0"/>
              </a:spcBef>
              <a:spcAft>
                <a:spcPts val="1000"/>
              </a:spcAft>
              <a:defRPr sz="18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800" baseline="0">
                <a:solidFill>
                  <a:schemeClr val="accent5"/>
                </a:solidFill>
              </a:defRPr>
            </a:lvl3pPr>
            <a:lvl4pPr marL="230188" indent="-230188">
              <a:lnSpc>
                <a:spcPct val="100000"/>
              </a:lnSpc>
              <a:spcAft>
                <a:spcPts val="600"/>
              </a:spcAft>
              <a:buFont typeface="Arial" panose="020B0604020202020204" pitchFamily="34" charset="0"/>
              <a:buChar char="•"/>
              <a:defRPr sz="18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17" name="Text Placeholder - Stat 1"/>
          <p:cNvSpPr>
            <a:spLocks noGrp="1"/>
          </p:cNvSpPr>
          <p:nvPr>
            <p:ph type="body" sz="quarter" idx="28" hasCustomPrompt="1"/>
          </p:nvPr>
        </p:nvSpPr>
        <p:spPr>
          <a:xfrm>
            <a:off x="4793292" y="4729436"/>
            <a:ext cx="2424926"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2" name="RuleLine - Mid" hidden="1">
            <a:extLst>
              <a:ext uri="{FF2B5EF4-FFF2-40B4-BE49-F238E27FC236}">
                <a16:creationId xmlns:a16="http://schemas.microsoft.com/office/drawing/2014/main" id="{7A833AE8-8136-46C4-A118-DEF99B49C625}"/>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8500249B-07DD-4009-9E52-722C0166DDC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E68665B6-6173-4690-936A-50E9D21FD50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7792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MAP - State 2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44"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45"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54"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5"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at-Bar"/>
          <p:cNvCxnSpPr/>
          <p:nvPr/>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1"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6" name="RuleLine - Mid" hidden="1">
            <a:extLst>
              <a:ext uri="{FF2B5EF4-FFF2-40B4-BE49-F238E27FC236}">
                <a16:creationId xmlns:a16="http://schemas.microsoft.com/office/drawing/2014/main" id="{7AE96C60-3898-425B-887F-9931F81E7316}"/>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a:extLst>
              <a:ext uri="{FF2B5EF4-FFF2-40B4-BE49-F238E27FC236}">
                <a16:creationId xmlns:a16="http://schemas.microsoft.com/office/drawing/2014/main" id="{BBE985B2-2C5A-4914-BAF4-A7CF46326E8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RuleLine - Mid" hidden="1">
            <a:extLst>
              <a:ext uri="{FF2B5EF4-FFF2-40B4-BE49-F238E27FC236}">
                <a16:creationId xmlns:a16="http://schemas.microsoft.com/office/drawing/2014/main" id="{27A72A15-1780-4A73-B653-89F7CE906F0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at-Bar">
            <a:extLst>
              <a:ext uri="{FF2B5EF4-FFF2-40B4-BE49-F238E27FC236}">
                <a16:creationId xmlns:a16="http://schemas.microsoft.com/office/drawing/2014/main" id="{2551268B-D56C-431E-940B-01CF52866DE3}"/>
              </a:ext>
            </a:extLst>
          </p:cNvP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Text Placeholder - Left, Mid">
            <a:extLst>
              <a:ext uri="{FF2B5EF4-FFF2-40B4-BE49-F238E27FC236}">
                <a16:creationId xmlns:a16="http://schemas.microsoft.com/office/drawing/2014/main" id="{DFDC4A29-54FF-4955-9736-B27891B3AEBA}"/>
              </a:ext>
            </a:extLst>
          </p:cNvPr>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230188" indent="-2301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Tree>
    <p:extLst>
      <p:ext uri="{BB962C8B-B14F-4D97-AF65-F5344CB8AC3E}">
        <p14:creationId xmlns:p14="http://schemas.microsoft.com/office/powerpoint/2010/main" val="3605616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MAP - State 2">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8"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3" name="Text Placeholder - Stat 2"/>
          <p:cNvSpPr>
            <a:spLocks noGrp="1"/>
          </p:cNvSpPr>
          <p:nvPr>
            <p:ph type="body" sz="quarter" idx="29" hasCustomPrompt="1"/>
          </p:nvPr>
        </p:nvSpPr>
        <p:spPr>
          <a:xfrm>
            <a:off x="2879331" y="4734562"/>
            <a:ext cx="197844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4" name="Text Placeholder - Stat 1"/>
          <p:cNvSpPr>
            <a:spLocks noGrp="1"/>
          </p:cNvSpPr>
          <p:nvPr>
            <p:ph type="body" sz="quarter" idx="28" hasCustomPrompt="1"/>
          </p:nvPr>
        </p:nvSpPr>
        <p:spPr>
          <a:xfrm>
            <a:off x="667265" y="4734562"/>
            <a:ext cx="1976233"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25" name="Stat-Bar"/>
          <p:cNvCxnSpPr/>
          <p:nvPr/>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p:cNvCxnSpPr/>
          <p:nvPr/>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p:cNvCxnSpPr/>
          <p:nvPr/>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at-Hash"/>
          <p:cNvCxnSpPr/>
          <p:nvPr/>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6" name="RuleLine - Mid" hidden="1">
            <a:extLst>
              <a:ext uri="{FF2B5EF4-FFF2-40B4-BE49-F238E27FC236}">
                <a16:creationId xmlns:a16="http://schemas.microsoft.com/office/drawing/2014/main" id="{0958EB5B-9FC0-4A3A-AF13-7236D4815EDB}"/>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a:extLst>
              <a:ext uri="{FF2B5EF4-FFF2-40B4-BE49-F238E27FC236}">
                <a16:creationId xmlns:a16="http://schemas.microsoft.com/office/drawing/2014/main" id="{1B7CBD43-21B2-4893-98F6-CADF3544EC8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RuleLine - Mid" hidden="1">
            <a:extLst>
              <a:ext uri="{FF2B5EF4-FFF2-40B4-BE49-F238E27FC236}">
                <a16:creationId xmlns:a16="http://schemas.microsoft.com/office/drawing/2014/main" id="{B5465F1B-C9AB-466E-A014-B0FF0493CA5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at-Bar">
            <a:extLst>
              <a:ext uri="{FF2B5EF4-FFF2-40B4-BE49-F238E27FC236}">
                <a16:creationId xmlns:a16="http://schemas.microsoft.com/office/drawing/2014/main" id="{7605081B-78EF-4A74-AE05-DEAD39772F95}"/>
              </a:ext>
            </a:extLst>
          </p:cNvPr>
          <p:cNvCxnSpPr/>
          <p:nvPr userDrawn="1"/>
        </p:nvCxnSpPr>
        <p:spPr>
          <a:xfrm flipH="1">
            <a:off x="2735182" y="4514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at-Hash">
            <a:extLst>
              <a:ext uri="{FF2B5EF4-FFF2-40B4-BE49-F238E27FC236}">
                <a16:creationId xmlns:a16="http://schemas.microsoft.com/office/drawing/2014/main" id="{33920F53-8B8C-4C7B-B94C-0324617CDE7C}"/>
              </a:ext>
            </a:extLst>
          </p:cNvPr>
          <p:cNvCxnSpPr/>
          <p:nvPr userDrawn="1"/>
        </p:nvCxnSpPr>
        <p:spPr>
          <a:xfrm rot="5400000">
            <a:off x="3784107" y="4598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F868E448-473E-4B3F-B70B-919E64F523AD}"/>
              </a:ext>
            </a:extLst>
          </p:cNvPr>
          <p:cNvCxnSpPr/>
          <p:nvPr userDrawn="1"/>
        </p:nvCxnSpPr>
        <p:spPr>
          <a:xfrm flipH="1">
            <a:off x="667265" y="4514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at-Hash">
            <a:extLst>
              <a:ext uri="{FF2B5EF4-FFF2-40B4-BE49-F238E27FC236}">
                <a16:creationId xmlns:a16="http://schemas.microsoft.com/office/drawing/2014/main" id="{EFD8DBDB-7FAE-4522-8E3B-C7A1CD213C9C}"/>
              </a:ext>
            </a:extLst>
          </p:cNvPr>
          <p:cNvCxnSpPr/>
          <p:nvPr userDrawn="1"/>
        </p:nvCxnSpPr>
        <p:spPr>
          <a:xfrm rot="5400000">
            <a:off x="1570937" y="4598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99888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MAP - State 3_Dark">
    <p:bg>
      <p:bgPr>
        <a:solidFill>
          <a:schemeClr val="accent1"/>
        </a:solidFill>
        <a:effectLst/>
      </p:bgPr>
    </p:bg>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6514931" cy="1600200"/>
          </a:xfrm>
        </p:spPr>
        <p:txBody>
          <a:bodyPr anchor="b"/>
          <a:lstStyle>
            <a:lvl1pPr>
              <a:defRPr>
                <a:solidFill>
                  <a:schemeClr val="bg2"/>
                </a:solidFill>
              </a:defRPr>
            </a:lvl1pPr>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5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60"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sp>
        <p:nvSpPr>
          <p:cNvPr id="62"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bg1"/>
                </a:solidFill>
              </a:defRPr>
            </a:lvl1pPr>
            <a:lvl2pPr algn="ctr">
              <a:lnSpc>
                <a:spcPct val="100000"/>
              </a:lnSpc>
              <a:spcBef>
                <a:spcPts val="227"/>
              </a:spcBef>
              <a:defRPr sz="1600" b="0" i="0" cap="none" baseline="0">
                <a:solidFill>
                  <a:schemeClr val="accent3"/>
                </a:solidFill>
              </a:defRPr>
            </a:lvl2pPr>
          </a:lstStyle>
          <a:p>
            <a:pPr lvl="0"/>
            <a:r>
              <a:rPr lang="en-US"/>
              <a:t>#</a:t>
            </a:r>
            <a:r>
              <a:rPr lang="en-US" err="1"/>
              <a:t>tk</a:t>
            </a:r>
            <a:endParaRPr lang="en-US"/>
          </a:p>
          <a:p>
            <a:pPr lvl="1"/>
            <a:r>
              <a:rPr lang="en-US"/>
              <a:t>description</a:t>
            </a:r>
          </a:p>
        </p:txBody>
      </p:sp>
      <p:cxnSp>
        <p:nvCxnSpPr>
          <p:cNvPr id="76"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7"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 name="Stat-Bar"/>
          <p:cNvCxnSpPr/>
          <p:nvPr/>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9" name="RuleLine - Mid" hidden="1">
            <a:extLst>
              <a:ext uri="{FF2B5EF4-FFF2-40B4-BE49-F238E27FC236}">
                <a16:creationId xmlns:a16="http://schemas.microsoft.com/office/drawing/2014/main" id="{DAFD20C6-A5C8-49AE-B35E-3486C8D343A0}"/>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a:extLst>
              <a:ext uri="{FF2B5EF4-FFF2-40B4-BE49-F238E27FC236}">
                <a16:creationId xmlns:a16="http://schemas.microsoft.com/office/drawing/2014/main" id="{BFA35177-767A-4482-8080-EC0880927DA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CDCE077E-9354-4154-BB28-F1B134C3F9A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7E372E62-E82B-4EE9-8F0F-9B390A5A37AE}"/>
              </a:ext>
            </a:extLst>
          </p:cNvP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at-Hash">
            <a:extLst>
              <a:ext uri="{FF2B5EF4-FFF2-40B4-BE49-F238E27FC236}">
                <a16:creationId xmlns:a16="http://schemas.microsoft.com/office/drawing/2014/main" id="{2194E2F7-C48B-42BD-A4DC-723E0C45D631}"/>
              </a:ext>
            </a:extLst>
          </p:cNvPr>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Text Placeholder - Left, Mid">
            <a:extLst>
              <a:ext uri="{FF2B5EF4-FFF2-40B4-BE49-F238E27FC236}">
                <a16:creationId xmlns:a16="http://schemas.microsoft.com/office/drawing/2014/main" id="{E2EB800F-C43D-40F5-BB06-7B12FBE5403D}"/>
              </a:ext>
            </a:extLst>
          </p:cNvPr>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solidFill>
                  <a:schemeClr val="bg1"/>
                </a:solidFill>
                <a:latin typeface="+mn-lt"/>
              </a:defRPr>
            </a:lvl1pPr>
            <a:lvl2pPr>
              <a:lnSpc>
                <a:spcPct val="100000"/>
              </a:lnSpc>
              <a:defRPr sz="1800" b="1">
                <a:solidFill>
                  <a:schemeClr val="accent3"/>
                </a:solidFill>
              </a:defRPr>
            </a:lvl2pPr>
            <a:lvl3pPr marL="0" indent="0">
              <a:lnSpc>
                <a:spcPct val="100000"/>
              </a:lnSpc>
              <a:buFont typeface="Arial" panose="020B0604020202020204" pitchFamily="34" charset="0"/>
              <a:buNone/>
              <a:defRPr sz="1600" baseline="0">
                <a:solidFill>
                  <a:schemeClr val="bg1"/>
                </a:solidFill>
              </a:defRPr>
            </a:lvl3pPr>
            <a:lvl4pPr marL="166688" indent="-166688">
              <a:lnSpc>
                <a:spcPct val="100000"/>
              </a:lnSpc>
              <a:spcAft>
                <a:spcPts val="600"/>
              </a:spcAft>
              <a:buClr>
                <a:schemeClr val="accent3"/>
              </a:buClr>
              <a:buFont typeface="Arial" panose="020B0604020202020204" pitchFamily="34" charset="0"/>
              <a:buChar char="•"/>
              <a:defRPr sz="1600">
                <a:solidFill>
                  <a:schemeClr val="bg1"/>
                </a:solidFill>
              </a:defRPr>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Tree>
    <p:extLst>
      <p:ext uri="{BB962C8B-B14F-4D97-AF65-F5344CB8AC3E}">
        <p14:creationId xmlns:p14="http://schemas.microsoft.com/office/powerpoint/2010/main" val="71075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MAP - State 3">
    <p:spTree>
      <p:nvGrpSpPr>
        <p:cNvPr id="1" name=""/>
        <p:cNvGrpSpPr/>
        <p:nvPr/>
      </p:nvGrpSpPr>
      <p:grpSpPr>
        <a:xfrm>
          <a:off x="0" y="0"/>
          <a:ext cx="0" cy="0"/>
          <a:chOff x="0" y="0"/>
          <a:chExt cx="0" cy="0"/>
        </a:xfrm>
      </p:grpSpPr>
      <p:cxnSp>
        <p:nvCxnSpPr>
          <p:cNvPr id="9" name="RuleLine - Mid" hidden="1"/>
          <p:cNvCxnSpPr/>
          <p:nvPr/>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3"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Title Placeholder - Mid"/>
          <p:cNvSpPr>
            <a:spLocks noGrp="1"/>
          </p:cNvSpPr>
          <p:nvPr>
            <p:ph type="title" hasCustomPrompt="1"/>
          </p:nvPr>
        </p:nvSpPr>
        <p:spPr>
          <a:xfrm>
            <a:off x="667265" y="914400"/>
            <a:ext cx="3557073" cy="1600200"/>
          </a:xfrm>
        </p:spPr>
        <p:txBody>
          <a:bodyPr anchor="b"/>
          <a:lstStyle/>
          <a:p>
            <a:r>
              <a:rPr lang="en-US"/>
              <a:t>Add Slide Title</a:t>
            </a:r>
          </a:p>
        </p:txBody>
      </p:sp>
      <p:sp>
        <p:nvSpPr>
          <p:cNvPr id="56"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3" name="Text Placeholder - Left, Mid"/>
          <p:cNvSpPr>
            <a:spLocks noGrp="1"/>
          </p:cNvSpPr>
          <p:nvPr>
            <p:ph type="body" sz="quarter" idx="12" hasCustomPrompt="1"/>
          </p:nvPr>
        </p:nvSpPr>
        <p:spPr>
          <a:xfrm>
            <a:off x="667265" y="2857501"/>
            <a:ext cx="6514931" cy="1431676"/>
          </a:xfrm>
        </p:spPr>
        <p:txBody>
          <a:bodyPr numCol="2" spcCol="274320"/>
          <a:lstStyle>
            <a:lvl1pPr>
              <a:lnSpc>
                <a:spcPct val="100000"/>
              </a:lnSpc>
              <a:spcBef>
                <a:spcPts val="0"/>
              </a:spcBef>
              <a:spcAft>
                <a:spcPts val="1000"/>
              </a:spcAft>
              <a:defRPr sz="1400" baseline="0">
                <a:latin typeface="+mn-lt"/>
              </a:defRPr>
            </a:lvl1pPr>
            <a:lvl2pPr>
              <a:lnSpc>
                <a:spcPct val="100000"/>
              </a:lnSpc>
              <a:defRPr sz="1800" b="1">
                <a:solidFill>
                  <a:schemeClr val="accent5"/>
                </a:solidFill>
              </a:defRPr>
            </a:lvl2pPr>
            <a:lvl3pPr marL="0" indent="0">
              <a:lnSpc>
                <a:spcPct val="100000"/>
              </a:lnSpc>
              <a:buFont typeface="Arial" panose="020B0604020202020204" pitchFamily="34" charset="0"/>
              <a:buNone/>
              <a:defRPr sz="1600" baseline="0">
                <a:solidFill>
                  <a:schemeClr val="accent5"/>
                </a:solidFill>
              </a:defRPr>
            </a:lvl3pPr>
            <a:lvl4pPr marL="166688" indent="-166688">
              <a:lnSpc>
                <a:spcPct val="100000"/>
              </a:lnSpc>
              <a:spcAft>
                <a:spcPts val="600"/>
              </a:spcAft>
              <a:buFont typeface="Arial" panose="020B0604020202020204" pitchFamily="34" charset="0"/>
              <a:buChar char="•"/>
              <a:defRPr sz="1600"/>
            </a:lvl4pPr>
          </a:lstStyle>
          <a:p>
            <a:pPr lvl="0"/>
            <a:r>
              <a:rPr lang="en-US"/>
              <a:t>Click to add text</a:t>
            </a:r>
          </a:p>
          <a:p>
            <a:pPr lvl="1"/>
            <a:r>
              <a:rPr lang="en-US"/>
              <a:t>Header style</a:t>
            </a:r>
          </a:p>
          <a:p>
            <a:pPr lvl="0"/>
            <a:r>
              <a:rPr lang="en-US"/>
              <a:t>Body text style</a:t>
            </a:r>
          </a:p>
          <a:p>
            <a:pPr lvl="2"/>
            <a:r>
              <a:rPr lang="en-US"/>
              <a:t>Body text style two</a:t>
            </a:r>
          </a:p>
          <a:p>
            <a:pPr lvl="3"/>
            <a:r>
              <a:rPr lang="en-US"/>
              <a:t>Bullet style</a:t>
            </a:r>
          </a:p>
        </p:txBody>
      </p:sp>
      <p:sp>
        <p:nvSpPr>
          <p:cNvPr id="28" name="Text Placeholder - Stat 3"/>
          <p:cNvSpPr>
            <a:spLocks noGrp="1"/>
          </p:cNvSpPr>
          <p:nvPr>
            <p:ph type="body" sz="quarter" idx="30" hasCustomPrompt="1"/>
          </p:nvPr>
        </p:nvSpPr>
        <p:spPr>
          <a:xfrm>
            <a:off x="4894660" y="4747732"/>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29" name="Text Placeholder - Stat 2"/>
          <p:cNvSpPr>
            <a:spLocks noGrp="1"/>
          </p:cNvSpPr>
          <p:nvPr>
            <p:ph type="body" sz="quarter" idx="29" hasCustomPrompt="1"/>
          </p:nvPr>
        </p:nvSpPr>
        <p:spPr>
          <a:xfrm>
            <a:off x="2780963" y="4740826"/>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sp>
        <p:nvSpPr>
          <p:cNvPr id="30" name="Text Placeholder - Stat 1"/>
          <p:cNvSpPr>
            <a:spLocks noGrp="1"/>
          </p:cNvSpPr>
          <p:nvPr>
            <p:ph type="body" sz="quarter" idx="28" hasCustomPrompt="1"/>
          </p:nvPr>
        </p:nvSpPr>
        <p:spPr>
          <a:xfrm>
            <a:off x="667265" y="4740826"/>
            <a:ext cx="1798371" cy="1214163"/>
          </a:xfrm>
        </p:spPr>
        <p:txBody>
          <a:bodyPr anchor="t"/>
          <a:lstStyle>
            <a:lvl1pPr algn="ctr">
              <a:spcBef>
                <a:spcPts val="679"/>
              </a:spcBef>
              <a:spcAft>
                <a:spcPts val="0"/>
              </a:spcAft>
              <a:defRPr sz="4000" spc="57" baseline="0">
                <a:solidFill>
                  <a:schemeClr val="tx2"/>
                </a:solidFill>
              </a:defRPr>
            </a:lvl1pPr>
            <a:lvl2pPr algn="ctr">
              <a:lnSpc>
                <a:spcPct val="100000"/>
              </a:lnSpc>
              <a:spcBef>
                <a:spcPts val="227"/>
              </a:spcBef>
              <a:defRPr sz="1600" b="0" i="0" cap="none" baseline="0">
                <a:solidFill>
                  <a:schemeClr val="accent5"/>
                </a:solidFill>
              </a:defRPr>
            </a:lvl2pPr>
          </a:lstStyle>
          <a:p>
            <a:pPr lvl="0"/>
            <a:r>
              <a:rPr lang="en-US"/>
              <a:t>#</a:t>
            </a:r>
            <a:r>
              <a:rPr lang="en-US" err="1"/>
              <a:t>tk</a:t>
            </a:r>
            <a:endParaRPr lang="en-US"/>
          </a:p>
          <a:p>
            <a:pPr lvl="1"/>
            <a:r>
              <a:rPr lang="en-US"/>
              <a:t>description</a:t>
            </a:r>
          </a:p>
        </p:txBody>
      </p:sp>
      <p:cxnSp>
        <p:nvCxnSpPr>
          <p:cNvPr id="31" name="Stat-Bar"/>
          <p:cNvCxnSpPr/>
          <p:nvPr/>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Stat-Hash"/>
          <p:cNvCxnSpPr/>
          <p:nvPr/>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at-Bar"/>
          <p:cNvCxnSpPr/>
          <p:nvPr/>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 name="Stat-Hash"/>
          <p:cNvCxnSpPr/>
          <p:nvPr/>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p:cNvCxnSpPr/>
          <p:nvPr/>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at-Hash"/>
          <p:cNvCxnSpPr/>
          <p:nvPr/>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9" name="RuleLine - Mid" hidden="1">
            <a:extLst>
              <a:ext uri="{FF2B5EF4-FFF2-40B4-BE49-F238E27FC236}">
                <a16:creationId xmlns:a16="http://schemas.microsoft.com/office/drawing/2014/main" id="{EB186AF3-CAF0-424F-A719-9304F83B12E9}"/>
              </a:ext>
            </a:extLst>
          </p:cNvPr>
          <p:cNvCxnSpPr/>
          <p:nvPr userDrawn="1"/>
        </p:nvCxnSpPr>
        <p:spPr>
          <a:xfrm>
            <a:off x="1206885" y="2847116"/>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RuleLine - Top" hidden="1">
            <a:extLst>
              <a:ext uri="{FF2B5EF4-FFF2-40B4-BE49-F238E27FC236}">
                <a16:creationId xmlns:a16="http://schemas.microsoft.com/office/drawing/2014/main" id="{B5522D59-F84A-4E01-AE9C-C7395CF0EF7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230338C5-0A50-4BEE-8598-AD16165C594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at-Bar">
            <a:extLst>
              <a:ext uri="{FF2B5EF4-FFF2-40B4-BE49-F238E27FC236}">
                <a16:creationId xmlns:a16="http://schemas.microsoft.com/office/drawing/2014/main" id="{73DD2D4A-3261-4FDC-B7AF-31A39033E86A}"/>
              </a:ext>
            </a:extLst>
          </p:cNvPr>
          <p:cNvCxnSpPr/>
          <p:nvPr userDrawn="1"/>
        </p:nvCxnSpPr>
        <p:spPr>
          <a:xfrm flipH="1">
            <a:off x="4570441" y="4518454"/>
            <a:ext cx="212259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at-Hash">
            <a:extLst>
              <a:ext uri="{FF2B5EF4-FFF2-40B4-BE49-F238E27FC236}">
                <a16:creationId xmlns:a16="http://schemas.microsoft.com/office/drawing/2014/main" id="{8A064BE2-EAC9-44D1-AA18-C261E0E8FE86}"/>
              </a:ext>
            </a:extLst>
          </p:cNvPr>
          <p:cNvCxnSpPr/>
          <p:nvPr userDrawn="1"/>
        </p:nvCxnSpPr>
        <p:spPr>
          <a:xfrm rot="5400000">
            <a:off x="5709401"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at-Bar">
            <a:extLst>
              <a:ext uri="{FF2B5EF4-FFF2-40B4-BE49-F238E27FC236}">
                <a16:creationId xmlns:a16="http://schemas.microsoft.com/office/drawing/2014/main" id="{55A5B6FE-6FE1-434A-AC74-607AC2E275B1}"/>
              </a:ext>
            </a:extLst>
          </p:cNvPr>
          <p:cNvCxnSpPr/>
          <p:nvPr userDrawn="1"/>
        </p:nvCxnSpPr>
        <p:spPr>
          <a:xfrm rot="5400000">
            <a:off x="3667975" y="3605638"/>
            <a:ext cx="0" cy="18256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at-Hash">
            <a:extLst>
              <a:ext uri="{FF2B5EF4-FFF2-40B4-BE49-F238E27FC236}">
                <a16:creationId xmlns:a16="http://schemas.microsoft.com/office/drawing/2014/main" id="{297AB38A-139E-48AD-A733-7E28260B17BB}"/>
              </a:ext>
            </a:extLst>
          </p:cNvPr>
          <p:cNvCxnSpPr/>
          <p:nvPr userDrawn="1"/>
        </p:nvCxnSpPr>
        <p:spPr>
          <a:xfrm rot="5400000">
            <a:off x="3595704" y="4602898"/>
            <a:ext cx="1688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at-Bar">
            <a:extLst>
              <a:ext uri="{FF2B5EF4-FFF2-40B4-BE49-F238E27FC236}">
                <a16:creationId xmlns:a16="http://schemas.microsoft.com/office/drawing/2014/main" id="{C3F1A281-7A0D-4272-90BC-719A5E70D198}"/>
              </a:ext>
            </a:extLst>
          </p:cNvPr>
          <p:cNvCxnSpPr/>
          <p:nvPr userDrawn="1"/>
        </p:nvCxnSpPr>
        <p:spPr>
          <a:xfrm flipH="1">
            <a:off x="667265" y="4518432"/>
            <a:ext cx="209259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Stat-Hash">
            <a:extLst>
              <a:ext uri="{FF2B5EF4-FFF2-40B4-BE49-F238E27FC236}">
                <a16:creationId xmlns:a16="http://schemas.microsoft.com/office/drawing/2014/main" id="{E9F6F870-FCA5-42BA-BEF3-7B440EBAE5CA}"/>
              </a:ext>
            </a:extLst>
          </p:cNvPr>
          <p:cNvCxnSpPr/>
          <p:nvPr userDrawn="1"/>
        </p:nvCxnSpPr>
        <p:spPr>
          <a:xfrm rot="5400000">
            <a:off x="1482006" y="4602876"/>
            <a:ext cx="168888"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0000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Core Stats_Dark">
    <p:bg>
      <p:bgPr>
        <a:solidFill>
          <a:schemeClr val="accent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ext Placeholder - Stat 3"/>
          <p:cNvSpPr>
            <a:spLocks noGrp="1"/>
          </p:cNvSpPr>
          <p:nvPr>
            <p:ph type="body" sz="quarter" idx="30" hasCustomPrompt="1"/>
          </p:nvPr>
        </p:nvSpPr>
        <p:spPr>
          <a:xfrm>
            <a:off x="5934646" y="408507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sp>
        <p:nvSpPr>
          <p:cNvPr id="67" name="Text Placeholder - Stat 2"/>
          <p:cNvSpPr>
            <a:spLocks noGrp="1"/>
          </p:cNvSpPr>
          <p:nvPr>
            <p:ph type="body" sz="quarter" idx="29" hasCustomPrompt="1"/>
          </p:nvPr>
        </p:nvSpPr>
        <p:spPr>
          <a:xfrm>
            <a:off x="5934646" y="2311719"/>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sp>
        <p:nvSpPr>
          <p:cNvPr id="66" name="Text Placeholder - Stat 1"/>
          <p:cNvSpPr>
            <a:spLocks noGrp="1"/>
          </p:cNvSpPr>
          <p:nvPr>
            <p:ph type="body" sz="quarter" idx="28" hasCustomPrompt="1"/>
          </p:nvPr>
        </p:nvSpPr>
        <p:spPr>
          <a:xfrm>
            <a:off x="5934646" y="538364"/>
            <a:ext cx="2070796"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cxnSp>
        <p:nvCxnSpPr>
          <p:cNvPr id="28" name="Stat-Bar"/>
          <p:cNvCxnSpPr/>
          <p:nvPr/>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 Stat 3"/>
          <p:cNvSpPr>
            <a:spLocks noGrp="1"/>
          </p:cNvSpPr>
          <p:nvPr>
            <p:ph type="body" sz="quarter" idx="33" hasCustomPrompt="1"/>
          </p:nvPr>
        </p:nvSpPr>
        <p:spPr>
          <a:xfrm>
            <a:off x="8649855" y="408507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sp>
        <p:nvSpPr>
          <p:cNvPr id="26" name="Text Placeholder - Stat 2"/>
          <p:cNvSpPr>
            <a:spLocks noGrp="1"/>
          </p:cNvSpPr>
          <p:nvPr>
            <p:ph type="body" sz="quarter" idx="34" hasCustomPrompt="1"/>
          </p:nvPr>
        </p:nvSpPr>
        <p:spPr>
          <a:xfrm>
            <a:off x="8649855" y="2311719"/>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sp>
        <p:nvSpPr>
          <p:cNvPr id="27" name="Text Placeholder - Stat 1"/>
          <p:cNvSpPr>
            <a:spLocks noGrp="1"/>
          </p:cNvSpPr>
          <p:nvPr>
            <p:ph type="body" sz="quarter" idx="35" hasCustomPrompt="1"/>
          </p:nvPr>
        </p:nvSpPr>
        <p:spPr>
          <a:xfrm>
            <a:off x="8649855" y="538364"/>
            <a:ext cx="2567521" cy="1604798"/>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2000" b="0" i="0" cap="none" baseline="0">
                <a:solidFill>
                  <a:schemeClr val="bg1"/>
                </a:solidFill>
              </a:defRPr>
            </a:lvl2pPr>
          </a:lstStyle>
          <a:p>
            <a:pPr lvl="0"/>
            <a:r>
              <a:rPr lang="en-US"/>
              <a:t>#</a:t>
            </a:r>
            <a:r>
              <a:rPr lang="en-US" err="1"/>
              <a:t>tk</a:t>
            </a:r>
            <a:endParaRPr lang="en-US"/>
          </a:p>
          <a:p>
            <a:pPr lvl="1"/>
            <a:r>
              <a:rPr lang="en-US"/>
              <a:t>description</a:t>
            </a:r>
          </a:p>
        </p:txBody>
      </p:sp>
      <p:cxnSp>
        <p:nvCxnSpPr>
          <p:cNvPr id="29" name="Stat-Bar"/>
          <p:cNvCxnSpPr/>
          <p:nvPr/>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sp>
        <p:nvSpPr>
          <p:cNvPr id="32" name="Reach">
            <a:extLst>
              <a:ext uri="{FF2B5EF4-FFF2-40B4-BE49-F238E27FC236}">
                <a16:creationId xmlns:a16="http://schemas.microsoft.com/office/drawing/2014/main" id="{03B6314A-B4BD-4D52-A712-7F400100D3E7}"/>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30" name="Text Placeholder 4">
            <a:extLst>
              <a:ext uri="{FF2B5EF4-FFF2-40B4-BE49-F238E27FC236}">
                <a16:creationId xmlns:a16="http://schemas.microsoft.com/office/drawing/2014/main" id="{E97479EB-1091-4E38-A22E-3138CB51CCB6}"/>
              </a:ext>
            </a:extLst>
          </p:cNvPr>
          <p:cNvSpPr>
            <a:spLocks noGrp="1"/>
          </p:cNvSpPr>
          <p:nvPr>
            <p:ph type="body" sz="quarter" idx="36"/>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33" name="Picture - CraterLake">
            <a:extLst>
              <a:ext uri="{FF2B5EF4-FFF2-40B4-BE49-F238E27FC236}">
                <a16:creationId xmlns:a16="http://schemas.microsoft.com/office/drawing/2014/main" id="{CB81F9C7-7608-4CB2-B894-8A2D21AD2EBA}"/>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34" name="RuleLine - Top" hidden="1">
            <a:extLst>
              <a:ext uri="{FF2B5EF4-FFF2-40B4-BE49-F238E27FC236}">
                <a16:creationId xmlns:a16="http://schemas.microsoft.com/office/drawing/2014/main" id="{3499010A-E6F4-4C79-B038-BA9076F521AA}"/>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at-Bar">
            <a:extLst>
              <a:ext uri="{FF2B5EF4-FFF2-40B4-BE49-F238E27FC236}">
                <a16:creationId xmlns:a16="http://schemas.microsoft.com/office/drawing/2014/main" id="{7CFBDE94-12EB-4047-92C8-7CDF040345E7}"/>
              </a:ext>
            </a:extLst>
          </p:cNvPr>
          <p:cNvCxnSpPr/>
          <p:nvPr userDrawn="1"/>
        </p:nvCxnSpPr>
        <p:spPr>
          <a:xfrm flipV="1">
            <a:off x="545205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at-Hash">
            <a:extLst>
              <a:ext uri="{FF2B5EF4-FFF2-40B4-BE49-F238E27FC236}">
                <a16:creationId xmlns:a16="http://schemas.microsoft.com/office/drawing/2014/main" id="{137A8BEE-15AF-4C03-824B-B3E0ACD7BAE6}"/>
              </a:ext>
            </a:extLst>
          </p:cNvPr>
          <p:cNvCxnSpPr/>
          <p:nvPr userDrawn="1"/>
        </p:nvCxnSpPr>
        <p:spPr>
          <a:xfrm rot="10800000" flipH="1">
            <a:off x="8167265" y="488747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at-Hash">
            <a:extLst>
              <a:ext uri="{FF2B5EF4-FFF2-40B4-BE49-F238E27FC236}">
                <a16:creationId xmlns:a16="http://schemas.microsoft.com/office/drawing/2014/main" id="{9ADEA5AE-80A6-4B21-B015-D55B8F794F31}"/>
              </a:ext>
            </a:extLst>
          </p:cNvPr>
          <p:cNvCxnSpPr/>
          <p:nvPr userDrawn="1"/>
        </p:nvCxnSpPr>
        <p:spPr>
          <a:xfrm rot="10800000" flipH="1">
            <a:off x="8167265" y="3114118"/>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at-Hash">
            <a:extLst>
              <a:ext uri="{FF2B5EF4-FFF2-40B4-BE49-F238E27FC236}">
                <a16:creationId xmlns:a16="http://schemas.microsoft.com/office/drawing/2014/main" id="{0F76DFF9-A2A3-4C9B-BE3D-1735E03D0F80}"/>
              </a:ext>
            </a:extLst>
          </p:cNvPr>
          <p:cNvCxnSpPr/>
          <p:nvPr userDrawn="1"/>
        </p:nvCxnSpPr>
        <p:spPr>
          <a:xfrm rot="10800000" flipH="1">
            <a:off x="8167266" y="1340763"/>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at-Bar">
            <a:extLst>
              <a:ext uri="{FF2B5EF4-FFF2-40B4-BE49-F238E27FC236}">
                <a16:creationId xmlns:a16="http://schemas.microsoft.com/office/drawing/2014/main" id="{33FA5EDA-5981-48C7-8DE8-07D1C882DE8D}"/>
              </a:ext>
            </a:extLst>
          </p:cNvPr>
          <p:cNvCxnSpPr/>
          <p:nvPr userDrawn="1"/>
        </p:nvCxnSpPr>
        <p:spPr>
          <a:xfrm flipV="1">
            <a:off x="8167265" y="522398"/>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Text - GrandCanyon">
            <a:extLst>
              <a:ext uri="{FF2B5EF4-FFF2-40B4-BE49-F238E27FC236}">
                <a16:creationId xmlns:a16="http://schemas.microsoft.com/office/drawing/2014/main" id="{BCE95280-7759-4A3E-BAEE-ABEC55D911E4}"/>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sp>
        <p:nvSpPr>
          <p:cNvPr id="41" name="Reach">
            <a:extLst>
              <a:ext uri="{FF2B5EF4-FFF2-40B4-BE49-F238E27FC236}">
                <a16:creationId xmlns:a16="http://schemas.microsoft.com/office/drawing/2014/main" id="{D8D7A0D2-26F7-4A9B-AAF4-DAC64165CD4F}"/>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Tree>
    <p:extLst>
      <p:ext uri="{BB962C8B-B14F-4D97-AF65-F5344CB8AC3E}">
        <p14:creationId xmlns:p14="http://schemas.microsoft.com/office/powerpoint/2010/main" val="3948756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Content - Right B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960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a:p>
        </p:txBody>
      </p:sp>
      <p:sp>
        <p:nvSpPr>
          <p:cNvPr id="2" name="Title Placeholder - Top"/>
          <p:cNvSpPr>
            <a:spLocks noGrp="1"/>
          </p:cNvSpPr>
          <p:nvPr>
            <p:ph type="title" hasCustomPrompt="1"/>
          </p:nvPr>
        </p:nvSpPr>
        <p:spPr>
          <a:xfrm>
            <a:off x="660401" y="457201"/>
            <a:ext cx="4582932" cy="2057399"/>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3200400"/>
            <a:ext cx="4582933"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A1BC3C99-AC0A-44DE-907D-C3255ECF2464}"/>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7542B6E3-D6AF-4EAF-9B93-E977F3DC7DE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a:extLst>
              <a:ext uri="{FF2B5EF4-FFF2-40B4-BE49-F238E27FC236}">
                <a16:creationId xmlns:a16="http://schemas.microsoft.com/office/drawing/2014/main" id="{CB72F238-4ABB-4AFC-AF17-648B957AEE90}"/>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142603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Core Stats">
    <p:bg>
      <p:bgPr>
        <a:solidFill>
          <a:schemeClr val="bg1"/>
        </a:solidFill>
        <a:effectLst/>
      </p:bgPr>
    </p:bg>
    <p:spTree>
      <p:nvGrpSpPr>
        <p:cNvPr id="1" name=""/>
        <p:cNvGrpSpPr/>
        <p:nvPr/>
      </p:nvGrpSpPr>
      <p:grpSpPr>
        <a:xfrm>
          <a:off x="0" y="0"/>
          <a:ext cx="0" cy="0"/>
          <a:chOff x="0" y="0"/>
          <a:chExt cx="0" cy="0"/>
        </a:xfrm>
      </p:grpSpPr>
      <p:pic>
        <p:nvPicPr>
          <p:cNvPr id="76" name="Picture - CraterLake"/>
          <p:cNvPicPr>
            <a:picLocks noChangeAspect="1"/>
          </p:cNvPicPr>
          <p:nvPr/>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at-Hash"/>
          <p:cNvCxnSpPr/>
          <p:nvPr/>
        </p:nvCxnSpPr>
        <p:spPr>
          <a:xfrm rot="10800000" flipH="1">
            <a:off x="545205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Stat-Hash"/>
          <p:cNvCxnSpPr/>
          <p:nvPr/>
        </p:nvCxnSpPr>
        <p:spPr>
          <a:xfrm rot="10800000" flipH="1">
            <a:off x="545205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8" name="Stat-Hash"/>
          <p:cNvCxnSpPr/>
          <p:nvPr/>
        </p:nvCxnSpPr>
        <p:spPr>
          <a:xfrm rot="10800000" flipH="1">
            <a:off x="545205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7" name="DEEP"/>
          <p:cNvGrpSpPr>
            <a:grpSpLocks noChangeAspect="1"/>
          </p:cNvGrpSpPr>
          <p:nvPr/>
        </p:nvGrpSpPr>
        <p:grpSpPr>
          <a:xfrm>
            <a:off x="4555775" y="719408"/>
            <a:ext cx="413691" cy="4645152"/>
            <a:chOff x="8970963" y="438150"/>
            <a:chExt cx="444500" cy="4991101"/>
          </a:xfrm>
          <a:solidFill>
            <a:schemeClr val="accent2"/>
          </a:solidFill>
        </p:grpSpPr>
        <p:sp>
          <p:nvSpPr>
            <p:cNvPr id="7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cxnSp>
        <p:nvCxnSpPr>
          <p:cNvPr id="28" name="Stat-Bar"/>
          <p:cNvCxnSpPr/>
          <p:nvPr/>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at-Hash"/>
          <p:cNvCxnSpPr/>
          <p:nvPr/>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at-Hash"/>
          <p:cNvCxnSpPr/>
          <p:nvPr/>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at-Hash"/>
          <p:cNvCxnSpPr/>
          <p:nvPr/>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at-Bar"/>
          <p:cNvCxnSpPr/>
          <p:nvPr/>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5"/>
                </a:solidFill>
                <a:effectLst/>
                <a:uLnTx/>
                <a:uFillTx/>
                <a:latin typeface="Georgia"/>
                <a:ea typeface="+mn-ea"/>
                <a:cs typeface="+mn-cs"/>
              </a:rPr>
            </a:br>
            <a:r>
              <a:rPr kumimoji="0" lang="en-US" sz="1600" b="0" i="1" u="none" strike="noStrike" kern="1200" cap="none" spc="0" normalizeH="0" baseline="0" noProof="0">
                <a:ln>
                  <a:noFill/>
                </a:ln>
                <a:solidFill>
                  <a:schemeClr val="accent5"/>
                </a:solidFill>
                <a:effectLst/>
                <a:uLnTx/>
                <a:uFillTx/>
                <a:latin typeface="Georgia"/>
                <a:ea typeface="+mn-ea"/>
                <a:cs typeface="+mn-cs"/>
              </a:rPr>
              <a:t>North America’s deepest lake filled to 1,949 feet over 720 years. </a:t>
            </a:r>
          </a:p>
        </p:txBody>
      </p:sp>
      <p:sp>
        <p:nvSpPr>
          <p:cNvPr id="32" name="Text Placeholder - Stat 1"/>
          <p:cNvSpPr>
            <a:spLocks noGrp="1"/>
          </p:cNvSpPr>
          <p:nvPr>
            <p:ph type="body" sz="quarter" idx="36" hasCustomPrompt="1"/>
          </p:nvPr>
        </p:nvSpPr>
        <p:spPr>
          <a:xfrm>
            <a:off x="5934645" y="53836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3" name="Text Placeholder - Stat 1"/>
          <p:cNvSpPr>
            <a:spLocks noGrp="1"/>
          </p:cNvSpPr>
          <p:nvPr>
            <p:ph type="body" sz="quarter" idx="37" hasCustomPrompt="1"/>
          </p:nvPr>
        </p:nvSpPr>
        <p:spPr>
          <a:xfrm>
            <a:off x="5934645" y="2311719"/>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4" name="Text Placeholder - Stat 1"/>
          <p:cNvSpPr>
            <a:spLocks noGrp="1"/>
          </p:cNvSpPr>
          <p:nvPr>
            <p:ph type="body" sz="quarter" idx="38" hasCustomPrompt="1"/>
          </p:nvPr>
        </p:nvSpPr>
        <p:spPr>
          <a:xfrm>
            <a:off x="5934645" y="4085074"/>
            <a:ext cx="2070796"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5" name="Text Placeholder - Stat 1"/>
          <p:cNvSpPr>
            <a:spLocks noGrp="1"/>
          </p:cNvSpPr>
          <p:nvPr>
            <p:ph type="body" sz="quarter" idx="39" hasCustomPrompt="1"/>
          </p:nvPr>
        </p:nvSpPr>
        <p:spPr>
          <a:xfrm>
            <a:off x="8637636" y="541811"/>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7" name="Text Placeholder - Stat 1"/>
          <p:cNvSpPr>
            <a:spLocks noGrp="1"/>
          </p:cNvSpPr>
          <p:nvPr>
            <p:ph type="body" sz="quarter" idx="40" hasCustomPrompt="1"/>
          </p:nvPr>
        </p:nvSpPr>
        <p:spPr>
          <a:xfrm>
            <a:off x="8637636" y="2311719"/>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8" name="Text Placeholder - Stat 1"/>
          <p:cNvSpPr>
            <a:spLocks noGrp="1"/>
          </p:cNvSpPr>
          <p:nvPr>
            <p:ph type="body" sz="quarter" idx="41" hasCustomPrompt="1"/>
          </p:nvPr>
        </p:nvSpPr>
        <p:spPr>
          <a:xfrm>
            <a:off x="8637636" y="4085074"/>
            <a:ext cx="2579740" cy="1604798"/>
          </a:xfrm>
        </p:spPr>
        <p:txBody>
          <a:bodyPr anchor="ctr"/>
          <a:lstStyle>
            <a:lvl1pPr algn="l">
              <a:spcBef>
                <a:spcPts val="679"/>
              </a:spcBef>
              <a:spcAft>
                <a:spcPts val="0"/>
              </a:spcAft>
              <a:defRPr sz="4000" spc="57" baseline="0">
                <a:solidFill>
                  <a:schemeClr val="accent1"/>
                </a:solidFill>
              </a:defRPr>
            </a:lvl1pPr>
            <a:lvl2pPr algn="l">
              <a:lnSpc>
                <a:spcPct val="100000"/>
              </a:lnSpc>
              <a:spcBef>
                <a:spcPts val="227"/>
              </a:spcBef>
              <a:defRPr sz="2000" b="0" i="0" cap="none" baseline="0">
                <a:solidFill>
                  <a:schemeClr val="accent5"/>
                </a:solidFill>
              </a:defRPr>
            </a:lvl2pPr>
          </a:lstStyle>
          <a:p>
            <a:pPr lvl="0"/>
            <a:r>
              <a:rPr lang="en-US"/>
              <a:t>#</a:t>
            </a:r>
            <a:r>
              <a:rPr lang="en-US" err="1"/>
              <a:t>tk</a:t>
            </a:r>
            <a:endParaRPr lang="en-US"/>
          </a:p>
          <a:p>
            <a:pPr lvl="1"/>
            <a:r>
              <a:rPr lang="en-US"/>
              <a:t>description</a:t>
            </a:r>
          </a:p>
        </p:txBody>
      </p:sp>
      <p:sp>
        <p:nvSpPr>
          <p:cNvPr id="39" name="Reach">
            <a:extLst>
              <a:ext uri="{FF2B5EF4-FFF2-40B4-BE49-F238E27FC236}">
                <a16:creationId xmlns:a16="http://schemas.microsoft.com/office/drawing/2014/main" id="{DB52B525-884B-4F67-A63C-7DF27D22A4F3}"/>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tx2"/>
                </a:solidFill>
                <a:latin typeface="+mj-lt"/>
              </a:rPr>
              <a:t>Expertise</a:t>
            </a:r>
          </a:p>
        </p:txBody>
      </p:sp>
      <p:sp>
        <p:nvSpPr>
          <p:cNvPr id="30" name="Text Placeholder 4">
            <a:extLst>
              <a:ext uri="{FF2B5EF4-FFF2-40B4-BE49-F238E27FC236}">
                <a16:creationId xmlns:a16="http://schemas.microsoft.com/office/drawing/2014/main" id="{48335A92-F442-4306-80F6-34ABAD36204A}"/>
              </a:ext>
            </a:extLst>
          </p:cNvPr>
          <p:cNvSpPr>
            <a:spLocks noGrp="1"/>
          </p:cNvSpPr>
          <p:nvPr>
            <p:ph type="body" sz="quarter" idx="42"/>
          </p:nvPr>
        </p:nvSpPr>
        <p:spPr>
          <a:xfrm>
            <a:off x="670079" y="454042"/>
            <a:ext cx="3352800" cy="2431865"/>
          </a:xfrm>
        </p:spPr>
        <p:txBody>
          <a:bodyPr/>
          <a:lstStyle>
            <a:lvl1pPr>
              <a:defRPr>
                <a:solidFill>
                  <a:schemeClr val="tx2"/>
                </a:solidFill>
              </a:defRPr>
            </a:lvl1pPr>
            <a:lvl2pPr>
              <a:defRPr>
                <a:solidFill>
                  <a:schemeClr val="tx2"/>
                </a:solidFill>
              </a:defRPr>
            </a:lvl2pPr>
            <a:lvl3pPr>
              <a:defRPr>
                <a:solidFill>
                  <a:schemeClr val="tx1"/>
                </a:solidFill>
              </a:defRPr>
            </a:lvl3pPr>
            <a:lvl4pPr>
              <a:buClr>
                <a:schemeClr val="accent5"/>
              </a:buClr>
              <a:defRPr>
                <a:solidFill>
                  <a:schemeClr val="tx1"/>
                </a:solidFill>
              </a:defRPr>
            </a:lvl4pPr>
            <a:lvl5pPr>
              <a:buClr>
                <a:schemeClr val="accent5"/>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36" name="Picture - CraterLake">
            <a:extLst>
              <a:ext uri="{FF2B5EF4-FFF2-40B4-BE49-F238E27FC236}">
                <a16:creationId xmlns:a16="http://schemas.microsoft.com/office/drawing/2014/main" id="{086B40B8-0EA7-47B2-A303-99C6D06F096A}"/>
              </a:ext>
            </a:extLst>
          </p:cNvPr>
          <p:cNvPicPr>
            <a:picLocks noChangeAspect="1"/>
          </p:cNvPicPr>
          <p:nvPr userDrawn="1"/>
        </p:nvPicPr>
        <p:blipFill>
          <a:blip r:embed="rId2">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4394200" y="0"/>
            <a:ext cx="6985000" cy="6400800"/>
          </a:xfrm>
          <a:prstGeom prst="rect">
            <a:avLst/>
          </a:prstGeom>
        </p:spPr>
      </p:pic>
      <p:cxnSp>
        <p:nvCxnSpPr>
          <p:cNvPr id="40" name="RuleLine - Top" hidden="1">
            <a:extLst>
              <a:ext uri="{FF2B5EF4-FFF2-40B4-BE49-F238E27FC236}">
                <a16:creationId xmlns:a16="http://schemas.microsoft.com/office/drawing/2014/main" id="{186C1723-2F76-49EC-8D85-1D16EE55835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 name="Stat-Bar">
            <a:extLst>
              <a:ext uri="{FF2B5EF4-FFF2-40B4-BE49-F238E27FC236}">
                <a16:creationId xmlns:a16="http://schemas.microsoft.com/office/drawing/2014/main" id="{EEB0C9C4-2411-436C-96EE-C637A1D32165}"/>
              </a:ext>
            </a:extLst>
          </p:cNvPr>
          <p:cNvCxnSpPr/>
          <p:nvPr userDrawn="1"/>
        </p:nvCxnSpPr>
        <p:spPr>
          <a:xfrm flipV="1">
            <a:off x="545205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at-Hash">
            <a:extLst>
              <a:ext uri="{FF2B5EF4-FFF2-40B4-BE49-F238E27FC236}">
                <a16:creationId xmlns:a16="http://schemas.microsoft.com/office/drawing/2014/main" id="{EB7B0552-D9C3-4E65-A3BD-D1E7B9F1D201}"/>
              </a:ext>
            </a:extLst>
          </p:cNvPr>
          <p:cNvCxnSpPr/>
          <p:nvPr userDrawn="1"/>
        </p:nvCxnSpPr>
        <p:spPr>
          <a:xfrm rot="10800000" flipH="1">
            <a:off x="8167265" y="488747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at-Hash">
            <a:extLst>
              <a:ext uri="{FF2B5EF4-FFF2-40B4-BE49-F238E27FC236}">
                <a16:creationId xmlns:a16="http://schemas.microsoft.com/office/drawing/2014/main" id="{27A2CDDA-07F5-4ACF-85F0-DF2F2275D4C4}"/>
              </a:ext>
            </a:extLst>
          </p:cNvPr>
          <p:cNvCxnSpPr/>
          <p:nvPr userDrawn="1"/>
        </p:nvCxnSpPr>
        <p:spPr>
          <a:xfrm rot="10800000" flipH="1">
            <a:off x="8167265" y="3114118"/>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at-Hash">
            <a:extLst>
              <a:ext uri="{FF2B5EF4-FFF2-40B4-BE49-F238E27FC236}">
                <a16:creationId xmlns:a16="http://schemas.microsoft.com/office/drawing/2014/main" id="{9D038597-3BA9-4496-AB93-3CDA01A42D9A}"/>
              </a:ext>
            </a:extLst>
          </p:cNvPr>
          <p:cNvCxnSpPr/>
          <p:nvPr userDrawn="1"/>
        </p:nvCxnSpPr>
        <p:spPr>
          <a:xfrm rot="10800000" flipH="1">
            <a:off x="8167266" y="1340763"/>
            <a:ext cx="212315"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at-Bar">
            <a:extLst>
              <a:ext uri="{FF2B5EF4-FFF2-40B4-BE49-F238E27FC236}">
                <a16:creationId xmlns:a16="http://schemas.microsoft.com/office/drawing/2014/main" id="{6BA21695-FDD6-4440-ACEC-E1EF6487147A}"/>
              </a:ext>
            </a:extLst>
          </p:cNvPr>
          <p:cNvCxnSpPr/>
          <p:nvPr userDrawn="1"/>
        </p:nvCxnSpPr>
        <p:spPr>
          <a:xfrm flipV="1">
            <a:off x="8167265" y="522398"/>
            <a:ext cx="0" cy="5041671"/>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Text - GrandCanyon">
            <a:extLst>
              <a:ext uri="{FF2B5EF4-FFF2-40B4-BE49-F238E27FC236}">
                <a16:creationId xmlns:a16="http://schemas.microsoft.com/office/drawing/2014/main" id="{BAB20987-7D3D-4698-B6C2-DFA57BE6CADC}"/>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5"/>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5"/>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5"/>
                </a:solidFill>
                <a:effectLst/>
                <a:uLnTx/>
                <a:uFillTx/>
                <a:latin typeface="Georgia"/>
                <a:ea typeface="+mn-ea"/>
                <a:cs typeface="+mn-cs"/>
              </a:rPr>
            </a:br>
            <a:r>
              <a:rPr kumimoji="0" lang="en-US" sz="1600" b="0" i="1" u="none" strike="noStrike" kern="1200" cap="none" spc="0" normalizeH="0" baseline="0" noProof="0">
                <a:ln>
                  <a:noFill/>
                </a:ln>
                <a:solidFill>
                  <a:schemeClr val="accent5"/>
                </a:solidFill>
                <a:effectLst/>
                <a:uLnTx/>
                <a:uFillTx/>
                <a:latin typeface="Georgia"/>
                <a:ea typeface="+mn-ea"/>
                <a:cs typeface="+mn-cs"/>
              </a:rPr>
              <a:t>North America’s deepest lake filled to 1,949 feet over 720 years. </a:t>
            </a:r>
          </a:p>
        </p:txBody>
      </p:sp>
      <p:sp>
        <p:nvSpPr>
          <p:cNvPr id="48" name="Reach">
            <a:extLst>
              <a:ext uri="{FF2B5EF4-FFF2-40B4-BE49-F238E27FC236}">
                <a16:creationId xmlns:a16="http://schemas.microsoft.com/office/drawing/2014/main" id="{141CC00E-DA75-43D3-831F-544434E9E2AB}"/>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tx2"/>
                </a:solidFill>
                <a:latin typeface="+mj-lt"/>
              </a:rPr>
              <a:t>Expertise</a:t>
            </a:r>
          </a:p>
        </p:txBody>
      </p:sp>
    </p:spTree>
    <p:extLst>
      <p:ext uri="{BB962C8B-B14F-4D97-AF65-F5344CB8AC3E}">
        <p14:creationId xmlns:p14="http://schemas.microsoft.com/office/powerpoint/2010/main" val="2303856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MAP All Locations_Dark">
    <p:bg>
      <p:bgPr>
        <a:solidFill>
          <a:schemeClr val="accent1"/>
        </a:solidFill>
        <a:effectLst/>
      </p:bgPr>
    </p:bg>
    <p:spTree>
      <p:nvGrpSpPr>
        <p:cNvPr id="1" name=""/>
        <p:cNvGrpSpPr/>
        <p:nvPr/>
      </p:nvGrpSpPr>
      <p:grpSpPr>
        <a:xfrm>
          <a:off x="0" y="0"/>
          <a:ext cx="0" cy="0"/>
          <a:chOff x="0" y="0"/>
          <a:chExt cx="0" cy="0"/>
        </a:xfrm>
      </p:grpSpPr>
      <p:sp>
        <p:nvSpPr>
          <p:cNvPr id="98" name="Title Placeholder - Top"/>
          <p:cNvSpPr>
            <a:spLocks noGrp="1"/>
          </p:cNvSpPr>
          <p:nvPr>
            <p:ph type="title" hasCustomPrompt="1"/>
          </p:nvPr>
        </p:nvSpPr>
        <p:spPr>
          <a:xfrm>
            <a:off x="660400" y="457201"/>
            <a:ext cx="10058400" cy="685802"/>
          </a:xfrm>
        </p:spPr>
        <p:txBody>
          <a:bodyPr/>
          <a:lstStyle>
            <a:lvl1pPr>
              <a:defRPr baseline="0">
                <a:solidFill>
                  <a:schemeClr val="bg2"/>
                </a:solidFill>
              </a:defRPr>
            </a:lvl1pPr>
          </a:lstStyle>
          <a:p>
            <a:r>
              <a:rPr lang="en-US"/>
              <a:t>Add Slide Title</a:t>
            </a:r>
          </a:p>
        </p:txBody>
      </p:sp>
      <p:cxnSp>
        <p:nvCxnSpPr>
          <p:cNvPr id="20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 Placeholder - (Locations)"/>
          <p:cNvSpPr>
            <a:spLocks noGrp="1"/>
          </p:cNvSpPr>
          <p:nvPr>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3"/>
                </a:solidFill>
              </a:defRPr>
            </a:lvl3pPr>
          </a:lstStyle>
          <a:p>
            <a:pPr lvl="0"/>
            <a:r>
              <a:rPr lang="en-US"/>
              <a:t>List header</a:t>
            </a:r>
          </a:p>
          <a:p>
            <a:pPr lvl="1"/>
            <a:r>
              <a:rPr lang="en-US"/>
              <a:t>List item</a:t>
            </a:r>
          </a:p>
          <a:p>
            <a:pPr lvl="2"/>
            <a:r>
              <a:rPr lang="en-US"/>
              <a:t>List item (sub)</a:t>
            </a:r>
          </a:p>
        </p:txBody>
      </p:sp>
      <p:sp>
        <p:nvSpPr>
          <p:cNvPr id="2" name="Footer Placeholder 1"/>
          <p:cNvSpPr>
            <a:spLocks noGrp="1"/>
          </p:cNvSpPr>
          <p:nvPr>
            <p:ph type="ftr" sz="quarter" idx="31"/>
          </p:nvPr>
        </p:nvSpPr>
        <p:spPr/>
        <p:txBody>
          <a:bodyPr/>
          <a:lstStyle/>
          <a:p>
            <a:r>
              <a:rPr lang="en-US"/>
              <a:t>[ to edit Footer; go "Insert" (tab) &gt; "Header &amp; Footer" ]</a:t>
            </a:r>
          </a:p>
        </p:txBody>
      </p:sp>
      <p:sp>
        <p:nvSpPr>
          <p:cNvPr id="3" name="Slide Number Placeholder 2"/>
          <p:cNvSpPr>
            <a:spLocks noGrp="1"/>
          </p:cNvSpPr>
          <p:nvPr>
            <p:ph type="sldNum" sz="quarter" idx="32"/>
          </p:nvPr>
        </p:nvSpPr>
        <p:spPr/>
        <p:txBody>
          <a:bodyPr/>
          <a:lstStyle/>
          <a:p>
            <a:fld id="{D80659BF-CB79-4A8E-8A5E-9707540CF6F7}" type="slidenum">
              <a:rPr lang="en-US" smtClean="0"/>
              <a:pPr/>
              <a:t>‹#›</a:t>
            </a:fld>
            <a:endParaRPr lang="en-US"/>
          </a:p>
        </p:txBody>
      </p:sp>
      <p:grpSp>
        <p:nvGrpSpPr>
          <p:cNvPr id="60" name="MAP - States"/>
          <p:cNvGrpSpPr/>
          <p:nvPr/>
        </p:nvGrpSpPr>
        <p:grpSpPr>
          <a:xfrm>
            <a:off x="5228488" y="1633395"/>
            <a:ext cx="6655826" cy="4089401"/>
            <a:chOff x="3629254" y="1658063"/>
            <a:chExt cx="5883275" cy="3614738"/>
          </a:xfrm>
          <a:noFill/>
        </p:grpSpPr>
        <p:sp>
          <p:nvSpPr>
            <p:cNvPr id="61" name="Wyoming" title="Wyoming"/>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2" name="Wisconsin" title="Wisconsin"/>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3" name="West Virginia" title="West Virginia"/>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4" name="Washington" title="Washington"/>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5" name="Virginia" title="Virginia"/>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6" name="Vermont" title="Vermont"/>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7" name="Utah" title="Utah"/>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8" name="Texas" title="Texas"/>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69" name="Tennessee" title="Tennessee"/>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0" name="South Dakota" title="South Dakota"/>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1" name="South Carolina" title="South Carolina"/>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2" name="Rhode Island" title="Rhode Island"/>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3" name="Pennslyvania" title="Pennslyvania"/>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4" name="Oregon" title="Oregon"/>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5" name="Oklahoma" title="Oklahoma"/>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6" name="Ohio" title="Ohio"/>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8" name="North Dakota" title="North Dakota"/>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9" name="North Carolina" title="North Carolina"/>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0" name="New York"/>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31" name="New Mexico" title="New Mexico"/>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2" name="New Jersey" title="New Jersey"/>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3" name="New Hampshire" title="New Hampshire"/>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4" name="Nevada" title="Nevada"/>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5" name="Nebraska" title="Nebraska"/>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6" name="Montana" title="Montana"/>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7" name="Missouri" title="Missouri"/>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8" name="Mississippi" title="Mississippi"/>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9" name="Minnesota" title="Minnesota"/>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0" name="Michigan" title="Michigan"/>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1" name="Massachusetts"/>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2" name="Maryland" title="Maryland"/>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43" name="Maine" title="Maine"/>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4" name="Louisiana" title="Louisiana"/>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5" name="Kentucky" title="Kentucky"/>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6" name="Kansas" title="Kansas City"/>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7" name="Iowa" title="Iowa"/>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8" name="Indiana" title="Indiana"/>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49" name="Illinois" title="Illinois"/>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0" name="Idaho" title="Idaho"/>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1" name="Georgia" title="Georgia"/>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2" name="Florida" title="Florida"/>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3" name="Delaware" title="Delaware"/>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4" name="Connecticut" title="Connecticut"/>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5" name="Colorado" title="Colorado"/>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6" name="California" title="California"/>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7" name="Arkansas" title="Arkansas"/>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8" name="Arizona" title="Arizona"/>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59" name="Alabama" title="Alabama"/>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59" name="RuleLine - Top">
            <a:extLst>
              <a:ext uri="{FF2B5EF4-FFF2-40B4-BE49-F238E27FC236}">
                <a16:creationId xmlns:a16="http://schemas.microsoft.com/office/drawing/2014/main" id="{4C75AA8A-7849-4BA1-BF6E-057858BDAB3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RuleLine - Mid" hidden="1">
            <a:extLst>
              <a:ext uri="{FF2B5EF4-FFF2-40B4-BE49-F238E27FC236}">
                <a16:creationId xmlns:a16="http://schemas.microsoft.com/office/drawing/2014/main" id="{6F0D4A73-016B-4401-A22F-20F62135D2F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Text Placeholder - (Locations)">
            <a:extLst>
              <a:ext uri="{FF2B5EF4-FFF2-40B4-BE49-F238E27FC236}">
                <a16:creationId xmlns:a16="http://schemas.microsoft.com/office/drawing/2014/main" id="{9AFC0293-F7DA-437B-8BFC-D40FC8F2B374}"/>
              </a:ext>
            </a:extLst>
          </p:cNvPr>
          <p:cNvSpPr>
            <a:spLocks noGrp="1"/>
          </p:cNvSpPr>
          <p:nvPr>
            <p:ph type="body" sz="quarter" idx="14" hasCustomPrompt="1"/>
          </p:nvPr>
        </p:nvSpPr>
        <p:spPr>
          <a:xfrm>
            <a:off x="660399" y="1828800"/>
            <a:ext cx="3750572" cy="4191000"/>
          </a:xfrm>
        </p:spPr>
        <p:txBody>
          <a:bodyPr numCol="1"/>
          <a:lstStyle>
            <a:lvl1pPr>
              <a:lnSpc>
                <a:spcPct val="100000"/>
              </a:lnSpc>
              <a:spcBef>
                <a:spcPts val="1400"/>
              </a:spcBef>
              <a:spcAft>
                <a:spcPts val="0"/>
              </a:spcAft>
              <a:defRPr lang="en-US" sz="2400" b="1" kern="1200" cap="all" spc="57" dirty="0" smtClean="0">
                <a:solidFill>
                  <a:schemeClr val="bg1"/>
                </a:solidFill>
                <a:latin typeface="+mn-lt"/>
                <a:ea typeface="+mn-ea"/>
                <a:cs typeface="Arial" panose="020B0604020202020204" pitchFamily="34" charset="0"/>
              </a:defRPr>
            </a:lvl1pPr>
            <a:lvl2pPr marL="0" indent="0">
              <a:lnSpc>
                <a:spcPct val="100000"/>
              </a:lnSpc>
              <a:spcBef>
                <a:spcPts val="0"/>
              </a:spcBef>
              <a:buNone/>
              <a:defRPr lang="en-US" sz="2800" b="0" i="0" kern="1200" cap="none" baseline="0" dirty="0">
                <a:solidFill>
                  <a:schemeClr val="accent3"/>
                </a:solidFill>
                <a:latin typeface="+mn-lt"/>
                <a:ea typeface="+mn-ea"/>
                <a:cs typeface="Arial" panose="020B0604020202020204" pitchFamily="34" charset="0"/>
              </a:defRPr>
            </a:lvl2pPr>
            <a:lvl3pPr marL="0" indent="0">
              <a:lnSpc>
                <a:spcPct val="100000"/>
              </a:lnSpc>
              <a:spcAft>
                <a:spcPts val="0"/>
              </a:spcAft>
              <a:buFont typeface="Arial" panose="020B0604020202020204" pitchFamily="34" charset="0"/>
              <a:buNone/>
              <a:defRPr sz="2400" i="1" spc="57" baseline="0">
                <a:solidFill>
                  <a:schemeClr val="accent3"/>
                </a:solidFill>
              </a:defRPr>
            </a:lvl3pPr>
          </a:lstStyle>
          <a:p>
            <a:pPr lvl="0"/>
            <a:r>
              <a:rPr lang="en-US"/>
              <a:t>List header</a:t>
            </a:r>
          </a:p>
          <a:p>
            <a:pPr lvl="1"/>
            <a:r>
              <a:rPr lang="en-US"/>
              <a:t>List item</a:t>
            </a:r>
          </a:p>
          <a:p>
            <a:pPr lvl="2"/>
            <a:r>
              <a:rPr lang="en-US"/>
              <a:t>List item (sub)</a:t>
            </a:r>
          </a:p>
        </p:txBody>
      </p:sp>
      <p:grpSp>
        <p:nvGrpSpPr>
          <p:cNvPr id="77" name="MAP - States">
            <a:extLst>
              <a:ext uri="{FF2B5EF4-FFF2-40B4-BE49-F238E27FC236}">
                <a16:creationId xmlns:a16="http://schemas.microsoft.com/office/drawing/2014/main" id="{F866E8DB-8090-4878-8AB8-B6180FEE9AFF}"/>
              </a:ext>
            </a:extLst>
          </p:cNvPr>
          <p:cNvGrpSpPr/>
          <p:nvPr userDrawn="1"/>
        </p:nvGrpSpPr>
        <p:grpSpPr>
          <a:xfrm>
            <a:off x="5228488" y="1633395"/>
            <a:ext cx="6655826" cy="4089401"/>
            <a:chOff x="3629254" y="1658063"/>
            <a:chExt cx="5883275" cy="3614738"/>
          </a:xfrm>
          <a:noFill/>
        </p:grpSpPr>
        <p:sp>
          <p:nvSpPr>
            <p:cNvPr id="78" name="Wyoming" title="Wyoming">
              <a:extLst>
                <a:ext uri="{FF2B5EF4-FFF2-40B4-BE49-F238E27FC236}">
                  <a16:creationId xmlns:a16="http://schemas.microsoft.com/office/drawing/2014/main" id="{AD13361D-AA3D-476B-8F58-D830B4A182FE}"/>
                </a:ext>
              </a:extLst>
            </p:cNvPr>
            <p:cNvSpPr>
              <a:spLocks/>
            </p:cNvSpPr>
            <p:nvPr/>
          </p:nvSpPr>
          <p:spPr bwMode="auto">
            <a:xfrm>
              <a:off x="5026254" y="2442288"/>
              <a:ext cx="787400" cy="647700"/>
            </a:xfrm>
            <a:custGeom>
              <a:avLst/>
              <a:gdLst>
                <a:gd name="T0" fmla="*/ 731 w 825"/>
                <a:gd name="T1" fmla="*/ 74 h 678"/>
                <a:gd name="T2" fmla="*/ 731 w 825"/>
                <a:gd name="T3" fmla="*/ 74 h 678"/>
                <a:gd name="T4" fmla="*/ 88 w 825"/>
                <a:gd name="T5" fmla="*/ 0 h 678"/>
                <a:gd name="T6" fmla="*/ 0 w 825"/>
                <a:gd name="T7" fmla="*/ 591 h 678"/>
                <a:gd name="T8" fmla="*/ 222 w 825"/>
                <a:gd name="T9" fmla="*/ 622 h 678"/>
                <a:gd name="T10" fmla="*/ 781 w 825"/>
                <a:gd name="T11" fmla="*/ 678 h 678"/>
                <a:gd name="T12" fmla="*/ 825 w 825"/>
                <a:gd name="T13" fmla="*/ 82 h 678"/>
                <a:gd name="T14" fmla="*/ 731 w 825"/>
                <a:gd name="T15" fmla="*/ 74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678">
                  <a:moveTo>
                    <a:pt x="731" y="74"/>
                  </a:moveTo>
                  <a:lnTo>
                    <a:pt x="731" y="74"/>
                  </a:lnTo>
                  <a:lnTo>
                    <a:pt x="88" y="0"/>
                  </a:lnTo>
                  <a:lnTo>
                    <a:pt x="0" y="591"/>
                  </a:lnTo>
                  <a:lnTo>
                    <a:pt x="222" y="622"/>
                  </a:lnTo>
                  <a:lnTo>
                    <a:pt x="781" y="678"/>
                  </a:lnTo>
                  <a:lnTo>
                    <a:pt x="825" y="82"/>
                  </a:lnTo>
                  <a:lnTo>
                    <a:pt x="731" y="7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79" name="Wisconsin" title="Wisconsin">
              <a:extLst>
                <a:ext uri="{FF2B5EF4-FFF2-40B4-BE49-F238E27FC236}">
                  <a16:creationId xmlns:a16="http://schemas.microsoft.com/office/drawing/2014/main" id="{9A15486A-0136-4035-8814-FF534E045152}"/>
                </a:ext>
              </a:extLst>
            </p:cNvPr>
            <p:cNvSpPr>
              <a:spLocks/>
            </p:cNvSpPr>
            <p:nvPr/>
          </p:nvSpPr>
          <p:spPr bwMode="auto">
            <a:xfrm>
              <a:off x="6931254" y="2256551"/>
              <a:ext cx="587375" cy="628650"/>
            </a:xfrm>
            <a:custGeom>
              <a:avLst/>
              <a:gdLst>
                <a:gd name="T0" fmla="*/ 581 w 616"/>
                <a:gd name="T1" fmla="*/ 401 h 660"/>
                <a:gd name="T2" fmla="*/ 616 w 616"/>
                <a:gd name="T3" fmla="*/ 231 h 660"/>
                <a:gd name="T4" fmla="*/ 586 w 616"/>
                <a:gd name="T5" fmla="*/ 247 h 660"/>
                <a:gd name="T6" fmla="*/ 570 w 616"/>
                <a:gd name="T7" fmla="*/ 284 h 660"/>
                <a:gd name="T8" fmla="*/ 528 w 616"/>
                <a:gd name="T9" fmla="*/ 319 h 660"/>
                <a:gd name="T10" fmla="*/ 555 w 616"/>
                <a:gd name="T11" fmla="*/ 265 h 660"/>
                <a:gd name="T12" fmla="*/ 559 w 616"/>
                <a:gd name="T13" fmla="*/ 242 h 660"/>
                <a:gd name="T14" fmla="*/ 544 w 616"/>
                <a:gd name="T15" fmla="*/ 230 h 660"/>
                <a:gd name="T16" fmla="*/ 547 w 616"/>
                <a:gd name="T17" fmla="*/ 200 h 660"/>
                <a:gd name="T18" fmla="*/ 526 w 616"/>
                <a:gd name="T19" fmla="*/ 194 h 660"/>
                <a:gd name="T20" fmla="*/ 529 w 616"/>
                <a:gd name="T21" fmla="*/ 174 h 660"/>
                <a:gd name="T22" fmla="*/ 528 w 616"/>
                <a:gd name="T23" fmla="*/ 162 h 660"/>
                <a:gd name="T24" fmla="*/ 518 w 616"/>
                <a:gd name="T25" fmla="*/ 147 h 660"/>
                <a:gd name="T26" fmla="*/ 498 w 616"/>
                <a:gd name="T27" fmla="*/ 131 h 660"/>
                <a:gd name="T28" fmla="*/ 451 w 616"/>
                <a:gd name="T29" fmla="*/ 114 h 660"/>
                <a:gd name="T30" fmla="*/ 281 w 616"/>
                <a:gd name="T31" fmla="*/ 81 h 660"/>
                <a:gd name="T32" fmla="*/ 257 w 616"/>
                <a:gd name="T33" fmla="*/ 50 h 660"/>
                <a:gd name="T34" fmla="*/ 249 w 616"/>
                <a:gd name="T35" fmla="*/ 47 h 660"/>
                <a:gd name="T36" fmla="*/ 204 w 616"/>
                <a:gd name="T37" fmla="*/ 54 h 660"/>
                <a:gd name="T38" fmla="*/ 206 w 616"/>
                <a:gd name="T39" fmla="*/ 28 h 660"/>
                <a:gd name="T40" fmla="*/ 191 w 616"/>
                <a:gd name="T41" fmla="*/ 0 h 660"/>
                <a:gd name="T42" fmla="*/ 101 w 616"/>
                <a:gd name="T43" fmla="*/ 54 h 660"/>
                <a:gd name="T44" fmla="*/ 77 w 616"/>
                <a:gd name="T45" fmla="*/ 41 h 660"/>
                <a:gd name="T46" fmla="*/ 63 w 616"/>
                <a:gd name="T47" fmla="*/ 46 h 660"/>
                <a:gd name="T48" fmla="*/ 59 w 616"/>
                <a:gd name="T49" fmla="*/ 132 h 660"/>
                <a:gd name="T50" fmla="*/ 18 w 616"/>
                <a:gd name="T51" fmla="*/ 160 h 660"/>
                <a:gd name="T52" fmla="*/ 0 w 616"/>
                <a:gd name="T53" fmla="*/ 191 h 660"/>
                <a:gd name="T54" fmla="*/ 14 w 616"/>
                <a:gd name="T55" fmla="*/ 213 h 660"/>
                <a:gd name="T56" fmla="*/ 16 w 616"/>
                <a:gd name="T57" fmla="*/ 253 h 660"/>
                <a:gd name="T58" fmla="*/ 13 w 616"/>
                <a:gd name="T59" fmla="*/ 286 h 660"/>
                <a:gd name="T60" fmla="*/ 13 w 616"/>
                <a:gd name="T61" fmla="*/ 333 h 660"/>
                <a:gd name="T62" fmla="*/ 47 w 616"/>
                <a:gd name="T63" fmla="*/ 353 h 660"/>
                <a:gd name="T64" fmla="*/ 77 w 616"/>
                <a:gd name="T65" fmla="*/ 367 h 660"/>
                <a:gd name="T66" fmla="*/ 117 w 616"/>
                <a:gd name="T67" fmla="*/ 397 h 660"/>
                <a:gd name="T68" fmla="*/ 176 w 616"/>
                <a:gd name="T69" fmla="*/ 449 h 660"/>
                <a:gd name="T70" fmla="*/ 193 w 616"/>
                <a:gd name="T71" fmla="*/ 510 h 660"/>
                <a:gd name="T72" fmla="*/ 259 w 616"/>
                <a:gd name="T73" fmla="*/ 634 h 660"/>
                <a:gd name="T74" fmla="*/ 266 w 616"/>
                <a:gd name="T75" fmla="*/ 660 h 660"/>
                <a:gd name="T76" fmla="*/ 557 w 616"/>
                <a:gd name="T77" fmla="*/ 52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6" h="660">
                  <a:moveTo>
                    <a:pt x="581" y="401"/>
                  </a:moveTo>
                  <a:lnTo>
                    <a:pt x="581" y="401"/>
                  </a:lnTo>
                  <a:lnTo>
                    <a:pt x="582" y="326"/>
                  </a:lnTo>
                  <a:lnTo>
                    <a:pt x="616" y="231"/>
                  </a:lnTo>
                  <a:lnTo>
                    <a:pt x="609" y="214"/>
                  </a:lnTo>
                  <a:lnTo>
                    <a:pt x="586" y="247"/>
                  </a:lnTo>
                  <a:lnTo>
                    <a:pt x="583" y="280"/>
                  </a:lnTo>
                  <a:lnTo>
                    <a:pt x="570" y="284"/>
                  </a:lnTo>
                  <a:lnTo>
                    <a:pt x="529" y="328"/>
                  </a:lnTo>
                  <a:lnTo>
                    <a:pt x="528" y="319"/>
                  </a:lnTo>
                  <a:lnTo>
                    <a:pt x="543" y="278"/>
                  </a:lnTo>
                  <a:lnTo>
                    <a:pt x="555" y="265"/>
                  </a:lnTo>
                  <a:lnTo>
                    <a:pt x="566" y="241"/>
                  </a:lnTo>
                  <a:lnTo>
                    <a:pt x="559" y="242"/>
                  </a:lnTo>
                  <a:lnTo>
                    <a:pt x="560" y="241"/>
                  </a:lnTo>
                  <a:lnTo>
                    <a:pt x="544" y="230"/>
                  </a:lnTo>
                  <a:lnTo>
                    <a:pt x="550" y="205"/>
                  </a:lnTo>
                  <a:lnTo>
                    <a:pt x="547" y="200"/>
                  </a:lnTo>
                  <a:lnTo>
                    <a:pt x="526" y="205"/>
                  </a:lnTo>
                  <a:lnTo>
                    <a:pt x="526" y="194"/>
                  </a:lnTo>
                  <a:lnTo>
                    <a:pt x="532" y="185"/>
                  </a:lnTo>
                  <a:lnTo>
                    <a:pt x="529" y="174"/>
                  </a:lnTo>
                  <a:lnTo>
                    <a:pt x="533" y="170"/>
                  </a:lnTo>
                  <a:lnTo>
                    <a:pt x="528" y="162"/>
                  </a:lnTo>
                  <a:lnTo>
                    <a:pt x="530" y="157"/>
                  </a:lnTo>
                  <a:lnTo>
                    <a:pt x="518" y="147"/>
                  </a:lnTo>
                  <a:lnTo>
                    <a:pt x="495" y="143"/>
                  </a:lnTo>
                  <a:lnTo>
                    <a:pt x="498" y="131"/>
                  </a:lnTo>
                  <a:lnTo>
                    <a:pt x="494" y="124"/>
                  </a:lnTo>
                  <a:lnTo>
                    <a:pt x="451" y="114"/>
                  </a:lnTo>
                  <a:lnTo>
                    <a:pt x="438" y="118"/>
                  </a:lnTo>
                  <a:lnTo>
                    <a:pt x="281" y="81"/>
                  </a:lnTo>
                  <a:lnTo>
                    <a:pt x="269" y="57"/>
                  </a:lnTo>
                  <a:lnTo>
                    <a:pt x="257" y="50"/>
                  </a:lnTo>
                  <a:lnTo>
                    <a:pt x="251" y="52"/>
                  </a:lnTo>
                  <a:lnTo>
                    <a:pt x="249" y="47"/>
                  </a:lnTo>
                  <a:lnTo>
                    <a:pt x="211" y="45"/>
                  </a:lnTo>
                  <a:lnTo>
                    <a:pt x="204" y="54"/>
                  </a:lnTo>
                  <a:lnTo>
                    <a:pt x="201" y="49"/>
                  </a:lnTo>
                  <a:lnTo>
                    <a:pt x="206" y="28"/>
                  </a:lnTo>
                  <a:lnTo>
                    <a:pt x="204" y="11"/>
                  </a:lnTo>
                  <a:lnTo>
                    <a:pt x="191" y="0"/>
                  </a:lnTo>
                  <a:lnTo>
                    <a:pt x="125" y="47"/>
                  </a:lnTo>
                  <a:lnTo>
                    <a:pt x="101" y="54"/>
                  </a:lnTo>
                  <a:lnTo>
                    <a:pt x="86" y="53"/>
                  </a:lnTo>
                  <a:lnTo>
                    <a:pt x="77" y="41"/>
                  </a:lnTo>
                  <a:lnTo>
                    <a:pt x="67" y="33"/>
                  </a:lnTo>
                  <a:lnTo>
                    <a:pt x="63" y="46"/>
                  </a:lnTo>
                  <a:lnTo>
                    <a:pt x="55" y="46"/>
                  </a:lnTo>
                  <a:lnTo>
                    <a:pt x="59" y="132"/>
                  </a:lnTo>
                  <a:lnTo>
                    <a:pt x="52" y="141"/>
                  </a:lnTo>
                  <a:lnTo>
                    <a:pt x="18" y="160"/>
                  </a:lnTo>
                  <a:lnTo>
                    <a:pt x="9" y="181"/>
                  </a:lnTo>
                  <a:lnTo>
                    <a:pt x="0" y="191"/>
                  </a:lnTo>
                  <a:lnTo>
                    <a:pt x="0" y="210"/>
                  </a:lnTo>
                  <a:lnTo>
                    <a:pt x="14" y="213"/>
                  </a:lnTo>
                  <a:lnTo>
                    <a:pt x="26" y="232"/>
                  </a:lnTo>
                  <a:lnTo>
                    <a:pt x="16" y="253"/>
                  </a:lnTo>
                  <a:lnTo>
                    <a:pt x="18" y="279"/>
                  </a:lnTo>
                  <a:lnTo>
                    <a:pt x="13" y="286"/>
                  </a:lnTo>
                  <a:lnTo>
                    <a:pt x="19" y="307"/>
                  </a:lnTo>
                  <a:lnTo>
                    <a:pt x="13" y="333"/>
                  </a:lnTo>
                  <a:lnTo>
                    <a:pt x="23" y="346"/>
                  </a:lnTo>
                  <a:lnTo>
                    <a:pt x="47" y="353"/>
                  </a:lnTo>
                  <a:lnTo>
                    <a:pt x="59" y="369"/>
                  </a:lnTo>
                  <a:lnTo>
                    <a:pt x="77" y="367"/>
                  </a:lnTo>
                  <a:lnTo>
                    <a:pt x="94" y="375"/>
                  </a:lnTo>
                  <a:lnTo>
                    <a:pt x="117" y="397"/>
                  </a:lnTo>
                  <a:lnTo>
                    <a:pt x="125" y="416"/>
                  </a:lnTo>
                  <a:lnTo>
                    <a:pt x="176" y="449"/>
                  </a:lnTo>
                  <a:lnTo>
                    <a:pt x="187" y="469"/>
                  </a:lnTo>
                  <a:lnTo>
                    <a:pt x="193" y="510"/>
                  </a:lnTo>
                  <a:lnTo>
                    <a:pt x="219" y="623"/>
                  </a:lnTo>
                  <a:lnTo>
                    <a:pt x="259" y="634"/>
                  </a:lnTo>
                  <a:lnTo>
                    <a:pt x="267" y="648"/>
                  </a:lnTo>
                  <a:lnTo>
                    <a:pt x="266" y="660"/>
                  </a:lnTo>
                  <a:lnTo>
                    <a:pt x="576" y="634"/>
                  </a:lnTo>
                  <a:lnTo>
                    <a:pt x="557" y="524"/>
                  </a:lnTo>
                  <a:lnTo>
                    <a:pt x="581" y="40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0" name="West Virginia" title="West Virginia">
              <a:extLst>
                <a:ext uri="{FF2B5EF4-FFF2-40B4-BE49-F238E27FC236}">
                  <a16:creationId xmlns:a16="http://schemas.microsoft.com/office/drawing/2014/main" id="{A6E7F280-F6EF-49C3-8B3F-05CEBB19CAD1}"/>
                </a:ext>
              </a:extLst>
            </p:cNvPr>
            <p:cNvSpPr>
              <a:spLocks/>
            </p:cNvSpPr>
            <p:nvPr/>
          </p:nvSpPr>
          <p:spPr bwMode="auto">
            <a:xfrm>
              <a:off x="8109179" y="3015376"/>
              <a:ext cx="501650" cy="504825"/>
            </a:xfrm>
            <a:custGeom>
              <a:avLst/>
              <a:gdLst>
                <a:gd name="T0" fmla="*/ 1 w 526"/>
                <a:gd name="T1" fmla="*/ 368 h 529"/>
                <a:gd name="T2" fmla="*/ 32 w 526"/>
                <a:gd name="T3" fmla="*/ 338 h 529"/>
                <a:gd name="T4" fmla="*/ 34 w 526"/>
                <a:gd name="T5" fmla="*/ 308 h 529"/>
                <a:gd name="T6" fmla="*/ 61 w 526"/>
                <a:gd name="T7" fmla="*/ 272 h 529"/>
                <a:gd name="T8" fmla="*/ 74 w 526"/>
                <a:gd name="T9" fmla="*/ 276 h 529"/>
                <a:gd name="T10" fmla="*/ 72 w 526"/>
                <a:gd name="T11" fmla="*/ 256 h 529"/>
                <a:gd name="T12" fmla="*/ 77 w 526"/>
                <a:gd name="T13" fmla="*/ 241 h 529"/>
                <a:gd name="T14" fmla="*/ 95 w 526"/>
                <a:gd name="T15" fmla="*/ 222 h 529"/>
                <a:gd name="T16" fmla="*/ 118 w 526"/>
                <a:gd name="T17" fmla="*/ 208 h 529"/>
                <a:gd name="T18" fmla="*/ 165 w 526"/>
                <a:gd name="T19" fmla="*/ 158 h 529"/>
                <a:gd name="T20" fmla="*/ 162 w 526"/>
                <a:gd name="T21" fmla="*/ 136 h 529"/>
                <a:gd name="T22" fmla="*/ 166 w 526"/>
                <a:gd name="T23" fmla="*/ 113 h 529"/>
                <a:gd name="T24" fmla="*/ 169 w 526"/>
                <a:gd name="T25" fmla="*/ 86 h 529"/>
                <a:gd name="T26" fmla="*/ 173 w 526"/>
                <a:gd name="T27" fmla="*/ 39 h 529"/>
                <a:gd name="T28" fmla="*/ 163 w 526"/>
                <a:gd name="T29" fmla="*/ 12 h 529"/>
                <a:gd name="T30" fmla="*/ 179 w 526"/>
                <a:gd name="T31" fmla="*/ 0 h 529"/>
                <a:gd name="T32" fmla="*/ 203 w 526"/>
                <a:gd name="T33" fmla="*/ 137 h 529"/>
                <a:gd name="T34" fmla="*/ 333 w 526"/>
                <a:gd name="T35" fmla="*/ 192 h 529"/>
                <a:gd name="T36" fmla="*/ 369 w 526"/>
                <a:gd name="T37" fmla="*/ 145 h 529"/>
                <a:gd name="T38" fmla="*/ 385 w 526"/>
                <a:gd name="T39" fmla="*/ 144 h 529"/>
                <a:gd name="T40" fmla="*/ 401 w 526"/>
                <a:gd name="T41" fmla="*/ 112 h 529"/>
                <a:gd name="T42" fmla="*/ 406 w 526"/>
                <a:gd name="T43" fmla="*/ 121 h 529"/>
                <a:gd name="T44" fmla="*/ 439 w 526"/>
                <a:gd name="T45" fmla="*/ 122 h 529"/>
                <a:gd name="T46" fmla="*/ 438 w 526"/>
                <a:gd name="T47" fmla="*/ 114 h 529"/>
                <a:gd name="T48" fmla="*/ 440 w 526"/>
                <a:gd name="T49" fmla="*/ 107 h 529"/>
                <a:gd name="T50" fmla="*/ 465 w 526"/>
                <a:gd name="T51" fmla="*/ 91 h 529"/>
                <a:gd name="T52" fmla="*/ 506 w 526"/>
                <a:gd name="T53" fmla="*/ 96 h 529"/>
                <a:gd name="T54" fmla="*/ 503 w 526"/>
                <a:gd name="T55" fmla="*/ 104 h 529"/>
                <a:gd name="T56" fmla="*/ 510 w 526"/>
                <a:gd name="T57" fmla="*/ 107 h 529"/>
                <a:gd name="T58" fmla="*/ 517 w 526"/>
                <a:gd name="T59" fmla="*/ 111 h 529"/>
                <a:gd name="T60" fmla="*/ 523 w 526"/>
                <a:gd name="T61" fmla="*/ 122 h 529"/>
                <a:gd name="T62" fmla="*/ 521 w 526"/>
                <a:gd name="T63" fmla="*/ 164 h 529"/>
                <a:gd name="T64" fmla="*/ 454 w 526"/>
                <a:gd name="T65" fmla="*/ 176 h 529"/>
                <a:gd name="T66" fmla="*/ 430 w 526"/>
                <a:gd name="T67" fmla="*/ 217 h 529"/>
                <a:gd name="T68" fmla="*/ 414 w 526"/>
                <a:gd name="T69" fmla="*/ 241 h 529"/>
                <a:gd name="T70" fmla="*/ 377 w 526"/>
                <a:gd name="T71" fmla="*/ 303 h 529"/>
                <a:gd name="T72" fmla="*/ 344 w 526"/>
                <a:gd name="T73" fmla="*/ 287 h 529"/>
                <a:gd name="T74" fmla="*/ 330 w 526"/>
                <a:gd name="T75" fmla="*/ 310 h 529"/>
                <a:gd name="T76" fmla="*/ 323 w 526"/>
                <a:gd name="T77" fmla="*/ 336 h 529"/>
                <a:gd name="T78" fmla="*/ 308 w 526"/>
                <a:gd name="T79" fmla="*/ 378 h 529"/>
                <a:gd name="T80" fmla="*/ 292 w 526"/>
                <a:gd name="T81" fmla="*/ 440 h 529"/>
                <a:gd name="T82" fmla="*/ 288 w 526"/>
                <a:gd name="T83" fmla="*/ 456 h 529"/>
                <a:gd name="T84" fmla="*/ 261 w 526"/>
                <a:gd name="T85" fmla="*/ 469 h 529"/>
                <a:gd name="T86" fmla="*/ 224 w 526"/>
                <a:gd name="T87" fmla="*/ 482 h 529"/>
                <a:gd name="T88" fmla="*/ 225 w 526"/>
                <a:gd name="T89" fmla="*/ 494 h 529"/>
                <a:gd name="T90" fmla="*/ 187 w 526"/>
                <a:gd name="T91" fmla="*/ 516 h 529"/>
                <a:gd name="T92" fmla="*/ 163 w 526"/>
                <a:gd name="T93" fmla="*/ 515 h 529"/>
                <a:gd name="T94" fmla="*/ 113 w 526"/>
                <a:gd name="T95" fmla="*/ 521 h 529"/>
                <a:gd name="T96" fmla="*/ 99 w 526"/>
                <a:gd name="T97" fmla="*/ 501 h 529"/>
                <a:gd name="T98" fmla="*/ 95 w 526"/>
                <a:gd name="T99" fmla="*/ 490 h 529"/>
                <a:gd name="T100" fmla="*/ 72 w 526"/>
                <a:gd name="T101" fmla="*/ 486 h 529"/>
                <a:gd name="T102" fmla="*/ 51 w 526"/>
                <a:gd name="T103" fmla="*/ 472 h 529"/>
                <a:gd name="T104" fmla="*/ 23 w 526"/>
                <a:gd name="T105" fmla="*/ 438 h 529"/>
                <a:gd name="T106" fmla="*/ 0 w 526"/>
                <a:gd name="T107" fmla="*/ 407 h 529"/>
                <a:gd name="T108" fmla="*/ 1 w 526"/>
                <a:gd name="T109" fmla="*/ 36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6" h="529">
                  <a:moveTo>
                    <a:pt x="1" y="368"/>
                  </a:moveTo>
                  <a:lnTo>
                    <a:pt x="1" y="368"/>
                  </a:lnTo>
                  <a:lnTo>
                    <a:pt x="30" y="360"/>
                  </a:lnTo>
                  <a:lnTo>
                    <a:pt x="32" y="338"/>
                  </a:lnTo>
                  <a:lnTo>
                    <a:pt x="43" y="332"/>
                  </a:lnTo>
                  <a:lnTo>
                    <a:pt x="34" y="308"/>
                  </a:lnTo>
                  <a:lnTo>
                    <a:pt x="48" y="271"/>
                  </a:lnTo>
                  <a:lnTo>
                    <a:pt x="61" y="272"/>
                  </a:lnTo>
                  <a:lnTo>
                    <a:pt x="65" y="287"/>
                  </a:lnTo>
                  <a:lnTo>
                    <a:pt x="74" y="276"/>
                  </a:lnTo>
                  <a:lnTo>
                    <a:pt x="82" y="278"/>
                  </a:lnTo>
                  <a:lnTo>
                    <a:pt x="72" y="256"/>
                  </a:lnTo>
                  <a:lnTo>
                    <a:pt x="79" y="252"/>
                  </a:lnTo>
                  <a:lnTo>
                    <a:pt x="77" y="241"/>
                  </a:lnTo>
                  <a:lnTo>
                    <a:pt x="83" y="226"/>
                  </a:lnTo>
                  <a:lnTo>
                    <a:pt x="95" y="222"/>
                  </a:lnTo>
                  <a:lnTo>
                    <a:pt x="105" y="200"/>
                  </a:lnTo>
                  <a:lnTo>
                    <a:pt x="118" y="208"/>
                  </a:lnTo>
                  <a:lnTo>
                    <a:pt x="132" y="198"/>
                  </a:lnTo>
                  <a:lnTo>
                    <a:pt x="165" y="158"/>
                  </a:lnTo>
                  <a:lnTo>
                    <a:pt x="168" y="143"/>
                  </a:lnTo>
                  <a:lnTo>
                    <a:pt x="162" y="136"/>
                  </a:lnTo>
                  <a:lnTo>
                    <a:pt x="168" y="121"/>
                  </a:lnTo>
                  <a:lnTo>
                    <a:pt x="166" y="113"/>
                  </a:lnTo>
                  <a:lnTo>
                    <a:pt x="171" y="111"/>
                  </a:lnTo>
                  <a:lnTo>
                    <a:pt x="169" y="86"/>
                  </a:lnTo>
                  <a:lnTo>
                    <a:pt x="178" y="51"/>
                  </a:lnTo>
                  <a:lnTo>
                    <a:pt x="173" y="39"/>
                  </a:lnTo>
                  <a:lnTo>
                    <a:pt x="175" y="28"/>
                  </a:lnTo>
                  <a:lnTo>
                    <a:pt x="163" y="12"/>
                  </a:lnTo>
                  <a:lnTo>
                    <a:pt x="167" y="6"/>
                  </a:lnTo>
                  <a:lnTo>
                    <a:pt x="179" y="0"/>
                  </a:lnTo>
                  <a:lnTo>
                    <a:pt x="179" y="0"/>
                  </a:lnTo>
                  <a:lnTo>
                    <a:pt x="203" y="137"/>
                  </a:lnTo>
                  <a:lnTo>
                    <a:pt x="320" y="115"/>
                  </a:lnTo>
                  <a:lnTo>
                    <a:pt x="333" y="192"/>
                  </a:lnTo>
                  <a:lnTo>
                    <a:pt x="353" y="173"/>
                  </a:lnTo>
                  <a:lnTo>
                    <a:pt x="369" y="145"/>
                  </a:lnTo>
                  <a:lnTo>
                    <a:pt x="375" y="141"/>
                  </a:lnTo>
                  <a:lnTo>
                    <a:pt x="385" y="144"/>
                  </a:lnTo>
                  <a:lnTo>
                    <a:pt x="399" y="124"/>
                  </a:lnTo>
                  <a:lnTo>
                    <a:pt x="401" y="112"/>
                  </a:lnTo>
                  <a:lnTo>
                    <a:pt x="406" y="115"/>
                  </a:lnTo>
                  <a:lnTo>
                    <a:pt x="406" y="121"/>
                  </a:lnTo>
                  <a:lnTo>
                    <a:pt x="426" y="125"/>
                  </a:lnTo>
                  <a:lnTo>
                    <a:pt x="439" y="122"/>
                  </a:lnTo>
                  <a:lnTo>
                    <a:pt x="442" y="117"/>
                  </a:lnTo>
                  <a:lnTo>
                    <a:pt x="438" y="114"/>
                  </a:lnTo>
                  <a:lnTo>
                    <a:pt x="443" y="111"/>
                  </a:lnTo>
                  <a:lnTo>
                    <a:pt x="440" y="107"/>
                  </a:lnTo>
                  <a:lnTo>
                    <a:pt x="456" y="103"/>
                  </a:lnTo>
                  <a:lnTo>
                    <a:pt x="465" y="91"/>
                  </a:lnTo>
                  <a:lnTo>
                    <a:pt x="489" y="100"/>
                  </a:lnTo>
                  <a:lnTo>
                    <a:pt x="506" y="96"/>
                  </a:lnTo>
                  <a:lnTo>
                    <a:pt x="508" y="101"/>
                  </a:lnTo>
                  <a:lnTo>
                    <a:pt x="503" y="104"/>
                  </a:lnTo>
                  <a:lnTo>
                    <a:pt x="507" y="110"/>
                  </a:lnTo>
                  <a:lnTo>
                    <a:pt x="510" y="107"/>
                  </a:lnTo>
                  <a:lnTo>
                    <a:pt x="511" y="112"/>
                  </a:lnTo>
                  <a:lnTo>
                    <a:pt x="517" y="111"/>
                  </a:lnTo>
                  <a:lnTo>
                    <a:pt x="515" y="119"/>
                  </a:lnTo>
                  <a:lnTo>
                    <a:pt x="523" y="122"/>
                  </a:lnTo>
                  <a:lnTo>
                    <a:pt x="526" y="135"/>
                  </a:lnTo>
                  <a:lnTo>
                    <a:pt x="521" y="164"/>
                  </a:lnTo>
                  <a:lnTo>
                    <a:pt x="456" y="129"/>
                  </a:lnTo>
                  <a:lnTo>
                    <a:pt x="454" y="176"/>
                  </a:lnTo>
                  <a:lnTo>
                    <a:pt x="439" y="207"/>
                  </a:lnTo>
                  <a:lnTo>
                    <a:pt x="430" y="217"/>
                  </a:lnTo>
                  <a:lnTo>
                    <a:pt x="425" y="216"/>
                  </a:lnTo>
                  <a:lnTo>
                    <a:pt x="414" y="241"/>
                  </a:lnTo>
                  <a:lnTo>
                    <a:pt x="398" y="234"/>
                  </a:lnTo>
                  <a:lnTo>
                    <a:pt x="377" y="303"/>
                  </a:lnTo>
                  <a:lnTo>
                    <a:pt x="350" y="299"/>
                  </a:lnTo>
                  <a:lnTo>
                    <a:pt x="344" y="287"/>
                  </a:lnTo>
                  <a:lnTo>
                    <a:pt x="331" y="286"/>
                  </a:lnTo>
                  <a:lnTo>
                    <a:pt x="330" y="310"/>
                  </a:lnTo>
                  <a:lnTo>
                    <a:pt x="322" y="329"/>
                  </a:lnTo>
                  <a:lnTo>
                    <a:pt x="323" y="336"/>
                  </a:lnTo>
                  <a:lnTo>
                    <a:pt x="312" y="352"/>
                  </a:lnTo>
                  <a:lnTo>
                    <a:pt x="308" y="378"/>
                  </a:lnTo>
                  <a:lnTo>
                    <a:pt x="282" y="432"/>
                  </a:lnTo>
                  <a:lnTo>
                    <a:pt x="292" y="440"/>
                  </a:lnTo>
                  <a:lnTo>
                    <a:pt x="283" y="450"/>
                  </a:lnTo>
                  <a:lnTo>
                    <a:pt x="288" y="456"/>
                  </a:lnTo>
                  <a:lnTo>
                    <a:pt x="270" y="473"/>
                  </a:lnTo>
                  <a:lnTo>
                    <a:pt x="261" y="469"/>
                  </a:lnTo>
                  <a:lnTo>
                    <a:pt x="237" y="486"/>
                  </a:lnTo>
                  <a:lnTo>
                    <a:pt x="224" y="482"/>
                  </a:lnTo>
                  <a:lnTo>
                    <a:pt x="221" y="487"/>
                  </a:lnTo>
                  <a:lnTo>
                    <a:pt x="225" y="494"/>
                  </a:lnTo>
                  <a:lnTo>
                    <a:pt x="221" y="499"/>
                  </a:lnTo>
                  <a:lnTo>
                    <a:pt x="187" y="516"/>
                  </a:lnTo>
                  <a:lnTo>
                    <a:pt x="167" y="505"/>
                  </a:lnTo>
                  <a:lnTo>
                    <a:pt x="163" y="515"/>
                  </a:lnTo>
                  <a:lnTo>
                    <a:pt x="140" y="529"/>
                  </a:lnTo>
                  <a:lnTo>
                    <a:pt x="113" y="521"/>
                  </a:lnTo>
                  <a:lnTo>
                    <a:pt x="101" y="511"/>
                  </a:lnTo>
                  <a:lnTo>
                    <a:pt x="99" y="501"/>
                  </a:lnTo>
                  <a:lnTo>
                    <a:pt x="91" y="497"/>
                  </a:lnTo>
                  <a:lnTo>
                    <a:pt x="95" y="490"/>
                  </a:lnTo>
                  <a:lnTo>
                    <a:pt x="92" y="487"/>
                  </a:lnTo>
                  <a:lnTo>
                    <a:pt x="72" y="486"/>
                  </a:lnTo>
                  <a:lnTo>
                    <a:pt x="65" y="477"/>
                  </a:lnTo>
                  <a:lnTo>
                    <a:pt x="51" y="472"/>
                  </a:lnTo>
                  <a:lnTo>
                    <a:pt x="46" y="459"/>
                  </a:lnTo>
                  <a:lnTo>
                    <a:pt x="23" y="438"/>
                  </a:lnTo>
                  <a:lnTo>
                    <a:pt x="24" y="430"/>
                  </a:lnTo>
                  <a:lnTo>
                    <a:pt x="0" y="407"/>
                  </a:lnTo>
                  <a:lnTo>
                    <a:pt x="6" y="393"/>
                  </a:lnTo>
                  <a:lnTo>
                    <a:pt x="1"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1" name="Washington" title="Washington">
              <a:extLst>
                <a:ext uri="{FF2B5EF4-FFF2-40B4-BE49-F238E27FC236}">
                  <a16:creationId xmlns:a16="http://schemas.microsoft.com/office/drawing/2014/main" id="{8E91C71A-4A54-4DA4-B4AF-CE7AC78985C3}"/>
                </a:ext>
              </a:extLst>
            </p:cNvPr>
            <p:cNvSpPr>
              <a:spLocks/>
            </p:cNvSpPr>
            <p:nvPr/>
          </p:nvSpPr>
          <p:spPr bwMode="auto">
            <a:xfrm>
              <a:off x="3900716" y="1658063"/>
              <a:ext cx="735013" cy="541338"/>
            </a:xfrm>
            <a:custGeom>
              <a:avLst/>
              <a:gdLst>
                <a:gd name="T0" fmla="*/ 331 w 771"/>
                <a:gd name="T1" fmla="*/ 30 h 568"/>
                <a:gd name="T2" fmla="*/ 688 w 771"/>
                <a:gd name="T3" fmla="*/ 511 h 568"/>
                <a:gd name="T4" fmla="*/ 687 w 771"/>
                <a:gd name="T5" fmla="*/ 553 h 568"/>
                <a:gd name="T6" fmla="*/ 479 w 771"/>
                <a:gd name="T7" fmla="*/ 520 h 568"/>
                <a:gd name="T8" fmla="*/ 418 w 771"/>
                <a:gd name="T9" fmla="*/ 516 h 568"/>
                <a:gd name="T10" fmla="*/ 377 w 771"/>
                <a:gd name="T11" fmla="*/ 521 h 568"/>
                <a:gd name="T12" fmla="*/ 320 w 771"/>
                <a:gd name="T13" fmla="*/ 526 h 568"/>
                <a:gd name="T14" fmla="*/ 248 w 771"/>
                <a:gd name="T15" fmla="*/ 521 h 568"/>
                <a:gd name="T16" fmla="*/ 186 w 771"/>
                <a:gd name="T17" fmla="*/ 489 h 568"/>
                <a:gd name="T18" fmla="*/ 132 w 771"/>
                <a:gd name="T19" fmla="*/ 498 h 568"/>
                <a:gd name="T20" fmla="*/ 95 w 771"/>
                <a:gd name="T21" fmla="*/ 426 h 568"/>
                <a:gd name="T22" fmla="*/ 49 w 771"/>
                <a:gd name="T23" fmla="*/ 359 h 568"/>
                <a:gd name="T24" fmla="*/ 0 w 771"/>
                <a:gd name="T25" fmla="*/ 336 h 568"/>
                <a:gd name="T26" fmla="*/ 15 w 771"/>
                <a:gd name="T27" fmla="*/ 305 h 568"/>
                <a:gd name="T28" fmla="*/ 16 w 771"/>
                <a:gd name="T29" fmla="*/ 327 h 568"/>
                <a:gd name="T30" fmla="*/ 29 w 771"/>
                <a:gd name="T31" fmla="*/ 288 h 568"/>
                <a:gd name="T32" fmla="*/ 21 w 771"/>
                <a:gd name="T33" fmla="*/ 283 h 568"/>
                <a:gd name="T34" fmla="*/ 14 w 771"/>
                <a:gd name="T35" fmla="*/ 273 h 568"/>
                <a:gd name="T36" fmla="*/ 26 w 771"/>
                <a:gd name="T37" fmla="*/ 252 h 568"/>
                <a:gd name="T38" fmla="*/ 28 w 771"/>
                <a:gd name="T39" fmla="*/ 232 h 568"/>
                <a:gd name="T40" fmla="*/ 14 w 771"/>
                <a:gd name="T41" fmla="*/ 238 h 568"/>
                <a:gd name="T42" fmla="*/ 3 w 771"/>
                <a:gd name="T43" fmla="*/ 82 h 568"/>
                <a:gd name="T44" fmla="*/ 10 w 771"/>
                <a:gd name="T45" fmla="*/ 51 h 568"/>
                <a:gd name="T46" fmla="*/ 30 w 771"/>
                <a:gd name="T47" fmla="*/ 30 h 568"/>
                <a:gd name="T48" fmla="*/ 154 w 771"/>
                <a:gd name="T49" fmla="*/ 100 h 568"/>
                <a:gd name="T50" fmla="*/ 196 w 771"/>
                <a:gd name="T51" fmla="*/ 121 h 568"/>
                <a:gd name="T52" fmla="*/ 190 w 771"/>
                <a:gd name="T53" fmla="*/ 151 h 568"/>
                <a:gd name="T54" fmla="*/ 176 w 771"/>
                <a:gd name="T55" fmla="*/ 158 h 568"/>
                <a:gd name="T56" fmla="*/ 139 w 771"/>
                <a:gd name="T57" fmla="*/ 215 h 568"/>
                <a:gd name="T58" fmla="*/ 158 w 771"/>
                <a:gd name="T59" fmla="*/ 207 h 568"/>
                <a:gd name="T60" fmla="*/ 160 w 771"/>
                <a:gd name="T61" fmla="*/ 196 h 568"/>
                <a:gd name="T62" fmla="*/ 202 w 771"/>
                <a:gd name="T63" fmla="*/ 165 h 568"/>
                <a:gd name="T64" fmla="*/ 217 w 771"/>
                <a:gd name="T65" fmla="*/ 167 h 568"/>
                <a:gd name="T66" fmla="*/ 221 w 771"/>
                <a:gd name="T67" fmla="*/ 182 h 568"/>
                <a:gd name="T68" fmla="*/ 236 w 771"/>
                <a:gd name="T69" fmla="*/ 94 h 568"/>
                <a:gd name="T70" fmla="*/ 221 w 771"/>
                <a:gd name="T71" fmla="*/ 73 h 568"/>
                <a:gd name="T72" fmla="*/ 240 w 771"/>
                <a:gd name="T73" fmla="*/ 64 h 568"/>
                <a:gd name="T74" fmla="*/ 251 w 771"/>
                <a:gd name="T75" fmla="*/ 47 h 568"/>
                <a:gd name="T76" fmla="*/ 259 w 771"/>
                <a:gd name="T77" fmla="*/ 51 h 568"/>
                <a:gd name="T78" fmla="*/ 242 w 771"/>
                <a:gd name="T79" fmla="*/ 34 h 568"/>
                <a:gd name="T80" fmla="*/ 221 w 771"/>
                <a:gd name="T81"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1" h="568">
                  <a:moveTo>
                    <a:pt x="331" y="30"/>
                  </a:moveTo>
                  <a:lnTo>
                    <a:pt x="331" y="30"/>
                  </a:lnTo>
                  <a:lnTo>
                    <a:pt x="771" y="135"/>
                  </a:lnTo>
                  <a:lnTo>
                    <a:pt x="688" y="511"/>
                  </a:lnTo>
                  <a:lnTo>
                    <a:pt x="696" y="543"/>
                  </a:lnTo>
                  <a:lnTo>
                    <a:pt x="687" y="553"/>
                  </a:lnTo>
                  <a:lnTo>
                    <a:pt x="693" y="568"/>
                  </a:lnTo>
                  <a:lnTo>
                    <a:pt x="479" y="520"/>
                  </a:lnTo>
                  <a:lnTo>
                    <a:pt x="468" y="525"/>
                  </a:lnTo>
                  <a:lnTo>
                    <a:pt x="418" y="516"/>
                  </a:lnTo>
                  <a:lnTo>
                    <a:pt x="407" y="524"/>
                  </a:lnTo>
                  <a:lnTo>
                    <a:pt x="377" y="521"/>
                  </a:lnTo>
                  <a:lnTo>
                    <a:pt x="346" y="528"/>
                  </a:lnTo>
                  <a:lnTo>
                    <a:pt x="320" y="526"/>
                  </a:lnTo>
                  <a:lnTo>
                    <a:pt x="307" y="515"/>
                  </a:lnTo>
                  <a:lnTo>
                    <a:pt x="248" y="521"/>
                  </a:lnTo>
                  <a:lnTo>
                    <a:pt x="236" y="503"/>
                  </a:lnTo>
                  <a:lnTo>
                    <a:pt x="186" y="489"/>
                  </a:lnTo>
                  <a:lnTo>
                    <a:pt x="164" y="497"/>
                  </a:lnTo>
                  <a:lnTo>
                    <a:pt x="132" y="498"/>
                  </a:lnTo>
                  <a:lnTo>
                    <a:pt x="89" y="472"/>
                  </a:lnTo>
                  <a:lnTo>
                    <a:pt x="95" y="426"/>
                  </a:lnTo>
                  <a:lnTo>
                    <a:pt x="91" y="410"/>
                  </a:lnTo>
                  <a:lnTo>
                    <a:pt x="49" y="359"/>
                  </a:lnTo>
                  <a:lnTo>
                    <a:pt x="10" y="349"/>
                  </a:lnTo>
                  <a:lnTo>
                    <a:pt x="0" y="336"/>
                  </a:lnTo>
                  <a:lnTo>
                    <a:pt x="10" y="296"/>
                  </a:lnTo>
                  <a:lnTo>
                    <a:pt x="15" y="305"/>
                  </a:lnTo>
                  <a:lnTo>
                    <a:pt x="10" y="324"/>
                  </a:lnTo>
                  <a:lnTo>
                    <a:pt x="16" y="327"/>
                  </a:lnTo>
                  <a:lnTo>
                    <a:pt x="20" y="322"/>
                  </a:lnTo>
                  <a:lnTo>
                    <a:pt x="29" y="288"/>
                  </a:lnTo>
                  <a:lnTo>
                    <a:pt x="28" y="283"/>
                  </a:lnTo>
                  <a:lnTo>
                    <a:pt x="21" y="283"/>
                  </a:lnTo>
                  <a:lnTo>
                    <a:pt x="15" y="279"/>
                  </a:lnTo>
                  <a:lnTo>
                    <a:pt x="14" y="273"/>
                  </a:lnTo>
                  <a:lnTo>
                    <a:pt x="17" y="260"/>
                  </a:lnTo>
                  <a:lnTo>
                    <a:pt x="26" y="252"/>
                  </a:lnTo>
                  <a:lnTo>
                    <a:pt x="32" y="242"/>
                  </a:lnTo>
                  <a:lnTo>
                    <a:pt x="28" y="232"/>
                  </a:lnTo>
                  <a:lnTo>
                    <a:pt x="16" y="241"/>
                  </a:lnTo>
                  <a:lnTo>
                    <a:pt x="14" y="238"/>
                  </a:lnTo>
                  <a:lnTo>
                    <a:pt x="16" y="120"/>
                  </a:lnTo>
                  <a:lnTo>
                    <a:pt x="3" y="82"/>
                  </a:lnTo>
                  <a:lnTo>
                    <a:pt x="4" y="68"/>
                  </a:lnTo>
                  <a:lnTo>
                    <a:pt x="10" y="51"/>
                  </a:lnTo>
                  <a:lnTo>
                    <a:pt x="20" y="37"/>
                  </a:lnTo>
                  <a:lnTo>
                    <a:pt x="30" y="30"/>
                  </a:lnTo>
                  <a:lnTo>
                    <a:pt x="129" y="95"/>
                  </a:lnTo>
                  <a:lnTo>
                    <a:pt x="154" y="100"/>
                  </a:lnTo>
                  <a:lnTo>
                    <a:pt x="175" y="118"/>
                  </a:lnTo>
                  <a:lnTo>
                    <a:pt x="196" y="121"/>
                  </a:lnTo>
                  <a:lnTo>
                    <a:pt x="197" y="136"/>
                  </a:lnTo>
                  <a:lnTo>
                    <a:pt x="190" y="151"/>
                  </a:lnTo>
                  <a:lnTo>
                    <a:pt x="186" y="155"/>
                  </a:lnTo>
                  <a:lnTo>
                    <a:pt x="176" y="158"/>
                  </a:lnTo>
                  <a:lnTo>
                    <a:pt x="144" y="194"/>
                  </a:lnTo>
                  <a:lnTo>
                    <a:pt x="139" y="215"/>
                  </a:lnTo>
                  <a:lnTo>
                    <a:pt x="152" y="217"/>
                  </a:lnTo>
                  <a:lnTo>
                    <a:pt x="158" y="207"/>
                  </a:lnTo>
                  <a:lnTo>
                    <a:pt x="153" y="203"/>
                  </a:lnTo>
                  <a:lnTo>
                    <a:pt x="160" y="196"/>
                  </a:lnTo>
                  <a:lnTo>
                    <a:pt x="180" y="187"/>
                  </a:lnTo>
                  <a:lnTo>
                    <a:pt x="202" y="165"/>
                  </a:lnTo>
                  <a:lnTo>
                    <a:pt x="213" y="164"/>
                  </a:lnTo>
                  <a:lnTo>
                    <a:pt x="217" y="167"/>
                  </a:lnTo>
                  <a:lnTo>
                    <a:pt x="220" y="181"/>
                  </a:lnTo>
                  <a:lnTo>
                    <a:pt x="221" y="182"/>
                  </a:lnTo>
                  <a:lnTo>
                    <a:pt x="238" y="131"/>
                  </a:lnTo>
                  <a:lnTo>
                    <a:pt x="236" y="94"/>
                  </a:lnTo>
                  <a:lnTo>
                    <a:pt x="221" y="76"/>
                  </a:lnTo>
                  <a:lnTo>
                    <a:pt x="221" y="73"/>
                  </a:lnTo>
                  <a:lnTo>
                    <a:pt x="229" y="72"/>
                  </a:lnTo>
                  <a:lnTo>
                    <a:pt x="240" y="64"/>
                  </a:lnTo>
                  <a:lnTo>
                    <a:pt x="245" y="48"/>
                  </a:lnTo>
                  <a:lnTo>
                    <a:pt x="251" y="47"/>
                  </a:lnTo>
                  <a:lnTo>
                    <a:pt x="257" y="53"/>
                  </a:lnTo>
                  <a:lnTo>
                    <a:pt x="259" y="51"/>
                  </a:lnTo>
                  <a:lnTo>
                    <a:pt x="256" y="42"/>
                  </a:lnTo>
                  <a:lnTo>
                    <a:pt x="242" y="34"/>
                  </a:lnTo>
                  <a:lnTo>
                    <a:pt x="229" y="30"/>
                  </a:lnTo>
                  <a:lnTo>
                    <a:pt x="221" y="0"/>
                  </a:lnTo>
                  <a:lnTo>
                    <a:pt x="331" y="3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2" name="Virginia" title="Virginia">
              <a:extLst>
                <a:ext uri="{FF2B5EF4-FFF2-40B4-BE49-F238E27FC236}">
                  <a16:creationId xmlns:a16="http://schemas.microsoft.com/office/drawing/2014/main" id="{BE59D487-9045-4865-A607-F755A0CAFE9A}"/>
                </a:ext>
              </a:extLst>
            </p:cNvPr>
            <p:cNvSpPr>
              <a:spLocks/>
            </p:cNvSpPr>
            <p:nvPr/>
          </p:nvSpPr>
          <p:spPr bwMode="auto">
            <a:xfrm>
              <a:off x="8025041" y="3139201"/>
              <a:ext cx="873125" cy="490538"/>
            </a:xfrm>
            <a:custGeom>
              <a:avLst/>
              <a:gdLst>
                <a:gd name="T0" fmla="*/ 824 w 916"/>
                <a:gd name="T1" fmla="*/ 368 h 515"/>
                <a:gd name="T2" fmla="*/ 0 w 916"/>
                <a:gd name="T3" fmla="*/ 515 h 515"/>
                <a:gd name="T4" fmla="*/ 69 w 916"/>
                <a:gd name="T5" fmla="*/ 479 h 515"/>
                <a:gd name="T6" fmla="*/ 91 w 916"/>
                <a:gd name="T7" fmla="*/ 455 h 515"/>
                <a:gd name="T8" fmla="*/ 105 w 916"/>
                <a:gd name="T9" fmla="*/ 432 h 515"/>
                <a:gd name="T10" fmla="*/ 181 w 916"/>
                <a:gd name="T11" fmla="*/ 358 h 515"/>
                <a:gd name="T12" fmla="*/ 180 w 916"/>
                <a:gd name="T13" fmla="*/ 368 h 515"/>
                <a:gd name="T14" fmla="*/ 190 w 916"/>
                <a:gd name="T15" fmla="*/ 382 h 515"/>
                <a:gd name="T16" fmla="*/ 229 w 916"/>
                <a:gd name="T17" fmla="*/ 400 h 515"/>
                <a:gd name="T18" fmla="*/ 256 w 916"/>
                <a:gd name="T19" fmla="*/ 376 h 515"/>
                <a:gd name="T20" fmla="*/ 310 w 916"/>
                <a:gd name="T21" fmla="*/ 370 h 515"/>
                <a:gd name="T22" fmla="*/ 310 w 916"/>
                <a:gd name="T23" fmla="*/ 358 h 515"/>
                <a:gd name="T24" fmla="*/ 326 w 916"/>
                <a:gd name="T25" fmla="*/ 357 h 515"/>
                <a:gd name="T26" fmla="*/ 359 w 916"/>
                <a:gd name="T27" fmla="*/ 344 h 515"/>
                <a:gd name="T28" fmla="*/ 372 w 916"/>
                <a:gd name="T29" fmla="*/ 321 h 515"/>
                <a:gd name="T30" fmla="*/ 371 w 916"/>
                <a:gd name="T31" fmla="*/ 303 h 515"/>
                <a:gd name="T32" fmla="*/ 401 w 916"/>
                <a:gd name="T33" fmla="*/ 223 h 515"/>
                <a:gd name="T34" fmla="*/ 411 w 916"/>
                <a:gd name="T35" fmla="*/ 200 h 515"/>
                <a:gd name="T36" fmla="*/ 420 w 916"/>
                <a:gd name="T37" fmla="*/ 157 h 515"/>
                <a:gd name="T38" fmla="*/ 439 w 916"/>
                <a:gd name="T39" fmla="*/ 170 h 515"/>
                <a:gd name="T40" fmla="*/ 487 w 916"/>
                <a:gd name="T41" fmla="*/ 105 h 515"/>
                <a:gd name="T42" fmla="*/ 514 w 916"/>
                <a:gd name="T43" fmla="*/ 87 h 515"/>
                <a:gd name="T44" fmla="*/ 528 w 916"/>
                <a:gd name="T45" fmla="*/ 78 h 515"/>
                <a:gd name="T46" fmla="*/ 545 w 916"/>
                <a:gd name="T47" fmla="*/ 0 h 515"/>
                <a:gd name="T48" fmla="*/ 615 w 916"/>
                <a:gd name="T49" fmla="*/ 6 h 515"/>
                <a:gd name="T50" fmla="*/ 649 w 916"/>
                <a:gd name="T51" fmla="*/ 14 h 515"/>
                <a:gd name="T52" fmla="*/ 656 w 916"/>
                <a:gd name="T53" fmla="*/ 36 h 515"/>
                <a:gd name="T54" fmla="*/ 684 w 916"/>
                <a:gd name="T55" fmla="*/ 45 h 515"/>
                <a:gd name="T56" fmla="*/ 704 w 916"/>
                <a:gd name="T57" fmla="*/ 52 h 515"/>
                <a:gd name="T58" fmla="*/ 709 w 916"/>
                <a:gd name="T59" fmla="*/ 58 h 515"/>
                <a:gd name="T60" fmla="*/ 704 w 916"/>
                <a:gd name="T61" fmla="*/ 82 h 515"/>
                <a:gd name="T62" fmla="*/ 696 w 916"/>
                <a:gd name="T63" fmla="*/ 105 h 515"/>
                <a:gd name="T64" fmla="*/ 695 w 916"/>
                <a:gd name="T65" fmla="*/ 125 h 515"/>
                <a:gd name="T66" fmla="*/ 737 w 916"/>
                <a:gd name="T67" fmla="*/ 140 h 515"/>
                <a:gd name="T68" fmla="*/ 813 w 916"/>
                <a:gd name="T69" fmla="*/ 163 h 515"/>
                <a:gd name="T70" fmla="*/ 831 w 916"/>
                <a:gd name="T71" fmla="*/ 189 h 515"/>
                <a:gd name="T72" fmla="*/ 823 w 916"/>
                <a:gd name="T73" fmla="*/ 220 h 515"/>
                <a:gd name="T74" fmla="*/ 841 w 916"/>
                <a:gd name="T75" fmla="*/ 243 h 515"/>
                <a:gd name="T76" fmla="*/ 845 w 916"/>
                <a:gd name="T77" fmla="*/ 260 h 515"/>
                <a:gd name="T78" fmla="*/ 839 w 916"/>
                <a:gd name="T79" fmla="*/ 275 h 515"/>
                <a:gd name="T80" fmla="*/ 858 w 916"/>
                <a:gd name="T81" fmla="*/ 290 h 515"/>
                <a:gd name="T82" fmla="*/ 854 w 916"/>
                <a:gd name="T83" fmla="*/ 304 h 515"/>
                <a:gd name="T84" fmla="*/ 834 w 916"/>
                <a:gd name="T85" fmla="*/ 320 h 515"/>
                <a:gd name="T86" fmla="*/ 860 w 916"/>
                <a:gd name="T87" fmla="*/ 327 h 515"/>
                <a:gd name="T88" fmla="*/ 869 w 916"/>
                <a:gd name="T89" fmla="*/ 318 h 515"/>
                <a:gd name="T90" fmla="*/ 916 w 916"/>
                <a:gd name="T91" fmla="*/ 34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515">
                  <a:moveTo>
                    <a:pt x="824" y="368"/>
                  </a:moveTo>
                  <a:lnTo>
                    <a:pt x="824" y="368"/>
                  </a:lnTo>
                  <a:lnTo>
                    <a:pt x="238" y="479"/>
                  </a:lnTo>
                  <a:lnTo>
                    <a:pt x="0" y="515"/>
                  </a:lnTo>
                  <a:lnTo>
                    <a:pt x="63" y="496"/>
                  </a:lnTo>
                  <a:lnTo>
                    <a:pt x="69" y="479"/>
                  </a:lnTo>
                  <a:lnTo>
                    <a:pt x="91" y="468"/>
                  </a:lnTo>
                  <a:lnTo>
                    <a:pt x="91" y="455"/>
                  </a:lnTo>
                  <a:lnTo>
                    <a:pt x="106" y="444"/>
                  </a:lnTo>
                  <a:lnTo>
                    <a:pt x="105" y="432"/>
                  </a:lnTo>
                  <a:lnTo>
                    <a:pt x="181" y="357"/>
                  </a:lnTo>
                  <a:lnTo>
                    <a:pt x="181" y="358"/>
                  </a:lnTo>
                  <a:lnTo>
                    <a:pt x="184" y="361"/>
                  </a:lnTo>
                  <a:lnTo>
                    <a:pt x="180" y="368"/>
                  </a:lnTo>
                  <a:lnTo>
                    <a:pt x="188" y="372"/>
                  </a:lnTo>
                  <a:lnTo>
                    <a:pt x="190" y="382"/>
                  </a:lnTo>
                  <a:lnTo>
                    <a:pt x="202" y="392"/>
                  </a:lnTo>
                  <a:lnTo>
                    <a:pt x="229" y="400"/>
                  </a:lnTo>
                  <a:lnTo>
                    <a:pt x="252" y="386"/>
                  </a:lnTo>
                  <a:lnTo>
                    <a:pt x="256" y="376"/>
                  </a:lnTo>
                  <a:lnTo>
                    <a:pt x="276" y="387"/>
                  </a:lnTo>
                  <a:lnTo>
                    <a:pt x="310" y="370"/>
                  </a:lnTo>
                  <a:lnTo>
                    <a:pt x="314" y="365"/>
                  </a:lnTo>
                  <a:lnTo>
                    <a:pt x="310" y="358"/>
                  </a:lnTo>
                  <a:lnTo>
                    <a:pt x="313" y="353"/>
                  </a:lnTo>
                  <a:lnTo>
                    <a:pt x="326" y="357"/>
                  </a:lnTo>
                  <a:lnTo>
                    <a:pt x="350" y="340"/>
                  </a:lnTo>
                  <a:lnTo>
                    <a:pt x="359" y="344"/>
                  </a:lnTo>
                  <a:lnTo>
                    <a:pt x="377" y="327"/>
                  </a:lnTo>
                  <a:lnTo>
                    <a:pt x="372" y="321"/>
                  </a:lnTo>
                  <a:lnTo>
                    <a:pt x="381" y="311"/>
                  </a:lnTo>
                  <a:lnTo>
                    <a:pt x="371" y="303"/>
                  </a:lnTo>
                  <a:lnTo>
                    <a:pt x="397" y="249"/>
                  </a:lnTo>
                  <a:lnTo>
                    <a:pt x="401" y="223"/>
                  </a:lnTo>
                  <a:lnTo>
                    <a:pt x="412" y="207"/>
                  </a:lnTo>
                  <a:lnTo>
                    <a:pt x="411" y="200"/>
                  </a:lnTo>
                  <a:lnTo>
                    <a:pt x="419" y="181"/>
                  </a:lnTo>
                  <a:lnTo>
                    <a:pt x="420" y="157"/>
                  </a:lnTo>
                  <a:lnTo>
                    <a:pt x="433" y="158"/>
                  </a:lnTo>
                  <a:lnTo>
                    <a:pt x="439" y="170"/>
                  </a:lnTo>
                  <a:lnTo>
                    <a:pt x="466" y="174"/>
                  </a:lnTo>
                  <a:lnTo>
                    <a:pt x="487" y="105"/>
                  </a:lnTo>
                  <a:lnTo>
                    <a:pt x="503" y="112"/>
                  </a:lnTo>
                  <a:lnTo>
                    <a:pt x="514" y="87"/>
                  </a:lnTo>
                  <a:lnTo>
                    <a:pt x="519" y="88"/>
                  </a:lnTo>
                  <a:lnTo>
                    <a:pt x="528" y="78"/>
                  </a:lnTo>
                  <a:lnTo>
                    <a:pt x="543" y="47"/>
                  </a:lnTo>
                  <a:lnTo>
                    <a:pt x="545" y="0"/>
                  </a:lnTo>
                  <a:lnTo>
                    <a:pt x="610" y="35"/>
                  </a:lnTo>
                  <a:lnTo>
                    <a:pt x="615" y="6"/>
                  </a:lnTo>
                  <a:lnTo>
                    <a:pt x="637" y="6"/>
                  </a:lnTo>
                  <a:lnTo>
                    <a:pt x="649" y="14"/>
                  </a:lnTo>
                  <a:lnTo>
                    <a:pt x="646" y="28"/>
                  </a:lnTo>
                  <a:lnTo>
                    <a:pt x="656" y="36"/>
                  </a:lnTo>
                  <a:lnTo>
                    <a:pt x="676" y="37"/>
                  </a:lnTo>
                  <a:lnTo>
                    <a:pt x="684" y="45"/>
                  </a:lnTo>
                  <a:lnTo>
                    <a:pt x="696" y="48"/>
                  </a:lnTo>
                  <a:lnTo>
                    <a:pt x="704" y="52"/>
                  </a:lnTo>
                  <a:lnTo>
                    <a:pt x="704" y="52"/>
                  </a:lnTo>
                  <a:lnTo>
                    <a:pt x="709" y="58"/>
                  </a:lnTo>
                  <a:lnTo>
                    <a:pt x="712" y="77"/>
                  </a:lnTo>
                  <a:lnTo>
                    <a:pt x="704" y="82"/>
                  </a:lnTo>
                  <a:lnTo>
                    <a:pt x="704" y="99"/>
                  </a:lnTo>
                  <a:lnTo>
                    <a:pt x="696" y="105"/>
                  </a:lnTo>
                  <a:lnTo>
                    <a:pt x="693" y="119"/>
                  </a:lnTo>
                  <a:lnTo>
                    <a:pt x="695" y="125"/>
                  </a:lnTo>
                  <a:lnTo>
                    <a:pt x="699" y="130"/>
                  </a:lnTo>
                  <a:lnTo>
                    <a:pt x="737" y="140"/>
                  </a:lnTo>
                  <a:lnTo>
                    <a:pt x="761" y="155"/>
                  </a:lnTo>
                  <a:lnTo>
                    <a:pt x="813" y="163"/>
                  </a:lnTo>
                  <a:lnTo>
                    <a:pt x="827" y="176"/>
                  </a:lnTo>
                  <a:lnTo>
                    <a:pt x="831" y="189"/>
                  </a:lnTo>
                  <a:lnTo>
                    <a:pt x="831" y="216"/>
                  </a:lnTo>
                  <a:lnTo>
                    <a:pt x="823" y="220"/>
                  </a:lnTo>
                  <a:lnTo>
                    <a:pt x="830" y="238"/>
                  </a:lnTo>
                  <a:lnTo>
                    <a:pt x="841" y="243"/>
                  </a:lnTo>
                  <a:lnTo>
                    <a:pt x="853" y="259"/>
                  </a:lnTo>
                  <a:lnTo>
                    <a:pt x="845" y="260"/>
                  </a:lnTo>
                  <a:lnTo>
                    <a:pt x="838" y="266"/>
                  </a:lnTo>
                  <a:lnTo>
                    <a:pt x="839" y="275"/>
                  </a:lnTo>
                  <a:lnTo>
                    <a:pt x="846" y="286"/>
                  </a:lnTo>
                  <a:lnTo>
                    <a:pt x="858" y="290"/>
                  </a:lnTo>
                  <a:lnTo>
                    <a:pt x="863" y="298"/>
                  </a:lnTo>
                  <a:lnTo>
                    <a:pt x="854" y="304"/>
                  </a:lnTo>
                  <a:lnTo>
                    <a:pt x="834" y="309"/>
                  </a:lnTo>
                  <a:lnTo>
                    <a:pt x="834" y="320"/>
                  </a:lnTo>
                  <a:lnTo>
                    <a:pt x="847" y="326"/>
                  </a:lnTo>
                  <a:lnTo>
                    <a:pt x="860" y="327"/>
                  </a:lnTo>
                  <a:lnTo>
                    <a:pt x="864" y="320"/>
                  </a:lnTo>
                  <a:lnTo>
                    <a:pt x="869" y="318"/>
                  </a:lnTo>
                  <a:lnTo>
                    <a:pt x="907" y="319"/>
                  </a:lnTo>
                  <a:lnTo>
                    <a:pt x="916" y="347"/>
                  </a:lnTo>
                  <a:lnTo>
                    <a:pt x="824" y="36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3" name="Vermont" title="Vermont">
              <a:extLst>
                <a:ext uri="{FF2B5EF4-FFF2-40B4-BE49-F238E27FC236}">
                  <a16:creationId xmlns:a16="http://schemas.microsoft.com/office/drawing/2014/main" id="{20DA357B-A9EF-4444-93B4-58E13D434C41}"/>
                </a:ext>
              </a:extLst>
            </p:cNvPr>
            <p:cNvSpPr>
              <a:spLocks/>
            </p:cNvSpPr>
            <p:nvPr/>
          </p:nvSpPr>
          <p:spPr bwMode="auto">
            <a:xfrm>
              <a:off x="8879116" y="2208926"/>
              <a:ext cx="190500" cy="354013"/>
            </a:xfrm>
            <a:custGeom>
              <a:avLst/>
              <a:gdLst>
                <a:gd name="T0" fmla="*/ 176 w 199"/>
                <a:gd name="T1" fmla="*/ 349 h 371"/>
                <a:gd name="T2" fmla="*/ 176 w 199"/>
                <a:gd name="T3" fmla="*/ 349 h 371"/>
                <a:gd name="T4" fmla="*/ 161 w 199"/>
                <a:gd name="T5" fmla="*/ 333 h 371"/>
                <a:gd name="T6" fmla="*/ 166 w 199"/>
                <a:gd name="T7" fmla="*/ 310 h 371"/>
                <a:gd name="T8" fmla="*/ 152 w 199"/>
                <a:gd name="T9" fmla="*/ 231 h 371"/>
                <a:gd name="T10" fmla="*/ 167 w 199"/>
                <a:gd name="T11" fmla="*/ 161 h 371"/>
                <a:gd name="T12" fmla="*/ 161 w 199"/>
                <a:gd name="T13" fmla="*/ 110 h 371"/>
                <a:gd name="T14" fmla="*/ 178 w 199"/>
                <a:gd name="T15" fmla="*/ 99 h 371"/>
                <a:gd name="T16" fmla="*/ 198 w 199"/>
                <a:gd name="T17" fmla="*/ 67 h 371"/>
                <a:gd name="T18" fmla="*/ 199 w 199"/>
                <a:gd name="T19" fmla="*/ 56 h 371"/>
                <a:gd name="T20" fmla="*/ 184 w 199"/>
                <a:gd name="T21" fmla="*/ 36 h 371"/>
                <a:gd name="T22" fmla="*/ 191 w 199"/>
                <a:gd name="T23" fmla="*/ 11 h 371"/>
                <a:gd name="T24" fmla="*/ 185 w 199"/>
                <a:gd name="T25" fmla="*/ 0 h 371"/>
                <a:gd name="T26" fmla="*/ 0 w 199"/>
                <a:gd name="T27" fmla="*/ 50 h 371"/>
                <a:gd name="T28" fmla="*/ 4 w 199"/>
                <a:gd name="T29" fmla="*/ 60 h 371"/>
                <a:gd name="T30" fmla="*/ 2 w 199"/>
                <a:gd name="T31" fmla="*/ 69 h 371"/>
                <a:gd name="T32" fmla="*/ 9 w 199"/>
                <a:gd name="T33" fmla="*/ 77 h 371"/>
                <a:gd name="T34" fmla="*/ 11 w 199"/>
                <a:gd name="T35" fmla="*/ 103 h 371"/>
                <a:gd name="T36" fmla="*/ 26 w 199"/>
                <a:gd name="T37" fmla="*/ 124 h 371"/>
                <a:gd name="T38" fmla="*/ 25 w 199"/>
                <a:gd name="T39" fmla="*/ 137 h 371"/>
                <a:gd name="T40" fmla="*/ 30 w 199"/>
                <a:gd name="T41" fmla="*/ 153 h 371"/>
                <a:gd name="T42" fmla="*/ 26 w 199"/>
                <a:gd name="T43" fmla="*/ 162 h 371"/>
                <a:gd name="T44" fmla="*/ 25 w 199"/>
                <a:gd name="T45" fmla="*/ 185 h 371"/>
                <a:gd name="T46" fmla="*/ 44 w 199"/>
                <a:gd name="T47" fmla="*/ 228 h 371"/>
                <a:gd name="T48" fmla="*/ 42 w 199"/>
                <a:gd name="T49" fmla="*/ 245 h 371"/>
                <a:gd name="T50" fmla="*/ 46 w 199"/>
                <a:gd name="T51" fmla="*/ 254 h 371"/>
                <a:gd name="T52" fmla="*/ 54 w 199"/>
                <a:gd name="T53" fmla="*/ 244 h 371"/>
                <a:gd name="T54" fmla="*/ 64 w 199"/>
                <a:gd name="T55" fmla="*/ 254 h 371"/>
                <a:gd name="T56" fmla="*/ 86 w 199"/>
                <a:gd name="T57" fmla="*/ 359 h 371"/>
                <a:gd name="T58" fmla="*/ 93 w 199"/>
                <a:gd name="T59" fmla="*/ 371 h 371"/>
                <a:gd name="T60" fmla="*/ 176 w 199"/>
                <a:gd name="T61"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9" h="371">
                  <a:moveTo>
                    <a:pt x="176" y="349"/>
                  </a:moveTo>
                  <a:lnTo>
                    <a:pt x="176" y="349"/>
                  </a:lnTo>
                  <a:lnTo>
                    <a:pt x="161" y="333"/>
                  </a:lnTo>
                  <a:lnTo>
                    <a:pt x="166" y="310"/>
                  </a:lnTo>
                  <a:lnTo>
                    <a:pt x="152" y="231"/>
                  </a:lnTo>
                  <a:lnTo>
                    <a:pt x="167" y="161"/>
                  </a:lnTo>
                  <a:lnTo>
                    <a:pt x="161" y="110"/>
                  </a:lnTo>
                  <a:lnTo>
                    <a:pt x="178" y="99"/>
                  </a:lnTo>
                  <a:lnTo>
                    <a:pt x="198" y="67"/>
                  </a:lnTo>
                  <a:lnTo>
                    <a:pt x="199" y="56"/>
                  </a:lnTo>
                  <a:lnTo>
                    <a:pt x="184" y="36"/>
                  </a:lnTo>
                  <a:lnTo>
                    <a:pt x="191" y="11"/>
                  </a:lnTo>
                  <a:lnTo>
                    <a:pt x="185" y="0"/>
                  </a:lnTo>
                  <a:lnTo>
                    <a:pt x="0" y="50"/>
                  </a:lnTo>
                  <a:lnTo>
                    <a:pt x="4" y="60"/>
                  </a:lnTo>
                  <a:lnTo>
                    <a:pt x="2" y="69"/>
                  </a:lnTo>
                  <a:lnTo>
                    <a:pt x="9" y="77"/>
                  </a:lnTo>
                  <a:lnTo>
                    <a:pt x="11" y="103"/>
                  </a:lnTo>
                  <a:lnTo>
                    <a:pt x="26" y="124"/>
                  </a:lnTo>
                  <a:lnTo>
                    <a:pt x="25" y="137"/>
                  </a:lnTo>
                  <a:lnTo>
                    <a:pt x="30" y="153"/>
                  </a:lnTo>
                  <a:lnTo>
                    <a:pt x="26" y="162"/>
                  </a:lnTo>
                  <a:lnTo>
                    <a:pt x="25" y="185"/>
                  </a:lnTo>
                  <a:lnTo>
                    <a:pt x="44" y="228"/>
                  </a:lnTo>
                  <a:lnTo>
                    <a:pt x="42" y="245"/>
                  </a:lnTo>
                  <a:lnTo>
                    <a:pt x="46" y="254"/>
                  </a:lnTo>
                  <a:lnTo>
                    <a:pt x="54" y="244"/>
                  </a:lnTo>
                  <a:lnTo>
                    <a:pt x="64" y="254"/>
                  </a:lnTo>
                  <a:lnTo>
                    <a:pt x="86" y="359"/>
                  </a:lnTo>
                  <a:lnTo>
                    <a:pt x="93" y="371"/>
                  </a:lnTo>
                  <a:lnTo>
                    <a:pt x="176" y="34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4" name="Utah" title="Utah">
              <a:extLst>
                <a:ext uri="{FF2B5EF4-FFF2-40B4-BE49-F238E27FC236}">
                  <a16:creationId xmlns:a16="http://schemas.microsoft.com/office/drawing/2014/main" id="{BF370938-0FAD-4A8F-97A9-C29747F46C84}"/>
                </a:ext>
              </a:extLst>
            </p:cNvPr>
            <p:cNvSpPr>
              <a:spLocks/>
            </p:cNvSpPr>
            <p:nvPr/>
          </p:nvSpPr>
          <p:spPr bwMode="auto">
            <a:xfrm>
              <a:off x="4610329" y="2813763"/>
              <a:ext cx="628650" cy="788988"/>
            </a:xfrm>
            <a:custGeom>
              <a:avLst/>
              <a:gdLst>
                <a:gd name="T0" fmla="*/ 202 w 659"/>
                <a:gd name="T1" fmla="*/ 12 h 826"/>
                <a:gd name="T2" fmla="*/ 202 w 659"/>
                <a:gd name="T3" fmla="*/ 12 h 826"/>
                <a:gd name="T4" fmla="*/ 459 w 659"/>
                <a:gd name="T5" fmla="*/ 54 h 826"/>
                <a:gd name="T6" fmla="*/ 437 w 659"/>
                <a:gd name="T7" fmla="*/ 202 h 826"/>
                <a:gd name="T8" fmla="*/ 659 w 659"/>
                <a:gd name="T9" fmla="*/ 233 h 826"/>
                <a:gd name="T10" fmla="*/ 583 w 659"/>
                <a:gd name="T11" fmla="*/ 826 h 826"/>
                <a:gd name="T12" fmla="*/ 0 w 659"/>
                <a:gd name="T13" fmla="*/ 736 h 826"/>
                <a:gd name="T14" fmla="*/ 134 w 659"/>
                <a:gd name="T15" fmla="*/ 0 h 826"/>
                <a:gd name="T16" fmla="*/ 202 w 659"/>
                <a:gd name="T17" fmla="*/ 12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9" h="826">
                  <a:moveTo>
                    <a:pt x="202" y="12"/>
                  </a:moveTo>
                  <a:lnTo>
                    <a:pt x="202" y="12"/>
                  </a:lnTo>
                  <a:lnTo>
                    <a:pt x="459" y="54"/>
                  </a:lnTo>
                  <a:lnTo>
                    <a:pt x="437" y="202"/>
                  </a:lnTo>
                  <a:lnTo>
                    <a:pt x="659" y="233"/>
                  </a:lnTo>
                  <a:lnTo>
                    <a:pt x="583" y="826"/>
                  </a:lnTo>
                  <a:lnTo>
                    <a:pt x="0" y="736"/>
                  </a:lnTo>
                  <a:lnTo>
                    <a:pt x="134" y="0"/>
                  </a:lnTo>
                  <a:lnTo>
                    <a:pt x="202" y="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5" name="Texas" title="Texas">
              <a:extLst>
                <a:ext uri="{FF2B5EF4-FFF2-40B4-BE49-F238E27FC236}">
                  <a16:creationId xmlns:a16="http://schemas.microsoft.com/office/drawing/2014/main" id="{B6E515CB-D7CD-4006-B7AA-29A05508480C}"/>
                </a:ext>
              </a:extLst>
            </p:cNvPr>
            <p:cNvSpPr>
              <a:spLocks/>
            </p:cNvSpPr>
            <p:nvPr/>
          </p:nvSpPr>
          <p:spPr bwMode="auto">
            <a:xfrm>
              <a:off x="5361216" y="3740863"/>
              <a:ext cx="1584325" cy="1531938"/>
            </a:xfrm>
            <a:custGeom>
              <a:avLst/>
              <a:gdLst>
                <a:gd name="T0" fmla="*/ 37 w 1661"/>
                <a:gd name="T1" fmla="*/ 681 h 1605"/>
                <a:gd name="T2" fmla="*/ 96 w 1661"/>
                <a:gd name="T3" fmla="*/ 759 h 1605"/>
                <a:gd name="T4" fmla="*/ 256 w 1661"/>
                <a:gd name="T5" fmla="*/ 1022 h 1605"/>
                <a:gd name="T6" fmla="*/ 477 w 1661"/>
                <a:gd name="T7" fmla="*/ 1005 h 1605"/>
                <a:gd name="T8" fmla="*/ 635 w 1661"/>
                <a:gd name="T9" fmla="*/ 1006 h 1605"/>
                <a:gd name="T10" fmla="*/ 809 w 1661"/>
                <a:gd name="T11" fmla="*/ 1267 h 1605"/>
                <a:gd name="T12" fmla="*/ 903 w 1661"/>
                <a:gd name="T13" fmla="*/ 1458 h 1605"/>
                <a:gd name="T14" fmla="*/ 1019 w 1661"/>
                <a:gd name="T15" fmla="*/ 1552 h 1605"/>
                <a:gd name="T16" fmla="*/ 1167 w 1661"/>
                <a:gd name="T17" fmla="*/ 1601 h 1605"/>
                <a:gd name="T18" fmla="*/ 1201 w 1661"/>
                <a:gd name="T19" fmla="*/ 1591 h 1605"/>
                <a:gd name="T20" fmla="*/ 1165 w 1661"/>
                <a:gd name="T21" fmla="*/ 1457 h 1605"/>
                <a:gd name="T22" fmla="*/ 1174 w 1661"/>
                <a:gd name="T23" fmla="*/ 1417 h 1605"/>
                <a:gd name="T24" fmla="*/ 1155 w 1661"/>
                <a:gd name="T25" fmla="*/ 1400 h 1605"/>
                <a:gd name="T26" fmla="*/ 1191 w 1661"/>
                <a:gd name="T27" fmla="*/ 1398 h 1605"/>
                <a:gd name="T28" fmla="*/ 1217 w 1661"/>
                <a:gd name="T29" fmla="*/ 1319 h 1605"/>
                <a:gd name="T30" fmla="*/ 1214 w 1661"/>
                <a:gd name="T31" fmla="*/ 1293 h 1605"/>
                <a:gd name="T32" fmla="*/ 1247 w 1661"/>
                <a:gd name="T33" fmla="*/ 1269 h 1605"/>
                <a:gd name="T34" fmla="*/ 1268 w 1661"/>
                <a:gd name="T35" fmla="*/ 1239 h 1605"/>
                <a:gd name="T36" fmla="*/ 1302 w 1661"/>
                <a:gd name="T37" fmla="*/ 1221 h 1605"/>
                <a:gd name="T38" fmla="*/ 1292 w 1661"/>
                <a:gd name="T39" fmla="*/ 1191 h 1605"/>
                <a:gd name="T40" fmla="*/ 1314 w 1661"/>
                <a:gd name="T41" fmla="*/ 1202 h 1605"/>
                <a:gd name="T42" fmla="*/ 1322 w 1661"/>
                <a:gd name="T43" fmla="*/ 1188 h 1605"/>
                <a:gd name="T44" fmla="*/ 1339 w 1661"/>
                <a:gd name="T45" fmla="*/ 1196 h 1605"/>
                <a:gd name="T46" fmla="*/ 1351 w 1661"/>
                <a:gd name="T47" fmla="*/ 1204 h 1605"/>
                <a:gd name="T48" fmla="*/ 1393 w 1661"/>
                <a:gd name="T49" fmla="*/ 1196 h 1605"/>
                <a:gd name="T50" fmla="*/ 1340 w 1661"/>
                <a:gd name="T51" fmla="*/ 1229 h 1605"/>
                <a:gd name="T52" fmla="*/ 1484 w 1661"/>
                <a:gd name="T53" fmla="*/ 1032 h 1605"/>
                <a:gd name="T54" fmla="*/ 1504 w 1661"/>
                <a:gd name="T55" fmla="*/ 1021 h 1605"/>
                <a:gd name="T56" fmla="*/ 1519 w 1661"/>
                <a:gd name="T57" fmla="*/ 1059 h 1605"/>
                <a:gd name="T58" fmla="*/ 1583 w 1661"/>
                <a:gd name="T59" fmla="*/ 1032 h 1605"/>
                <a:gd name="T60" fmla="*/ 1624 w 1661"/>
                <a:gd name="T61" fmla="*/ 1003 h 1605"/>
                <a:gd name="T62" fmla="*/ 1642 w 1661"/>
                <a:gd name="T63" fmla="*/ 964 h 1605"/>
                <a:gd name="T64" fmla="*/ 1640 w 1661"/>
                <a:gd name="T65" fmla="*/ 918 h 1605"/>
                <a:gd name="T66" fmla="*/ 1654 w 1661"/>
                <a:gd name="T67" fmla="*/ 852 h 1605"/>
                <a:gd name="T68" fmla="*/ 1661 w 1661"/>
                <a:gd name="T69" fmla="*/ 831 h 1605"/>
                <a:gd name="T70" fmla="*/ 1653 w 1661"/>
                <a:gd name="T71" fmla="*/ 808 h 1605"/>
                <a:gd name="T72" fmla="*/ 1638 w 1661"/>
                <a:gd name="T73" fmla="*/ 789 h 1605"/>
                <a:gd name="T74" fmla="*/ 1632 w 1661"/>
                <a:gd name="T75" fmla="*/ 760 h 1605"/>
                <a:gd name="T76" fmla="*/ 1615 w 1661"/>
                <a:gd name="T77" fmla="*/ 720 h 1605"/>
                <a:gd name="T78" fmla="*/ 1564 w 1661"/>
                <a:gd name="T79" fmla="*/ 453 h 1605"/>
                <a:gd name="T80" fmla="*/ 1478 w 1661"/>
                <a:gd name="T81" fmla="*/ 430 h 1605"/>
                <a:gd name="T82" fmla="*/ 1421 w 1661"/>
                <a:gd name="T83" fmla="*/ 415 h 1605"/>
                <a:gd name="T84" fmla="*/ 1368 w 1661"/>
                <a:gd name="T85" fmla="*/ 412 h 1605"/>
                <a:gd name="T86" fmla="*/ 1322 w 1661"/>
                <a:gd name="T87" fmla="*/ 423 h 1605"/>
                <a:gd name="T88" fmla="*/ 1301 w 1661"/>
                <a:gd name="T89" fmla="*/ 442 h 1605"/>
                <a:gd name="T90" fmla="*/ 1243 w 1661"/>
                <a:gd name="T91" fmla="*/ 408 h 1605"/>
                <a:gd name="T92" fmla="*/ 1200 w 1661"/>
                <a:gd name="T93" fmla="*/ 438 h 1605"/>
                <a:gd name="T94" fmla="*/ 1164 w 1661"/>
                <a:gd name="T95" fmla="*/ 424 h 1605"/>
                <a:gd name="T96" fmla="*/ 1143 w 1661"/>
                <a:gd name="T97" fmla="*/ 401 h 1605"/>
                <a:gd name="T98" fmla="*/ 1098 w 1661"/>
                <a:gd name="T99" fmla="*/ 412 h 1605"/>
                <a:gd name="T100" fmla="*/ 1081 w 1661"/>
                <a:gd name="T101" fmla="*/ 374 h 1605"/>
                <a:gd name="T102" fmla="*/ 1021 w 1661"/>
                <a:gd name="T103" fmla="*/ 371 h 1605"/>
                <a:gd name="T104" fmla="*/ 950 w 1661"/>
                <a:gd name="T105" fmla="*/ 362 h 1605"/>
                <a:gd name="T106" fmla="*/ 921 w 1661"/>
                <a:gd name="T107" fmla="*/ 337 h 1605"/>
                <a:gd name="T108" fmla="*/ 865 w 1661"/>
                <a:gd name="T109" fmla="*/ 308 h 1605"/>
                <a:gd name="T110" fmla="*/ 496 w 1661"/>
                <a:gd name="T111" fmla="*/ 0 h 1605"/>
                <a:gd name="T112" fmla="*/ 6 w 1661"/>
                <a:gd name="T113" fmla="*/ 659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1" h="1605">
                  <a:moveTo>
                    <a:pt x="6" y="659"/>
                  </a:moveTo>
                  <a:lnTo>
                    <a:pt x="6" y="659"/>
                  </a:lnTo>
                  <a:lnTo>
                    <a:pt x="37" y="681"/>
                  </a:lnTo>
                  <a:lnTo>
                    <a:pt x="51" y="712"/>
                  </a:lnTo>
                  <a:lnTo>
                    <a:pt x="79" y="728"/>
                  </a:lnTo>
                  <a:lnTo>
                    <a:pt x="96" y="759"/>
                  </a:lnTo>
                  <a:lnTo>
                    <a:pt x="202" y="856"/>
                  </a:lnTo>
                  <a:lnTo>
                    <a:pt x="225" y="975"/>
                  </a:lnTo>
                  <a:lnTo>
                    <a:pt x="256" y="1022"/>
                  </a:lnTo>
                  <a:lnTo>
                    <a:pt x="352" y="1106"/>
                  </a:lnTo>
                  <a:lnTo>
                    <a:pt x="406" y="1119"/>
                  </a:lnTo>
                  <a:lnTo>
                    <a:pt x="477" y="1005"/>
                  </a:lnTo>
                  <a:lnTo>
                    <a:pt x="503" y="996"/>
                  </a:lnTo>
                  <a:lnTo>
                    <a:pt x="529" y="1004"/>
                  </a:lnTo>
                  <a:lnTo>
                    <a:pt x="635" y="1006"/>
                  </a:lnTo>
                  <a:lnTo>
                    <a:pt x="729" y="1113"/>
                  </a:lnTo>
                  <a:lnTo>
                    <a:pt x="771" y="1224"/>
                  </a:lnTo>
                  <a:lnTo>
                    <a:pt x="809" y="1267"/>
                  </a:lnTo>
                  <a:lnTo>
                    <a:pt x="829" y="1312"/>
                  </a:lnTo>
                  <a:lnTo>
                    <a:pt x="870" y="1342"/>
                  </a:lnTo>
                  <a:lnTo>
                    <a:pt x="903" y="1458"/>
                  </a:lnTo>
                  <a:lnTo>
                    <a:pt x="944" y="1520"/>
                  </a:lnTo>
                  <a:lnTo>
                    <a:pt x="984" y="1548"/>
                  </a:lnTo>
                  <a:lnTo>
                    <a:pt x="1019" y="1552"/>
                  </a:lnTo>
                  <a:lnTo>
                    <a:pt x="1055" y="1573"/>
                  </a:lnTo>
                  <a:lnTo>
                    <a:pt x="1121" y="1579"/>
                  </a:lnTo>
                  <a:lnTo>
                    <a:pt x="1167" y="1601"/>
                  </a:lnTo>
                  <a:lnTo>
                    <a:pt x="1209" y="1605"/>
                  </a:lnTo>
                  <a:lnTo>
                    <a:pt x="1212" y="1600"/>
                  </a:lnTo>
                  <a:lnTo>
                    <a:pt x="1201" y="1591"/>
                  </a:lnTo>
                  <a:lnTo>
                    <a:pt x="1186" y="1547"/>
                  </a:lnTo>
                  <a:lnTo>
                    <a:pt x="1182" y="1543"/>
                  </a:lnTo>
                  <a:lnTo>
                    <a:pt x="1165" y="1457"/>
                  </a:lnTo>
                  <a:lnTo>
                    <a:pt x="1176" y="1449"/>
                  </a:lnTo>
                  <a:lnTo>
                    <a:pt x="1177" y="1421"/>
                  </a:lnTo>
                  <a:lnTo>
                    <a:pt x="1174" y="1417"/>
                  </a:lnTo>
                  <a:lnTo>
                    <a:pt x="1159" y="1413"/>
                  </a:lnTo>
                  <a:lnTo>
                    <a:pt x="1152" y="1409"/>
                  </a:lnTo>
                  <a:lnTo>
                    <a:pt x="1155" y="1400"/>
                  </a:lnTo>
                  <a:lnTo>
                    <a:pt x="1172" y="1399"/>
                  </a:lnTo>
                  <a:lnTo>
                    <a:pt x="1179" y="1406"/>
                  </a:lnTo>
                  <a:lnTo>
                    <a:pt x="1191" y="1398"/>
                  </a:lnTo>
                  <a:lnTo>
                    <a:pt x="1196" y="1349"/>
                  </a:lnTo>
                  <a:lnTo>
                    <a:pt x="1182" y="1325"/>
                  </a:lnTo>
                  <a:lnTo>
                    <a:pt x="1217" y="1319"/>
                  </a:lnTo>
                  <a:lnTo>
                    <a:pt x="1229" y="1295"/>
                  </a:lnTo>
                  <a:lnTo>
                    <a:pt x="1228" y="1289"/>
                  </a:lnTo>
                  <a:lnTo>
                    <a:pt x="1214" y="1293"/>
                  </a:lnTo>
                  <a:lnTo>
                    <a:pt x="1215" y="1281"/>
                  </a:lnTo>
                  <a:lnTo>
                    <a:pt x="1238" y="1268"/>
                  </a:lnTo>
                  <a:lnTo>
                    <a:pt x="1247" y="1269"/>
                  </a:lnTo>
                  <a:lnTo>
                    <a:pt x="1260" y="1253"/>
                  </a:lnTo>
                  <a:lnTo>
                    <a:pt x="1263" y="1245"/>
                  </a:lnTo>
                  <a:lnTo>
                    <a:pt x="1268" y="1239"/>
                  </a:lnTo>
                  <a:lnTo>
                    <a:pt x="1291" y="1237"/>
                  </a:lnTo>
                  <a:lnTo>
                    <a:pt x="1300" y="1231"/>
                  </a:lnTo>
                  <a:lnTo>
                    <a:pt x="1302" y="1221"/>
                  </a:lnTo>
                  <a:lnTo>
                    <a:pt x="1288" y="1209"/>
                  </a:lnTo>
                  <a:lnTo>
                    <a:pt x="1288" y="1198"/>
                  </a:lnTo>
                  <a:lnTo>
                    <a:pt x="1292" y="1191"/>
                  </a:lnTo>
                  <a:lnTo>
                    <a:pt x="1304" y="1196"/>
                  </a:lnTo>
                  <a:lnTo>
                    <a:pt x="1311" y="1203"/>
                  </a:lnTo>
                  <a:lnTo>
                    <a:pt x="1314" y="1202"/>
                  </a:lnTo>
                  <a:lnTo>
                    <a:pt x="1313" y="1191"/>
                  </a:lnTo>
                  <a:lnTo>
                    <a:pt x="1316" y="1187"/>
                  </a:lnTo>
                  <a:lnTo>
                    <a:pt x="1322" y="1188"/>
                  </a:lnTo>
                  <a:lnTo>
                    <a:pt x="1328" y="1200"/>
                  </a:lnTo>
                  <a:lnTo>
                    <a:pt x="1332" y="1200"/>
                  </a:lnTo>
                  <a:lnTo>
                    <a:pt x="1339" y="1196"/>
                  </a:lnTo>
                  <a:lnTo>
                    <a:pt x="1343" y="1185"/>
                  </a:lnTo>
                  <a:lnTo>
                    <a:pt x="1347" y="1183"/>
                  </a:lnTo>
                  <a:lnTo>
                    <a:pt x="1351" y="1204"/>
                  </a:lnTo>
                  <a:lnTo>
                    <a:pt x="1390" y="1191"/>
                  </a:lnTo>
                  <a:lnTo>
                    <a:pt x="1395" y="1191"/>
                  </a:lnTo>
                  <a:lnTo>
                    <a:pt x="1393" y="1196"/>
                  </a:lnTo>
                  <a:lnTo>
                    <a:pt x="1340" y="1220"/>
                  </a:lnTo>
                  <a:lnTo>
                    <a:pt x="1335" y="1226"/>
                  </a:lnTo>
                  <a:lnTo>
                    <a:pt x="1340" y="1229"/>
                  </a:lnTo>
                  <a:lnTo>
                    <a:pt x="1464" y="1157"/>
                  </a:lnTo>
                  <a:lnTo>
                    <a:pt x="1483" y="1108"/>
                  </a:lnTo>
                  <a:lnTo>
                    <a:pt x="1484" y="1032"/>
                  </a:lnTo>
                  <a:lnTo>
                    <a:pt x="1491" y="1025"/>
                  </a:lnTo>
                  <a:lnTo>
                    <a:pt x="1498" y="1021"/>
                  </a:lnTo>
                  <a:lnTo>
                    <a:pt x="1504" y="1021"/>
                  </a:lnTo>
                  <a:lnTo>
                    <a:pt x="1506" y="1049"/>
                  </a:lnTo>
                  <a:lnTo>
                    <a:pt x="1523" y="1049"/>
                  </a:lnTo>
                  <a:lnTo>
                    <a:pt x="1519" y="1059"/>
                  </a:lnTo>
                  <a:lnTo>
                    <a:pt x="1505" y="1066"/>
                  </a:lnTo>
                  <a:lnTo>
                    <a:pt x="1510" y="1068"/>
                  </a:lnTo>
                  <a:lnTo>
                    <a:pt x="1583" y="1032"/>
                  </a:lnTo>
                  <a:lnTo>
                    <a:pt x="1624" y="1029"/>
                  </a:lnTo>
                  <a:lnTo>
                    <a:pt x="1612" y="1015"/>
                  </a:lnTo>
                  <a:lnTo>
                    <a:pt x="1624" y="1003"/>
                  </a:lnTo>
                  <a:lnTo>
                    <a:pt x="1630" y="986"/>
                  </a:lnTo>
                  <a:lnTo>
                    <a:pt x="1639" y="976"/>
                  </a:lnTo>
                  <a:lnTo>
                    <a:pt x="1642" y="964"/>
                  </a:lnTo>
                  <a:lnTo>
                    <a:pt x="1639" y="943"/>
                  </a:lnTo>
                  <a:lnTo>
                    <a:pt x="1633" y="934"/>
                  </a:lnTo>
                  <a:lnTo>
                    <a:pt x="1640" y="918"/>
                  </a:lnTo>
                  <a:lnTo>
                    <a:pt x="1635" y="904"/>
                  </a:lnTo>
                  <a:lnTo>
                    <a:pt x="1655" y="863"/>
                  </a:lnTo>
                  <a:lnTo>
                    <a:pt x="1654" y="852"/>
                  </a:lnTo>
                  <a:lnTo>
                    <a:pt x="1659" y="845"/>
                  </a:lnTo>
                  <a:lnTo>
                    <a:pt x="1653" y="836"/>
                  </a:lnTo>
                  <a:lnTo>
                    <a:pt x="1661" y="831"/>
                  </a:lnTo>
                  <a:lnTo>
                    <a:pt x="1655" y="822"/>
                  </a:lnTo>
                  <a:lnTo>
                    <a:pt x="1657" y="809"/>
                  </a:lnTo>
                  <a:lnTo>
                    <a:pt x="1653" y="808"/>
                  </a:lnTo>
                  <a:lnTo>
                    <a:pt x="1653" y="807"/>
                  </a:lnTo>
                  <a:lnTo>
                    <a:pt x="1649" y="807"/>
                  </a:lnTo>
                  <a:lnTo>
                    <a:pt x="1638" y="789"/>
                  </a:lnTo>
                  <a:lnTo>
                    <a:pt x="1642" y="781"/>
                  </a:lnTo>
                  <a:lnTo>
                    <a:pt x="1629" y="766"/>
                  </a:lnTo>
                  <a:lnTo>
                    <a:pt x="1632" y="760"/>
                  </a:lnTo>
                  <a:lnTo>
                    <a:pt x="1617" y="749"/>
                  </a:lnTo>
                  <a:lnTo>
                    <a:pt x="1619" y="732"/>
                  </a:lnTo>
                  <a:lnTo>
                    <a:pt x="1615" y="720"/>
                  </a:lnTo>
                  <a:lnTo>
                    <a:pt x="1589" y="690"/>
                  </a:lnTo>
                  <a:lnTo>
                    <a:pt x="1581" y="458"/>
                  </a:lnTo>
                  <a:lnTo>
                    <a:pt x="1564" y="453"/>
                  </a:lnTo>
                  <a:lnTo>
                    <a:pt x="1539" y="458"/>
                  </a:lnTo>
                  <a:lnTo>
                    <a:pt x="1529" y="446"/>
                  </a:lnTo>
                  <a:lnTo>
                    <a:pt x="1478" y="430"/>
                  </a:lnTo>
                  <a:lnTo>
                    <a:pt x="1466" y="415"/>
                  </a:lnTo>
                  <a:lnTo>
                    <a:pt x="1434" y="400"/>
                  </a:lnTo>
                  <a:lnTo>
                    <a:pt x="1421" y="415"/>
                  </a:lnTo>
                  <a:lnTo>
                    <a:pt x="1396" y="414"/>
                  </a:lnTo>
                  <a:lnTo>
                    <a:pt x="1390" y="404"/>
                  </a:lnTo>
                  <a:lnTo>
                    <a:pt x="1368" y="412"/>
                  </a:lnTo>
                  <a:lnTo>
                    <a:pt x="1367" y="418"/>
                  </a:lnTo>
                  <a:lnTo>
                    <a:pt x="1347" y="412"/>
                  </a:lnTo>
                  <a:lnTo>
                    <a:pt x="1322" y="423"/>
                  </a:lnTo>
                  <a:lnTo>
                    <a:pt x="1315" y="433"/>
                  </a:lnTo>
                  <a:lnTo>
                    <a:pt x="1304" y="432"/>
                  </a:lnTo>
                  <a:lnTo>
                    <a:pt x="1301" y="442"/>
                  </a:lnTo>
                  <a:lnTo>
                    <a:pt x="1289" y="429"/>
                  </a:lnTo>
                  <a:lnTo>
                    <a:pt x="1255" y="420"/>
                  </a:lnTo>
                  <a:lnTo>
                    <a:pt x="1243" y="408"/>
                  </a:lnTo>
                  <a:lnTo>
                    <a:pt x="1207" y="419"/>
                  </a:lnTo>
                  <a:lnTo>
                    <a:pt x="1210" y="424"/>
                  </a:lnTo>
                  <a:lnTo>
                    <a:pt x="1200" y="438"/>
                  </a:lnTo>
                  <a:lnTo>
                    <a:pt x="1191" y="428"/>
                  </a:lnTo>
                  <a:lnTo>
                    <a:pt x="1192" y="412"/>
                  </a:lnTo>
                  <a:lnTo>
                    <a:pt x="1164" y="424"/>
                  </a:lnTo>
                  <a:lnTo>
                    <a:pt x="1158" y="412"/>
                  </a:lnTo>
                  <a:lnTo>
                    <a:pt x="1145" y="412"/>
                  </a:lnTo>
                  <a:lnTo>
                    <a:pt x="1143" y="401"/>
                  </a:lnTo>
                  <a:lnTo>
                    <a:pt x="1138" y="399"/>
                  </a:lnTo>
                  <a:lnTo>
                    <a:pt x="1109" y="417"/>
                  </a:lnTo>
                  <a:lnTo>
                    <a:pt x="1098" y="412"/>
                  </a:lnTo>
                  <a:lnTo>
                    <a:pt x="1099" y="398"/>
                  </a:lnTo>
                  <a:lnTo>
                    <a:pt x="1083" y="393"/>
                  </a:lnTo>
                  <a:lnTo>
                    <a:pt x="1081" y="374"/>
                  </a:lnTo>
                  <a:lnTo>
                    <a:pt x="1050" y="375"/>
                  </a:lnTo>
                  <a:lnTo>
                    <a:pt x="1037" y="386"/>
                  </a:lnTo>
                  <a:lnTo>
                    <a:pt x="1021" y="371"/>
                  </a:lnTo>
                  <a:lnTo>
                    <a:pt x="1003" y="374"/>
                  </a:lnTo>
                  <a:lnTo>
                    <a:pt x="975" y="362"/>
                  </a:lnTo>
                  <a:lnTo>
                    <a:pt x="950" y="362"/>
                  </a:lnTo>
                  <a:lnTo>
                    <a:pt x="947" y="343"/>
                  </a:lnTo>
                  <a:lnTo>
                    <a:pt x="928" y="324"/>
                  </a:lnTo>
                  <a:lnTo>
                    <a:pt x="921" y="337"/>
                  </a:lnTo>
                  <a:lnTo>
                    <a:pt x="905" y="331"/>
                  </a:lnTo>
                  <a:lnTo>
                    <a:pt x="894" y="335"/>
                  </a:lnTo>
                  <a:lnTo>
                    <a:pt x="865" y="308"/>
                  </a:lnTo>
                  <a:lnTo>
                    <a:pt x="850" y="307"/>
                  </a:lnTo>
                  <a:lnTo>
                    <a:pt x="859" y="17"/>
                  </a:lnTo>
                  <a:lnTo>
                    <a:pt x="496" y="0"/>
                  </a:lnTo>
                  <a:lnTo>
                    <a:pt x="453" y="671"/>
                  </a:lnTo>
                  <a:lnTo>
                    <a:pt x="0" y="633"/>
                  </a:lnTo>
                  <a:lnTo>
                    <a:pt x="6" y="65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6" name="Tennessee" title="Tennessee">
              <a:extLst>
                <a:ext uri="{FF2B5EF4-FFF2-40B4-BE49-F238E27FC236}">
                  <a16:creationId xmlns:a16="http://schemas.microsoft.com/office/drawing/2014/main" id="{DDEAF732-4783-44D9-B583-D7BFBCACC914}"/>
                </a:ext>
              </a:extLst>
            </p:cNvPr>
            <p:cNvSpPr>
              <a:spLocks/>
            </p:cNvSpPr>
            <p:nvPr/>
          </p:nvSpPr>
          <p:spPr bwMode="auto">
            <a:xfrm>
              <a:off x="7294791" y="3596401"/>
              <a:ext cx="957263" cy="350838"/>
            </a:xfrm>
            <a:custGeom>
              <a:avLst/>
              <a:gdLst>
                <a:gd name="T0" fmla="*/ 1003 w 1004"/>
                <a:gd name="T1" fmla="*/ 0 h 367"/>
                <a:gd name="T2" fmla="*/ 1003 w 1004"/>
                <a:gd name="T3" fmla="*/ 0 h 367"/>
                <a:gd name="T4" fmla="*/ 765 w 1004"/>
                <a:gd name="T5" fmla="*/ 36 h 367"/>
                <a:gd name="T6" fmla="*/ 430 w 1004"/>
                <a:gd name="T7" fmla="*/ 79 h 367"/>
                <a:gd name="T8" fmla="*/ 425 w 1004"/>
                <a:gd name="T9" fmla="*/ 85 h 367"/>
                <a:gd name="T10" fmla="*/ 275 w 1004"/>
                <a:gd name="T11" fmla="*/ 100 h 367"/>
                <a:gd name="T12" fmla="*/ 273 w 1004"/>
                <a:gd name="T13" fmla="*/ 95 h 367"/>
                <a:gd name="T14" fmla="*/ 247 w 1004"/>
                <a:gd name="T15" fmla="*/ 95 h 367"/>
                <a:gd name="T16" fmla="*/ 253 w 1004"/>
                <a:gd name="T17" fmla="*/ 124 h 367"/>
                <a:gd name="T18" fmla="*/ 86 w 1004"/>
                <a:gd name="T19" fmla="*/ 138 h 367"/>
                <a:gd name="T20" fmla="*/ 84 w 1004"/>
                <a:gd name="T21" fmla="*/ 146 h 367"/>
                <a:gd name="T22" fmla="*/ 79 w 1004"/>
                <a:gd name="T23" fmla="*/ 130 h 367"/>
                <a:gd name="T24" fmla="*/ 72 w 1004"/>
                <a:gd name="T25" fmla="*/ 132 h 367"/>
                <a:gd name="T26" fmla="*/ 79 w 1004"/>
                <a:gd name="T27" fmla="*/ 157 h 367"/>
                <a:gd name="T28" fmla="*/ 67 w 1004"/>
                <a:gd name="T29" fmla="*/ 165 h 367"/>
                <a:gd name="T30" fmla="*/ 76 w 1004"/>
                <a:gd name="T31" fmla="*/ 176 h 367"/>
                <a:gd name="T32" fmla="*/ 61 w 1004"/>
                <a:gd name="T33" fmla="*/ 179 h 367"/>
                <a:gd name="T34" fmla="*/ 72 w 1004"/>
                <a:gd name="T35" fmla="*/ 194 h 367"/>
                <a:gd name="T36" fmla="*/ 59 w 1004"/>
                <a:gd name="T37" fmla="*/ 215 h 367"/>
                <a:gd name="T38" fmla="*/ 68 w 1004"/>
                <a:gd name="T39" fmla="*/ 229 h 367"/>
                <a:gd name="T40" fmla="*/ 55 w 1004"/>
                <a:gd name="T41" fmla="*/ 233 h 367"/>
                <a:gd name="T42" fmla="*/ 62 w 1004"/>
                <a:gd name="T43" fmla="*/ 239 h 367"/>
                <a:gd name="T44" fmla="*/ 59 w 1004"/>
                <a:gd name="T45" fmla="*/ 244 h 367"/>
                <a:gd name="T46" fmla="*/ 36 w 1004"/>
                <a:gd name="T47" fmla="*/ 258 h 367"/>
                <a:gd name="T48" fmla="*/ 43 w 1004"/>
                <a:gd name="T49" fmla="*/ 271 h 367"/>
                <a:gd name="T50" fmla="*/ 37 w 1004"/>
                <a:gd name="T51" fmla="*/ 277 h 367"/>
                <a:gd name="T52" fmla="*/ 42 w 1004"/>
                <a:gd name="T53" fmla="*/ 287 h 367"/>
                <a:gd name="T54" fmla="*/ 31 w 1004"/>
                <a:gd name="T55" fmla="*/ 290 h 367"/>
                <a:gd name="T56" fmla="*/ 19 w 1004"/>
                <a:gd name="T57" fmla="*/ 316 h 367"/>
                <a:gd name="T58" fmla="*/ 25 w 1004"/>
                <a:gd name="T59" fmla="*/ 348 h 367"/>
                <a:gd name="T60" fmla="*/ 15 w 1004"/>
                <a:gd name="T61" fmla="*/ 350 h 367"/>
                <a:gd name="T62" fmla="*/ 12 w 1004"/>
                <a:gd name="T63" fmla="*/ 361 h 367"/>
                <a:gd name="T64" fmla="*/ 0 w 1004"/>
                <a:gd name="T65" fmla="*/ 367 h 367"/>
                <a:gd name="T66" fmla="*/ 256 w 1004"/>
                <a:gd name="T67" fmla="*/ 347 h 367"/>
                <a:gd name="T68" fmla="*/ 566 w 1004"/>
                <a:gd name="T69" fmla="*/ 314 h 367"/>
                <a:gd name="T70" fmla="*/ 723 w 1004"/>
                <a:gd name="T71" fmla="*/ 293 h 367"/>
                <a:gd name="T72" fmla="*/ 722 w 1004"/>
                <a:gd name="T73" fmla="*/ 261 h 367"/>
                <a:gd name="T74" fmla="*/ 728 w 1004"/>
                <a:gd name="T75" fmla="*/ 254 h 367"/>
                <a:gd name="T76" fmla="*/ 747 w 1004"/>
                <a:gd name="T77" fmla="*/ 252 h 367"/>
                <a:gd name="T78" fmla="*/ 751 w 1004"/>
                <a:gd name="T79" fmla="*/ 228 h 367"/>
                <a:gd name="T80" fmla="*/ 765 w 1004"/>
                <a:gd name="T81" fmla="*/ 212 h 367"/>
                <a:gd name="T82" fmla="*/ 781 w 1004"/>
                <a:gd name="T83" fmla="*/ 203 h 367"/>
                <a:gd name="T84" fmla="*/ 811 w 1004"/>
                <a:gd name="T85" fmla="*/ 197 h 367"/>
                <a:gd name="T86" fmla="*/ 846 w 1004"/>
                <a:gd name="T87" fmla="*/ 164 h 367"/>
                <a:gd name="T88" fmla="*/ 866 w 1004"/>
                <a:gd name="T89" fmla="*/ 157 h 367"/>
                <a:gd name="T90" fmla="*/ 874 w 1004"/>
                <a:gd name="T91" fmla="*/ 141 h 367"/>
                <a:gd name="T92" fmla="*/ 872 w 1004"/>
                <a:gd name="T93" fmla="*/ 131 h 367"/>
                <a:gd name="T94" fmla="*/ 885 w 1004"/>
                <a:gd name="T95" fmla="*/ 132 h 367"/>
                <a:gd name="T96" fmla="*/ 887 w 1004"/>
                <a:gd name="T97" fmla="*/ 121 h 367"/>
                <a:gd name="T98" fmla="*/ 902 w 1004"/>
                <a:gd name="T99" fmla="*/ 109 h 367"/>
                <a:gd name="T100" fmla="*/ 913 w 1004"/>
                <a:gd name="T101" fmla="*/ 123 h 367"/>
                <a:gd name="T102" fmla="*/ 941 w 1004"/>
                <a:gd name="T103" fmla="*/ 92 h 367"/>
                <a:gd name="T104" fmla="*/ 951 w 1004"/>
                <a:gd name="T105" fmla="*/ 87 h 367"/>
                <a:gd name="T106" fmla="*/ 967 w 1004"/>
                <a:gd name="T107" fmla="*/ 93 h 367"/>
                <a:gd name="T108" fmla="*/ 982 w 1004"/>
                <a:gd name="T109" fmla="*/ 60 h 367"/>
                <a:gd name="T110" fmla="*/ 992 w 1004"/>
                <a:gd name="T111" fmla="*/ 50 h 367"/>
                <a:gd name="T112" fmla="*/ 1004 w 1004"/>
                <a:gd name="T113" fmla="*/ 51 h 367"/>
                <a:gd name="T114" fmla="*/ 999 w 1004"/>
                <a:gd name="T115" fmla="*/ 42 h 367"/>
                <a:gd name="T116" fmla="*/ 1003 w 1004"/>
                <a:gd name="T117" fmla="*/ 29 h 367"/>
                <a:gd name="T118" fmla="*/ 999 w 1004"/>
                <a:gd name="T119" fmla="*/ 23 h 367"/>
                <a:gd name="T120" fmla="*/ 1003 w 1004"/>
                <a:gd name="T1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4" h="367">
                  <a:moveTo>
                    <a:pt x="1003" y="0"/>
                  </a:moveTo>
                  <a:lnTo>
                    <a:pt x="1003" y="0"/>
                  </a:lnTo>
                  <a:lnTo>
                    <a:pt x="765" y="36"/>
                  </a:lnTo>
                  <a:lnTo>
                    <a:pt x="430" y="79"/>
                  </a:lnTo>
                  <a:lnTo>
                    <a:pt x="425" y="85"/>
                  </a:lnTo>
                  <a:lnTo>
                    <a:pt x="275" y="100"/>
                  </a:lnTo>
                  <a:lnTo>
                    <a:pt x="273" y="95"/>
                  </a:lnTo>
                  <a:lnTo>
                    <a:pt x="247" y="95"/>
                  </a:lnTo>
                  <a:lnTo>
                    <a:pt x="253" y="124"/>
                  </a:lnTo>
                  <a:lnTo>
                    <a:pt x="86" y="138"/>
                  </a:lnTo>
                  <a:lnTo>
                    <a:pt x="84" y="146"/>
                  </a:lnTo>
                  <a:lnTo>
                    <a:pt x="79" y="130"/>
                  </a:lnTo>
                  <a:lnTo>
                    <a:pt x="72" y="132"/>
                  </a:lnTo>
                  <a:lnTo>
                    <a:pt x="79" y="157"/>
                  </a:lnTo>
                  <a:lnTo>
                    <a:pt x="67" y="165"/>
                  </a:lnTo>
                  <a:lnTo>
                    <a:pt x="76" y="176"/>
                  </a:lnTo>
                  <a:lnTo>
                    <a:pt x="61" y="179"/>
                  </a:lnTo>
                  <a:lnTo>
                    <a:pt x="72" y="194"/>
                  </a:lnTo>
                  <a:lnTo>
                    <a:pt x="59" y="215"/>
                  </a:lnTo>
                  <a:lnTo>
                    <a:pt x="68" y="229"/>
                  </a:lnTo>
                  <a:lnTo>
                    <a:pt x="55" y="233"/>
                  </a:lnTo>
                  <a:lnTo>
                    <a:pt x="62" y="239"/>
                  </a:lnTo>
                  <a:lnTo>
                    <a:pt x="59" y="244"/>
                  </a:lnTo>
                  <a:lnTo>
                    <a:pt x="36" y="258"/>
                  </a:lnTo>
                  <a:lnTo>
                    <a:pt x="43" y="271"/>
                  </a:lnTo>
                  <a:lnTo>
                    <a:pt x="37" y="277"/>
                  </a:lnTo>
                  <a:lnTo>
                    <a:pt x="42" y="287"/>
                  </a:lnTo>
                  <a:lnTo>
                    <a:pt x="31" y="290"/>
                  </a:lnTo>
                  <a:lnTo>
                    <a:pt x="19" y="316"/>
                  </a:lnTo>
                  <a:lnTo>
                    <a:pt x="25" y="348"/>
                  </a:lnTo>
                  <a:lnTo>
                    <a:pt x="15" y="350"/>
                  </a:lnTo>
                  <a:lnTo>
                    <a:pt x="12" y="361"/>
                  </a:lnTo>
                  <a:lnTo>
                    <a:pt x="0" y="367"/>
                  </a:lnTo>
                  <a:lnTo>
                    <a:pt x="256" y="347"/>
                  </a:lnTo>
                  <a:lnTo>
                    <a:pt x="566" y="314"/>
                  </a:lnTo>
                  <a:lnTo>
                    <a:pt x="723" y="293"/>
                  </a:lnTo>
                  <a:lnTo>
                    <a:pt x="722" y="261"/>
                  </a:lnTo>
                  <a:lnTo>
                    <a:pt x="728" y="254"/>
                  </a:lnTo>
                  <a:lnTo>
                    <a:pt x="747" y="252"/>
                  </a:lnTo>
                  <a:lnTo>
                    <a:pt x="751" y="228"/>
                  </a:lnTo>
                  <a:lnTo>
                    <a:pt x="765" y="212"/>
                  </a:lnTo>
                  <a:lnTo>
                    <a:pt x="781" y="203"/>
                  </a:lnTo>
                  <a:lnTo>
                    <a:pt x="811" y="197"/>
                  </a:lnTo>
                  <a:lnTo>
                    <a:pt x="846" y="164"/>
                  </a:lnTo>
                  <a:lnTo>
                    <a:pt x="866" y="157"/>
                  </a:lnTo>
                  <a:lnTo>
                    <a:pt x="874" y="141"/>
                  </a:lnTo>
                  <a:lnTo>
                    <a:pt x="872" y="131"/>
                  </a:lnTo>
                  <a:lnTo>
                    <a:pt x="885" y="132"/>
                  </a:lnTo>
                  <a:lnTo>
                    <a:pt x="887" y="121"/>
                  </a:lnTo>
                  <a:lnTo>
                    <a:pt x="902" y="109"/>
                  </a:lnTo>
                  <a:lnTo>
                    <a:pt x="913" y="123"/>
                  </a:lnTo>
                  <a:lnTo>
                    <a:pt x="941" y="92"/>
                  </a:lnTo>
                  <a:lnTo>
                    <a:pt x="951" y="87"/>
                  </a:lnTo>
                  <a:lnTo>
                    <a:pt x="967" y="93"/>
                  </a:lnTo>
                  <a:lnTo>
                    <a:pt x="982" y="60"/>
                  </a:lnTo>
                  <a:lnTo>
                    <a:pt x="992" y="50"/>
                  </a:lnTo>
                  <a:lnTo>
                    <a:pt x="1004" y="51"/>
                  </a:lnTo>
                  <a:lnTo>
                    <a:pt x="999" y="42"/>
                  </a:lnTo>
                  <a:lnTo>
                    <a:pt x="1003" y="29"/>
                  </a:lnTo>
                  <a:lnTo>
                    <a:pt x="999" y="23"/>
                  </a:lnTo>
                  <a:lnTo>
                    <a:pt x="1003" y="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7" name="South Dakota" title="South Dakota">
              <a:extLst>
                <a:ext uri="{FF2B5EF4-FFF2-40B4-BE49-F238E27FC236}">
                  <a16:creationId xmlns:a16="http://schemas.microsoft.com/office/drawing/2014/main" id="{AF21954F-8CA4-42BE-9EF8-3153C359A903}"/>
                </a:ext>
              </a:extLst>
            </p:cNvPr>
            <p:cNvSpPr>
              <a:spLocks/>
            </p:cNvSpPr>
            <p:nvPr/>
          </p:nvSpPr>
          <p:spPr bwMode="auto">
            <a:xfrm>
              <a:off x="5793016" y="2388313"/>
              <a:ext cx="784225" cy="514350"/>
            </a:xfrm>
            <a:custGeom>
              <a:avLst/>
              <a:gdLst>
                <a:gd name="T0" fmla="*/ 765 w 823"/>
                <a:gd name="T1" fmla="*/ 27 h 538"/>
                <a:gd name="T2" fmla="*/ 765 w 823"/>
                <a:gd name="T3" fmla="*/ 27 h 538"/>
                <a:gd name="T4" fmla="*/ 33 w 823"/>
                <a:gd name="T5" fmla="*/ 0 h 538"/>
                <a:gd name="T6" fmla="*/ 0 w 823"/>
                <a:gd name="T7" fmla="*/ 435 h 538"/>
                <a:gd name="T8" fmla="*/ 601 w 823"/>
                <a:gd name="T9" fmla="*/ 463 h 538"/>
                <a:gd name="T10" fmla="*/ 601 w 823"/>
                <a:gd name="T11" fmla="*/ 463 h 538"/>
                <a:gd name="T12" fmla="*/ 614 w 823"/>
                <a:gd name="T13" fmla="*/ 476 h 538"/>
                <a:gd name="T14" fmla="*/ 653 w 823"/>
                <a:gd name="T15" fmla="*/ 497 h 538"/>
                <a:gd name="T16" fmla="*/ 662 w 823"/>
                <a:gd name="T17" fmla="*/ 496 h 538"/>
                <a:gd name="T18" fmla="*/ 671 w 823"/>
                <a:gd name="T19" fmla="*/ 484 h 538"/>
                <a:gd name="T20" fmla="*/ 736 w 823"/>
                <a:gd name="T21" fmla="*/ 484 h 538"/>
                <a:gd name="T22" fmla="*/ 749 w 823"/>
                <a:gd name="T23" fmla="*/ 497 h 538"/>
                <a:gd name="T24" fmla="*/ 796 w 823"/>
                <a:gd name="T25" fmla="*/ 514 h 538"/>
                <a:gd name="T26" fmla="*/ 805 w 823"/>
                <a:gd name="T27" fmla="*/ 535 h 538"/>
                <a:gd name="T28" fmla="*/ 820 w 823"/>
                <a:gd name="T29" fmla="*/ 538 h 538"/>
                <a:gd name="T30" fmla="*/ 820 w 823"/>
                <a:gd name="T31" fmla="*/ 530 h 538"/>
                <a:gd name="T32" fmla="*/ 813 w 823"/>
                <a:gd name="T33" fmla="*/ 521 h 538"/>
                <a:gd name="T34" fmla="*/ 816 w 823"/>
                <a:gd name="T35" fmla="*/ 517 h 538"/>
                <a:gd name="T36" fmla="*/ 802 w 823"/>
                <a:gd name="T37" fmla="*/ 503 h 538"/>
                <a:gd name="T38" fmla="*/ 818 w 823"/>
                <a:gd name="T39" fmla="*/ 465 h 538"/>
                <a:gd name="T40" fmla="*/ 817 w 823"/>
                <a:gd name="T41" fmla="*/ 465 h 538"/>
                <a:gd name="T42" fmla="*/ 823 w 823"/>
                <a:gd name="T43" fmla="*/ 446 h 538"/>
                <a:gd name="T44" fmla="*/ 819 w 823"/>
                <a:gd name="T45" fmla="*/ 432 h 538"/>
                <a:gd name="T46" fmla="*/ 809 w 823"/>
                <a:gd name="T47" fmla="*/ 430 h 538"/>
                <a:gd name="T48" fmla="*/ 811 w 823"/>
                <a:gd name="T49" fmla="*/ 427 h 538"/>
                <a:gd name="T50" fmla="*/ 808 w 823"/>
                <a:gd name="T51" fmla="*/ 422 h 538"/>
                <a:gd name="T52" fmla="*/ 813 w 823"/>
                <a:gd name="T53" fmla="*/ 420 h 538"/>
                <a:gd name="T54" fmla="*/ 814 w 823"/>
                <a:gd name="T55" fmla="*/ 409 h 538"/>
                <a:gd name="T56" fmla="*/ 807 w 823"/>
                <a:gd name="T57" fmla="*/ 399 h 538"/>
                <a:gd name="T58" fmla="*/ 806 w 823"/>
                <a:gd name="T59" fmla="*/ 390 h 538"/>
                <a:gd name="T60" fmla="*/ 822 w 823"/>
                <a:gd name="T61" fmla="*/ 390 h 538"/>
                <a:gd name="T62" fmla="*/ 821 w 823"/>
                <a:gd name="T63" fmla="*/ 122 h 538"/>
                <a:gd name="T64" fmla="*/ 812 w 823"/>
                <a:gd name="T65" fmla="*/ 111 h 538"/>
                <a:gd name="T66" fmla="*/ 795 w 823"/>
                <a:gd name="T67" fmla="*/ 105 h 538"/>
                <a:gd name="T68" fmla="*/ 778 w 823"/>
                <a:gd name="T69" fmla="*/ 78 h 538"/>
                <a:gd name="T70" fmla="*/ 781 w 823"/>
                <a:gd name="T71" fmla="*/ 69 h 538"/>
                <a:gd name="T72" fmla="*/ 799 w 823"/>
                <a:gd name="T73" fmla="*/ 56 h 538"/>
                <a:gd name="T74" fmla="*/ 807 w 823"/>
                <a:gd name="T75" fmla="*/ 42 h 538"/>
                <a:gd name="T76" fmla="*/ 809 w 823"/>
                <a:gd name="T77" fmla="*/ 26 h 538"/>
                <a:gd name="T78" fmla="*/ 765 w 823"/>
                <a:gd name="T79" fmla="*/ 27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3" h="538">
                  <a:moveTo>
                    <a:pt x="765" y="27"/>
                  </a:moveTo>
                  <a:lnTo>
                    <a:pt x="765" y="27"/>
                  </a:lnTo>
                  <a:lnTo>
                    <a:pt x="33" y="0"/>
                  </a:lnTo>
                  <a:lnTo>
                    <a:pt x="0" y="435"/>
                  </a:lnTo>
                  <a:lnTo>
                    <a:pt x="601" y="463"/>
                  </a:lnTo>
                  <a:lnTo>
                    <a:pt x="601" y="463"/>
                  </a:lnTo>
                  <a:lnTo>
                    <a:pt x="614" y="476"/>
                  </a:lnTo>
                  <a:lnTo>
                    <a:pt x="653" y="497"/>
                  </a:lnTo>
                  <a:lnTo>
                    <a:pt x="662" y="496"/>
                  </a:lnTo>
                  <a:lnTo>
                    <a:pt x="671" y="484"/>
                  </a:lnTo>
                  <a:lnTo>
                    <a:pt x="736" y="484"/>
                  </a:lnTo>
                  <a:lnTo>
                    <a:pt x="749" y="497"/>
                  </a:lnTo>
                  <a:lnTo>
                    <a:pt x="796" y="514"/>
                  </a:lnTo>
                  <a:lnTo>
                    <a:pt x="805" y="535"/>
                  </a:lnTo>
                  <a:lnTo>
                    <a:pt x="820" y="538"/>
                  </a:lnTo>
                  <a:lnTo>
                    <a:pt x="820" y="530"/>
                  </a:lnTo>
                  <a:lnTo>
                    <a:pt x="813" y="521"/>
                  </a:lnTo>
                  <a:lnTo>
                    <a:pt x="816" y="517"/>
                  </a:lnTo>
                  <a:lnTo>
                    <a:pt x="802" y="503"/>
                  </a:lnTo>
                  <a:lnTo>
                    <a:pt x="818" y="465"/>
                  </a:lnTo>
                  <a:lnTo>
                    <a:pt x="817" y="465"/>
                  </a:lnTo>
                  <a:lnTo>
                    <a:pt x="823" y="446"/>
                  </a:lnTo>
                  <a:lnTo>
                    <a:pt x="819" y="432"/>
                  </a:lnTo>
                  <a:lnTo>
                    <a:pt x="809" y="430"/>
                  </a:lnTo>
                  <a:lnTo>
                    <a:pt x="811" y="427"/>
                  </a:lnTo>
                  <a:lnTo>
                    <a:pt x="808" y="422"/>
                  </a:lnTo>
                  <a:lnTo>
                    <a:pt x="813" y="420"/>
                  </a:lnTo>
                  <a:lnTo>
                    <a:pt x="814" y="409"/>
                  </a:lnTo>
                  <a:lnTo>
                    <a:pt x="807" y="399"/>
                  </a:lnTo>
                  <a:lnTo>
                    <a:pt x="806" y="390"/>
                  </a:lnTo>
                  <a:lnTo>
                    <a:pt x="822" y="390"/>
                  </a:lnTo>
                  <a:lnTo>
                    <a:pt x="821" y="122"/>
                  </a:lnTo>
                  <a:lnTo>
                    <a:pt x="812" y="111"/>
                  </a:lnTo>
                  <a:lnTo>
                    <a:pt x="795" y="105"/>
                  </a:lnTo>
                  <a:lnTo>
                    <a:pt x="778" y="78"/>
                  </a:lnTo>
                  <a:lnTo>
                    <a:pt x="781" y="69"/>
                  </a:lnTo>
                  <a:lnTo>
                    <a:pt x="799" y="56"/>
                  </a:lnTo>
                  <a:lnTo>
                    <a:pt x="807" y="42"/>
                  </a:lnTo>
                  <a:lnTo>
                    <a:pt x="809" y="26"/>
                  </a:lnTo>
                  <a:lnTo>
                    <a:pt x="765"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8" name="South Carolina" title="South Carolina">
              <a:extLst>
                <a:ext uri="{FF2B5EF4-FFF2-40B4-BE49-F238E27FC236}">
                  <a16:creationId xmlns:a16="http://schemas.microsoft.com/office/drawing/2014/main" id="{0CC02FCA-82CE-4EE1-A77B-1F8315A650F3}"/>
                </a:ext>
              </a:extLst>
            </p:cNvPr>
            <p:cNvSpPr>
              <a:spLocks/>
            </p:cNvSpPr>
            <p:nvPr/>
          </p:nvSpPr>
          <p:spPr bwMode="auto">
            <a:xfrm>
              <a:off x="8101241" y="3801188"/>
              <a:ext cx="574675" cy="434975"/>
            </a:xfrm>
            <a:custGeom>
              <a:avLst/>
              <a:gdLst>
                <a:gd name="T0" fmla="*/ 364 w 603"/>
                <a:gd name="T1" fmla="*/ 456 h 456"/>
                <a:gd name="T2" fmla="*/ 362 w 603"/>
                <a:gd name="T3" fmla="*/ 439 h 456"/>
                <a:gd name="T4" fmla="*/ 392 w 603"/>
                <a:gd name="T5" fmla="*/ 423 h 456"/>
                <a:gd name="T6" fmla="*/ 376 w 603"/>
                <a:gd name="T7" fmla="*/ 385 h 456"/>
                <a:gd name="T8" fmla="*/ 376 w 603"/>
                <a:gd name="T9" fmla="*/ 375 h 456"/>
                <a:gd name="T10" fmla="*/ 456 w 603"/>
                <a:gd name="T11" fmla="*/ 357 h 456"/>
                <a:gd name="T12" fmla="*/ 504 w 603"/>
                <a:gd name="T13" fmla="*/ 304 h 456"/>
                <a:gd name="T14" fmla="*/ 515 w 603"/>
                <a:gd name="T15" fmla="*/ 279 h 456"/>
                <a:gd name="T16" fmla="*/ 545 w 603"/>
                <a:gd name="T17" fmla="*/ 254 h 456"/>
                <a:gd name="T18" fmla="*/ 541 w 603"/>
                <a:gd name="T19" fmla="*/ 227 h 456"/>
                <a:gd name="T20" fmla="*/ 574 w 603"/>
                <a:gd name="T21" fmla="*/ 166 h 456"/>
                <a:gd name="T22" fmla="*/ 603 w 603"/>
                <a:gd name="T23" fmla="*/ 135 h 456"/>
                <a:gd name="T24" fmla="*/ 306 w 603"/>
                <a:gd name="T25" fmla="*/ 44 h 456"/>
                <a:gd name="T26" fmla="*/ 282 w 603"/>
                <a:gd name="T27" fmla="*/ 3 h 456"/>
                <a:gd name="T28" fmla="*/ 266 w 603"/>
                <a:gd name="T29" fmla="*/ 0 h 456"/>
                <a:gd name="T30" fmla="*/ 101 w 603"/>
                <a:gd name="T31" fmla="*/ 23 h 456"/>
                <a:gd name="T32" fmla="*/ 65 w 603"/>
                <a:gd name="T33" fmla="*/ 45 h 456"/>
                <a:gd name="T34" fmla="*/ 24 w 603"/>
                <a:gd name="T35" fmla="*/ 59 h 456"/>
                <a:gd name="T36" fmla="*/ 23 w 603"/>
                <a:gd name="T37" fmla="*/ 73 h 456"/>
                <a:gd name="T38" fmla="*/ 0 w 603"/>
                <a:gd name="T39" fmla="*/ 108 h 456"/>
                <a:gd name="T40" fmla="*/ 63 w 603"/>
                <a:gd name="T41" fmla="*/ 135 h 456"/>
                <a:gd name="T42" fmla="*/ 73 w 603"/>
                <a:gd name="T43" fmla="*/ 151 h 456"/>
                <a:gd name="T44" fmla="*/ 109 w 603"/>
                <a:gd name="T45" fmla="*/ 197 h 456"/>
                <a:gd name="T46" fmla="*/ 114 w 603"/>
                <a:gd name="T47" fmla="*/ 206 h 456"/>
                <a:gd name="T48" fmla="*/ 164 w 603"/>
                <a:gd name="T49" fmla="*/ 243 h 456"/>
                <a:gd name="T50" fmla="*/ 202 w 603"/>
                <a:gd name="T51" fmla="*/ 266 h 456"/>
                <a:gd name="T52" fmla="*/ 216 w 603"/>
                <a:gd name="T53" fmla="*/ 288 h 456"/>
                <a:gd name="T54" fmla="*/ 228 w 603"/>
                <a:gd name="T55" fmla="*/ 301 h 456"/>
                <a:gd name="T56" fmla="*/ 266 w 603"/>
                <a:gd name="T57" fmla="*/ 324 h 456"/>
                <a:gd name="T58" fmla="*/ 284 w 603"/>
                <a:gd name="T59" fmla="*/ 361 h 456"/>
                <a:gd name="T60" fmla="*/ 309 w 603"/>
                <a:gd name="T61" fmla="*/ 390 h 456"/>
                <a:gd name="T62" fmla="*/ 331 w 603"/>
                <a:gd name="T63" fmla="*/ 44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3" h="456">
                  <a:moveTo>
                    <a:pt x="364" y="456"/>
                  </a:moveTo>
                  <a:lnTo>
                    <a:pt x="364" y="456"/>
                  </a:lnTo>
                  <a:lnTo>
                    <a:pt x="360" y="444"/>
                  </a:lnTo>
                  <a:lnTo>
                    <a:pt x="362" y="439"/>
                  </a:lnTo>
                  <a:lnTo>
                    <a:pt x="380" y="425"/>
                  </a:lnTo>
                  <a:lnTo>
                    <a:pt x="392" y="423"/>
                  </a:lnTo>
                  <a:lnTo>
                    <a:pt x="397" y="411"/>
                  </a:lnTo>
                  <a:lnTo>
                    <a:pt x="376" y="385"/>
                  </a:lnTo>
                  <a:lnTo>
                    <a:pt x="374" y="379"/>
                  </a:lnTo>
                  <a:lnTo>
                    <a:pt x="376" y="375"/>
                  </a:lnTo>
                  <a:lnTo>
                    <a:pt x="446" y="363"/>
                  </a:lnTo>
                  <a:lnTo>
                    <a:pt x="456" y="357"/>
                  </a:lnTo>
                  <a:lnTo>
                    <a:pt x="499" y="305"/>
                  </a:lnTo>
                  <a:lnTo>
                    <a:pt x="504" y="304"/>
                  </a:lnTo>
                  <a:lnTo>
                    <a:pt x="513" y="295"/>
                  </a:lnTo>
                  <a:lnTo>
                    <a:pt x="515" y="279"/>
                  </a:lnTo>
                  <a:lnTo>
                    <a:pt x="534" y="268"/>
                  </a:lnTo>
                  <a:lnTo>
                    <a:pt x="545" y="254"/>
                  </a:lnTo>
                  <a:lnTo>
                    <a:pt x="549" y="239"/>
                  </a:lnTo>
                  <a:lnTo>
                    <a:pt x="541" y="227"/>
                  </a:lnTo>
                  <a:lnTo>
                    <a:pt x="553" y="214"/>
                  </a:lnTo>
                  <a:lnTo>
                    <a:pt x="574" y="166"/>
                  </a:lnTo>
                  <a:lnTo>
                    <a:pt x="601" y="146"/>
                  </a:lnTo>
                  <a:lnTo>
                    <a:pt x="603" y="135"/>
                  </a:lnTo>
                  <a:lnTo>
                    <a:pt x="441" y="20"/>
                  </a:lnTo>
                  <a:lnTo>
                    <a:pt x="306" y="44"/>
                  </a:lnTo>
                  <a:lnTo>
                    <a:pt x="304" y="23"/>
                  </a:lnTo>
                  <a:lnTo>
                    <a:pt x="282" y="3"/>
                  </a:lnTo>
                  <a:lnTo>
                    <a:pt x="271" y="14"/>
                  </a:lnTo>
                  <a:lnTo>
                    <a:pt x="266" y="0"/>
                  </a:lnTo>
                  <a:lnTo>
                    <a:pt x="105" y="15"/>
                  </a:lnTo>
                  <a:lnTo>
                    <a:pt x="101" y="23"/>
                  </a:lnTo>
                  <a:lnTo>
                    <a:pt x="73" y="34"/>
                  </a:lnTo>
                  <a:lnTo>
                    <a:pt x="65" y="45"/>
                  </a:lnTo>
                  <a:lnTo>
                    <a:pt x="62" y="42"/>
                  </a:lnTo>
                  <a:lnTo>
                    <a:pt x="24" y="59"/>
                  </a:lnTo>
                  <a:lnTo>
                    <a:pt x="25" y="59"/>
                  </a:lnTo>
                  <a:lnTo>
                    <a:pt x="23" y="73"/>
                  </a:lnTo>
                  <a:lnTo>
                    <a:pt x="11" y="82"/>
                  </a:lnTo>
                  <a:lnTo>
                    <a:pt x="0" y="108"/>
                  </a:lnTo>
                  <a:lnTo>
                    <a:pt x="45" y="136"/>
                  </a:lnTo>
                  <a:lnTo>
                    <a:pt x="63" y="135"/>
                  </a:lnTo>
                  <a:lnTo>
                    <a:pt x="73" y="151"/>
                  </a:lnTo>
                  <a:lnTo>
                    <a:pt x="73" y="151"/>
                  </a:lnTo>
                  <a:lnTo>
                    <a:pt x="88" y="177"/>
                  </a:lnTo>
                  <a:lnTo>
                    <a:pt x="109" y="197"/>
                  </a:lnTo>
                  <a:lnTo>
                    <a:pt x="108" y="197"/>
                  </a:lnTo>
                  <a:lnTo>
                    <a:pt x="114" y="206"/>
                  </a:lnTo>
                  <a:lnTo>
                    <a:pt x="149" y="223"/>
                  </a:lnTo>
                  <a:lnTo>
                    <a:pt x="164" y="243"/>
                  </a:lnTo>
                  <a:lnTo>
                    <a:pt x="164" y="243"/>
                  </a:lnTo>
                  <a:lnTo>
                    <a:pt x="202" y="266"/>
                  </a:lnTo>
                  <a:lnTo>
                    <a:pt x="203" y="282"/>
                  </a:lnTo>
                  <a:lnTo>
                    <a:pt x="216" y="288"/>
                  </a:lnTo>
                  <a:lnTo>
                    <a:pt x="217" y="296"/>
                  </a:lnTo>
                  <a:lnTo>
                    <a:pt x="228" y="301"/>
                  </a:lnTo>
                  <a:lnTo>
                    <a:pt x="230" y="308"/>
                  </a:lnTo>
                  <a:lnTo>
                    <a:pt x="266" y="324"/>
                  </a:lnTo>
                  <a:lnTo>
                    <a:pt x="266" y="333"/>
                  </a:lnTo>
                  <a:lnTo>
                    <a:pt x="284" y="361"/>
                  </a:lnTo>
                  <a:lnTo>
                    <a:pt x="287" y="381"/>
                  </a:lnTo>
                  <a:lnTo>
                    <a:pt x="309" y="390"/>
                  </a:lnTo>
                  <a:lnTo>
                    <a:pt x="327" y="418"/>
                  </a:lnTo>
                  <a:lnTo>
                    <a:pt x="331" y="446"/>
                  </a:lnTo>
                  <a:lnTo>
                    <a:pt x="364" y="45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89" name="Rhode Island" title="Rhode Island">
              <a:extLst>
                <a:ext uri="{FF2B5EF4-FFF2-40B4-BE49-F238E27FC236}">
                  <a16:creationId xmlns:a16="http://schemas.microsoft.com/office/drawing/2014/main" id="{0D4DD02D-6005-47BA-8BFE-368DE7244B6D}"/>
                </a:ext>
              </a:extLst>
            </p:cNvPr>
            <p:cNvSpPr>
              <a:spLocks/>
            </p:cNvSpPr>
            <p:nvPr/>
          </p:nvSpPr>
          <p:spPr bwMode="auto">
            <a:xfrm>
              <a:off x="9141054" y="2608976"/>
              <a:ext cx="74613" cy="111125"/>
            </a:xfrm>
            <a:custGeom>
              <a:avLst/>
              <a:gdLst>
                <a:gd name="T0" fmla="*/ 23 w 79"/>
                <a:gd name="T1" fmla="*/ 116 h 116"/>
                <a:gd name="T2" fmla="*/ 23 w 79"/>
                <a:gd name="T3" fmla="*/ 116 h 116"/>
                <a:gd name="T4" fmla="*/ 64 w 79"/>
                <a:gd name="T5" fmla="*/ 91 h 116"/>
                <a:gd name="T6" fmla="*/ 73 w 79"/>
                <a:gd name="T7" fmla="*/ 80 h 116"/>
                <a:gd name="T8" fmla="*/ 75 w 79"/>
                <a:gd name="T9" fmla="*/ 47 h 116"/>
                <a:gd name="T10" fmla="*/ 79 w 79"/>
                <a:gd name="T11" fmla="*/ 41 h 116"/>
                <a:gd name="T12" fmla="*/ 58 w 79"/>
                <a:gd name="T13" fmla="*/ 33 h 116"/>
                <a:gd name="T14" fmla="*/ 55 w 79"/>
                <a:gd name="T15" fmla="*/ 19 h 116"/>
                <a:gd name="T16" fmla="*/ 50 w 79"/>
                <a:gd name="T17" fmla="*/ 20 h 116"/>
                <a:gd name="T18" fmla="*/ 44 w 79"/>
                <a:gd name="T19" fmla="*/ 0 h 116"/>
                <a:gd name="T20" fmla="*/ 0 w 79"/>
                <a:gd name="T21" fmla="*/ 12 h 116"/>
                <a:gd name="T22" fmla="*/ 24 w 79"/>
                <a:gd name="T23" fmla="*/ 101 h 116"/>
                <a:gd name="T24" fmla="*/ 21 w 79"/>
                <a:gd name="T25" fmla="*/ 104 h 116"/>
                <a:gd name="T26" fmla="*/ 23 w 79"/>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6">
                  <a:moveTo>
                    <a:pt x="23" y="116"/>
                  </a:moveTo>
                  <a:lnTo>
                    <a:pt x="23" y="116"/>
                  </a:lnTo>
                  <a:lnTo>
                    <a:pt x="64" y="91"/>
                  </a:lnTo>
                  <a:lnTo>
                    <a:pt x="73" y="80"/>
                  </a:lnTo>
                  <a:lnTo>
                    <a:pt x="75" y="47"/>
                  </a:lnTo>
                  <a:lnTo>
                    <a:pt x="79" y="41"/>
                  </a:lnTo>
                  <a:lnTo>
                    <a:pt x="58" y="33"/>
                  </a:lnTo>
                  <a:lnTo>
                    <a:pt x="55" y="19"/>
                  </a:lnTo>
                  <a:lnTo>
                    <a:pt x="50" y="20"/>
                  </a:lnTo>
                  <a:lnTo>
                    <a:pt x="44" y="0"/>
                  </a:lnTo>
                  <a:lnTo>
                    <a:pt x="0" y="12"/>
                  </a:lnTo>
                  <a:lnTo>
                    <a:pt x="24" y="101"/>
                  </a:lnTo>
                  <a:lnTo>
                    <a:pt x="21" y="104"/>
                  </a:lnTo>
                  <a:lnTo>
                    <a:pt x="23" y="11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0" name="Pennslyvania" title="Pennslyvania">
              <a:extLst>
                <a:ext uri="{FF2B5EF4-FFF2-40B4-BE49-F238E27FC236}">
                  <a16:creationId xmlns:a16="http://schemas.microsoft.com/office/drawing/2014/main" id="{916A4EE8-492F-4A8D-8B14-FCF90A106EBC}"/>
                </a:ext>
              </a:extLst>
            </p:cNvPr>
            <p:cNvSpPr>
              <a:spLocks/>
            </p:cNvSpPr>
            <p:nvPr/>
          </p:nvSpPr>
          <p:spPr bwMode="auto">
            <a:xfrm>
              <a:off x="8247291" y="2718513"/>
              <a:ext cx="657225" cy="428625"/>
            </a:xfrm>
            <a:custGeom>
              <a:avLst/>
              <a:gdLst>
                <a:gd name="T0" fmla="*/ 689 w 689"/>
                <a:gd name="T1" fmla="*/ 251 h 449"/>
                <a:gd name="T2" fmla="*/ 689 w 689"/>
                <a:gd name="T3" fmla="*/ 251 h 449"/>
                <a:gd name="T4" fmla="*/ 654 w 689"/>
                <a:gd name="T5" fmla="*/ 222 h 449"/>
                <a:gd name="T6" fmla="*/ 644 w 689"/>
                <a:gd name="T7" fmla="*/ 221 h 449"/>
                <a:gd name="T8" fmla="*/ 637 w 689"/>
                <a:gd name="T9" fmla="*/ 203 h 449"/>
                <a:gd name="T10" fmla="*/ 624 w 689"/>
                <a:gd name="T11" fmla="*/ 203 h 449"/>
                <a:gd name="T12" fmla="*/ 619 w 689"/>
                <a:gd name="T13" fmla="*/ 186 h 449"/>
                <a:gd name="T14" fmla="*/ 619 w 689"/>
                <a:gd name="T15" fmla="*/ 187 h 449"/>
                <a:gd name="T16" fmla="*/ 618 w 689"/>
                <a:gd name="T17" fmla="*/ 176 h 449"/>
                <a:gd name="T18" fmla="*/ 625 w 689"/>
                <a:gd name="T19" fmla="*/ 169 h 449"/>
                <a:gd name="T20" fmla="*/ 628 w 689"/>
                <a:gd name="T21" fmla="*/ 155 h 449"/>
                <a:gd name="T22" fmla="*/ 616 w 689"/>
                <a:gd name="T23" fmla="*/ 140 h 449"/>
                <a:gd name="T24" fmla="*/ 629 w 689"/>
                <a:gd name="T25" fmla="*/ 123 h 449"/>
                <a:gd name="T26" fmla="*/ 638 w 689"/>
                <a:gd name="T27" fmla="*/ 91 h 449"/>
                <a:gd name="T28" fmla="*/ 649 w 689"/>
                <a:gd name="T29" fmla="*/ 74 h 449"/>
                <a:gd name="T30" fmla="*/ 642 w 689"/>
                <a:gd name="T31" fmla="*/ 66 h 449"/>
                <a:gd name="T32" fmla="*/ 615 w 689"/>
                <a:gd name="T33" fmla="*/ 64 h 449"/>
                <a:gd name="T34" fmla="*/ 601 w 689"/>
                <a:gd name="T35" fmla="*/ 47 h 449"/>
                <a:gd name="T36" fmla="*/ 597 w 689"/>
                <a:gd name="T37" fmla="*/ 23 h 449"/>
                <a:gd name="T38" fmla="*/ 591 w 689"/>
                <a:gd name="T39" fmla="*/ 22 h 449"/>
                <a:gd name="T40" fmla="*/ 593 w 689"/>
                <a:gd name="T41" fmla="*/ 17 h 449"/>
                <a:gd name="T42" fmla="*/ 573 w 689"/>
                <a:gd name="T43" fmla="*/ 14 h 449"/>
                <a:gd name="T44" fmla="*/ 568 w 689"/>
                <a:gd name="T45" fmla="*/ 3 h 449"/>
                <a:gd name="T46" fmla="*/ 553 w 689"/>
                <a:gd name="T47" fmla="*/ 0 h 449"/>
                <a:gd name="T48" fmla="*/ 470 w 689"/>
                <a:gd name="T49" fmla="*/ 18 h 449"/>
                <a:gd name="T50" fmla="*/ 81 w 689"/>
                <a:gd name="T51" fmla="*/ 97 h 449"/>
                <a:gd name="T52" fmla="*/ 74 w 689"/>
                <a:gd name="T53" fmla="*/ 58 h 449"/>
                <a:gd name="T54" fmla="*/ 58 w 689"/>
                <a:gd name="T55" fmla="*/ 73 h 449"/>
                <a:gd name="T56" fmla="*/ 37 w 689"/>
                <a:gd name="T57" fmla="*/ 79 h 449"/>
                <a:gd name="T58" fmla="*/ 0 w 689"/>
                <a:gd name="T59" fmla="*/ 116 h 449"/>
                <a:gd name="T60" fmla="*/ 58 w 689"/>
                <a:gd name="T61" fmla="*/ 449 h 449"/>
                <a:gd name="T62" fmla="*/ 175 w 689"/>
                <a:gd name="T63" fmla="*/ 427 h 449"/>
                <a:gd name="T64" fmla="*/ 586 w 689"/>
                <a:gd name="T65" fmla="*/ 342 h 449"/>
                <a:gd name="T66" fmla="*/ 598 w 689"/>
                <a:gd name="T67" fmla="*/ 321 h 449"/>
                <a:gd name="T68" fmla="*/ 612 w 689"/>
                <a:gd name="T69" fmla="*/ 316 h 449"/>
                <a:gd name="T70" fmla="*/ 627 w 689"/>
                <a:gd name="T71" fmla="*/ 322 h 449"/>
                <a:gd name="T72" fmla="*/ 632 w 689"/>
                <a:gd name="T73" fmla="*/ 315 h 449"/>
                <a:gd name="T74" fmla="*/ 654 w 689"/>
                <a:gd name="T75" fmla="*/ 303 h 449"/>
                <a:gd name="T76" fmla="*/ 656 w 689"/>
                <a:gd name="T77" fmla="*/ 298 h 449"/>
                <a:gd name="T78" fmla="*/ 653 w 689"/>
                <a:gd name="T79" fmla="*/ 292 h 449"/>
                <a:gd name="T80" fmla="*/ 689 w 689"/>
                <a:gd name="T81" fmla="*/ 25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9" h="449">
                  <a:moveTo>
                    <a:pt x="689" y="251"/>
                  </a:moveTo>
                  <a:lnTo>
                    <a:pt x="689" y="251"/>
                  </a:lnTo>
                  <a:lnTo>
                    <a:pt x="654" y="222"/>
                  </a:lnTo>
                  <a:lnTo>
                    <a:pt x="644" y="221"/>
                  </a:lnTo>
                  <a:lnTo>
                    <a:pt x="637" y="203"/>
                  </a:lnTo>
                  <a:lnTo>
                    <a:pt x="624" y="203"/>
                  </a:lnTo>
                  <a:lnTo>
                    <a:pt x="619" y="186"/>
                  </a:lnTo>
                  <a:lnTo>
                    <a:pt x="619" y="187"/>
                  </a:lnTo>
                  <a:lnTo>
                    <a:pt x="618" y="176"/>
                  </a:lnTo>
                  <a:lnTo>
                    <a:pt x="625" y="169"/>
                  </a:lnTo>
                  <a:lnTo>
                    <a:pt x="628" y="155"/>
                  </a:lnTo>
                  <a:lnTo>
                    <a:pt x="616" y="140"/>
                  </a:lnTo>
                  <a:lnTo>
                    <a:pt x="629" y="123"/>
                  </a:lnTo>
                  <a:lnTo>
                    <a:pt x="638" y="91"/>
                  </a:lnTo>
                  <a:lnTo>
                    <a:pt x="649" y="74"/>
                  </a:lnTo>
                  <a:lnTo>
                    <a:pt x="642" y="66"/>
                  </a:lnTo>
                  <a:lnTo>
                    <a:pt x="615" y="64"/>
                  </a:lnTo>
                  <a:lnTo>
                    <a:pt x="601" y="47"/>
                  </a:lnTo>
                  <a:lnTo>
                    <a:pt x="597" y="23"/>
                  </a:lnTo>
                  <a:lnTo>
                    <a:pt x="591" y="22"/>
                  </a:lnTo>
                  <a:lnTo>
                    <a:pt x="593" y="17"/>
                  </a:lnTo>
                  <a:lnTo>
                    <a:pt x="573" y="14"/>
                  </a:lnTo>
                  <a:lnTo>
                    <a:pt x="568" y="3"/>
                  </a:lnTo>
                  <a:lnTo>
                    <a:pt x="553" y="0"/>
                  </a:lnTo>
                  <a:lnTo>
                    <a:pt x="470" y="18"/>
                  </a:lnTo>
                  <a:lnTo>
                    <a:pt x="81" y="97"/>
                  </a:lnTo>
                  <a:lnTo>
                    <a:pt x="74" y="58"/>
                  </a:lnTo>
                  <a:lnTo>
                    <a:pt x="58" y="73"/>
                  </a:lnTo>
                  <a:lnTo>
                    <a:pt x="37" y="79"/>
                  </a:lnTo>
                  <a:lnTo>
                    <a:pt x="0" y="116"/>
                  </a:lnTo>
                  <a:lnTo>
                    <a:pt x="58" y="449"/>
                  </a:lnTo>
                  <a:lnTo>
                    <a:pt x="175" y="427"/>
                  </a:lnTo>
                  <a:lnTo>
                    <a:pt x="586" y="342"/>
                  </a:lnTo>
                  <a:lnTo>
                    <a:pt x="598" y="321"/>
                  </a:lnTo>
                  <a:lnTo>
                    <a:pt x="612" y="316"/>
                  </a:lnTo>
                  <a:lnTo>
                    <a:pt x="627" y="322"/>
                  </a:lnTo>
                  <a:lnTo>
                    <a:pt x="632" y="315"/>
                  </a:lnTo>
                  <a:lnTo>
                    <a:pt x="654" y="303"/>
                  </a:lnTo>
                  <a:lnTo>
                    <a:pt x="656" y="298"/>
                  </a:lnTo>
                  <a:lnTo>
                    <a:pt x="653" y="292"/>
                  </a:lnTo>
                  <a:lnTo>
                    <a:pt x="689" y="2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1" name="Oregon" title="Oregon">
              <a:extLst>
                <a:ext uri="{FF2B5EF4-FFF2-40B4-BE49-F238E27FC236}">
                  <a16:creationId xmlns:a16="http://schemas.microsoft.com/office/drawing/2014/main" id="{CB85D2F6-3DCE-49FD-B4A2-42EEA7F9ACF1}"/>
                </a:ext>
              </a:extLst>
            </p:cNvPr>
            <p:cNvSpPr>
              <a:spLocks/>
            </p:cNvSpPr>
            <p:nvPr/>
          </p:nvSpPr>
          <p:spPr bwMode="auto">
            <a:xfrm>
              <a:off x="3707041" y="2008901"/>
              <a:ext cx="885825" cy="744538"/>
            </a:xfrm>
            <a:custGeom>
              <a:avLst/>
              <a:gdLst>
                <a:gd name="T0" fmla="*/ 437 w 928"/>
                <a:gd name="T1" fmla="*/ 705 h 779"/>
                <a:gd name="T2" fmla="*/ 437 w 928"/>
                <a:gd name="T3" fmla="*/ 705 h 779"/>
                <a:gd name="T4" fmla="*/ 0 w 928"/>
                <a:gd name="T5" fmla="*/ 587 h 779"/>
                <a:gd name="T6" fmla="*/ 11 w 928"/>
                <a:gd name="T7" fmla="*/ 453 h 779"/>
                <a:gd name="T8" fmla="*/ 36 w 928"/>
                <a:gd name="T9" fmla="*/ 405 h 779"/>
                <a:gd name="T10" fmla="*/ 52 w 928"/>
                <a:gd name="T11" fmla="*/ 389 h 779"/>
                <a:gd name="T12" fmla="*/ 66 w 928"/>
                <a:gd name="T13" fmla="*/ 384 h 779"/>
                <a:gd name="T14" fmla="*/ 68 w 928"/>
                <a:gd name="T15" fmla="*/ 369 h 779"/>
                <a:gd name="T16" fmla="*/ 65 w 928"/>
                <a:gd name="T17" fmla="*/ 368 h 779"/>
                <a:gd name="T18" fmla="*/ 169 w 928"/>
                <a:gd name="T19" fmla="*/ 103 h 779"/>
                <a:gd name="T20" fmla="*/ 181 w 928"/>
                <a:gd name="T21" fmla="*/ 89 h 779"/>
                <a:gd name="T22" fmla="*/ 185 w 928"/>
                <a:gd name="T23" fmla="*/ 68 h 779"/>
                <a:gd name="T24" fmla="*/ 191 w 928"/>
                <a:gd name="T25" fmla="*/ 58 h 779"/>
                <a:gd name="T26" fmla="*/ 187 w 928"/>
                <a:gd name="T27" fmla="*/ 51 h 779"/>
                <a:gd name="T28" fmla="*/ 204 w 928"/>
                <a:gd name="T29" fmla="*/ 2 h 779"/>
                <a:gd name="T30" fmla="*/ 212 w 928"/>
                <a:gd name="T31" fmla="*/ 0 h 779"/>
                <a:gd name="T32" fmla="*/ 248 w 928"/>
                <a:gd name="T33" fmla="*/ 7 h 779"/>
                <a:gd name="T34" fmla="*/ 267 w 928"/>
                <a:gd name="T35" fmla="*/ 19 h 779"/>
                <a:gd name="T36" fmla="*/ 270 w 928"/>
                <a:gd name="T37" fmla="*/ 14 h 779"/>
                <a:gd name="T38" fmla="*/ 294 w 928"/>
                <a:gd name="T39" fmla="*/ 41 h 779"/>
                <a:gd name="T40" fmla="*/ 298 w 928"/>
                <a:gd name="T41" fmla="*/ 57 h 779"/>
                <a:gd name="T42" fmla="*/ 292 w 928"/>
                <a:gd name="T43" fmla="*/ 103 h 779"/>
                <a:gd name="T44" fmla="*/ 335 w 928"/>
                <a:gd name="T45" fmla="*/ 129 h 779"/>
                <a:gd name="T46" fmla="*/ 367 w 928"/>
                <a:gd name="T47" fmla="*/ 128 h 779"/>
                <a:gd name="T48" fmla="*/ 389 w 928"/>
                <a:gd name="T49" fmla="*/ 120 h 779"/>
                <a:gd name="T50" fmla="*/ 439 w 928"/>
                <a:gd name="T51" fmla="*/ 134 h 779"/>
                <a:gd name="T52" fmla="*/ 451 w 928"/>
                <a:gd name="T53" fmla="*/ 152 h 779"/>
                <a:gd name="T54" fmla="*/ 510 w 928"/>
                <a:gd name="T55" fmla="*/ 146 h 779"/>
                <a:gd name="T56" fmla="*/ 523 w 928"/>
                <a:gd name="T57" fmla="*/ 157 h 779"/>
                <a:gd name="T58" fmla="*/ 549 w 928"/>
                <a:gd name="T59" fmla="*/ 159 h 779"/>
                <a:gd name="T60" fmla="*/ 580 w 928"/>
                <a:gd name="T61" fmla="*/ 152 h 779"/>
                <a:gd name="T62" fmla="*/ 610 w 928"/>
                <a:gd name="T63" fmla="*/ 155 h 779"/>
                <a:gd name="T64" fmla="*/ 621 w 928"/>
                <a:gd name="T65" fmla="*/ 147 h 779"/>
                <a:gd name="T66" fmla="*/ 671 w 928"/>
                <a:gd name="T67" fmla="*/ 156 h 779"/>
                <a:gd name="T68" fmla="*/ 682 w 928"/>
                <a:gd name="T69" fmla="*/ 151 h 779"/>
                <a:gd name="T70" fmla="*/ 896 w 928"/>
                <a:gd name="T71" fmla="*/ 199 h 779"/>
                <a:gd name="T72" fmla="*/ 904 w 928"/>
                <a:gd name="T73" fmla="*/ 226 h 779"/>
                <a:gd name="T74" fmla="*/ 924 w 928"/>
                <a:gd name="T75" fmla="*/ 241 h 779"/>
                <a:gd name="T76" fmla="*/ 928 w 928"/>
                <a:gd name="T77" fmla="*/ 265 h 779"/>
                <a:gd name="T78" fmla="*/ 901 w 928"/>
                <a:gd name="T79" fmla="*/ 298 h 779"/>
                <a:gd name="T80" fmla="*/ 888 w 928"/>
                <a:gd name="T81" fmla="*/ 323 h 779"/>
                <a:gd name="T82" fmla="*/ 871 w 928"/>
                <a:gd name="T83" fmla="*/ 342 h 779"/>
                <a:gd name="T84" fmla="*/ 868 w 928"/>
                <a:gd name="T85" fmla="*/ 356 h 779"/>
                <a:gd name="T86" fmla="*/ 859 w 928"/>
                <a:gd name="T87" fmla="*/ 369 h 779"/>
                <a:gd name="T88" fmla="*/ 843 w 928"/>
                <a:gd name="T89" fmla="*/ 378 h 779"/>
                <a:gd name="T90" fmla="*/ 815 w 928"/>
                <a:gd name="T91" fmla="*/ 413 h 779"/>
                <a:gd name="T92" fmla="*/ 812 w 928"/>
                <a:gd name="T93" fmla="*/ 441 h 779"/>
                <a:gd name="T94" fmla="*/ 832 w 928"/>
                <a:gd name="T95" fmla="*/ 449 h 779"/>
                <a:gd name="T96" fmla="*/ 839 w 928"/>
                <a:gd name="T97" fmla="*/ 465 h 779"/>
                <a:gd name="T98" fmla="*/ 828 w 928"/>
                <a:gd name="T99" fmla="*/ 475 h 779"/>
                <a:gd name="T100" fmla="*/ 830 w 928"/>
                <a:gd name="T101" fmla="*/ 487 h 779"/>
                <a:gd name="T102" fmla="*/ 815 w 928"/>
                <a:gd name="T103" fmla="*/ 512 h 779"/>
                <a:gd name="T104" fmla="*/ 758 w 928"/>
                <a:gd name="T105" fmla="*/ 779 h 779"/>
                <a:gd name="T106" fmla="*/ 437 w 928"/>
                <a:gd name="T107" fmla="*/ 70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8" h="779">
                  <a:moveTo>
                    <a:pt x="437" y="705"/>
                  </a:moveTo>
                  <a:lnTo>
                    <a:pt x="437" y="705"/>
                  </a:lnTo>
                  <a:lnTo>
                    <a:pt x="0" y="587"/>
                  </a:lnTo>
                  <a:lnTo>
                    <a:pt x="11" y="453"/>
                  </a:lnTo>
                  <a:lnTo>
                    <a:pt x="36" y="405"/>
                  </a:lnTo>
                  <a:lnTo>
                    <a:pt x="52" y="389"/>
                  </a:lnTo>
                  <a:lnTo>
                    <a:pt x="66" y="384"/>
                  </a:lnTo>
                  <a:lnTo>
                    <a:pt x="68" y="369"/>
                  </a:lnTo>
                  <a:lnTo>
                    <a:pt x="65" y="368"/>
                  </a:lnTo>
                  <a:lnTo>
                    <a:pt x="169" y="103"/>
                  </a:lnTo>
                  <a:lnTo>
                    <a:pt x="181" y="89"/>
                  </a:lnTo>
                  <a:lnTo>
                    <a:pt x="185" y="68"/>
                  </a:lnTo>
                  <a:lnTo>
                    <a:pt x="191" y="58"/>
                  </a:lnTo>
                  <a:lnTo>
                    <a:pt x="187" y="51"/>
                  </a:lnTo>
                  <a:lnTo>
                    <a:pt x="204" y="2"/>
                  </a:lnTo>
                  <a:lnTo>
                    <a:pt x="212" y="0"/>
                  </a:lnTo>
                  <a:lnTo>
                    <a:pt x="248" y="7"/>
                  </a:lnTo>
                  <a:lnTo>
                    <a:pt x="267" y="19"/>
                  </a:lnTo>
                  <a:lnTo>
                    <a:pt x="270" y="14"/>
                  </a:lnTo>
                  <a:lnTo>
                    <a:pt x="294" y="41"/>
                  </a:lnTo>
                  <a:lnTo>
                    <a:pt x="298" y="57"/>
                  </a:lnTo>
                  <a:lnTo>
                    <a:pt x="292" y="103"/>
                  </a:lnTo>
                  <a:lnTo>
                    <a:pt x="335" y="129"/>
                  </a:lnTo>
                  <a:lnTo>
                    <a:pt x="367" y="128"/>
                  </a:lnTo>
                  <a:lnTo>
                    <a:pt x="389" y="120"/>
                  </a:lnTo>
                  <a:lnTo>
                    <a:pt x="439" y="134"/>
                  </a:lnTo>
                  <a:lnTo>
                    <a:pt x="451" y="152"/>
                  </a:lnTo>
                  <a:lnTo>
                    <a:pt x="510" y="146"/>
                  </a:lnTo>
                  <a:lnTo>
                    <a:pt x="523" y="157"/>
                  </a:lnTo>
                  <a:lnTo>
                    <a:pt x="549" y="159"/>
                  </a:lnTo>
                  <a:lnTo>
                    <a:pt x="580" y="152"/>
                  </a:lnTo>
                  <a:lnTo>
                    <a:pt x="610" y="155"/>
                  </a:lnTo>
                  <a:lnTo>
                    <a:pt x="621" y="147"/>
                  </a:lnTo>
                  <a:lnTo>
                    <a:pt x="671" y="156"/>
                  </a:lnTo>
                  <a:lnTo>
                    <a:pt x="682" y="151"/>
                  </a:lnTo>
                  <a:lnTo>
                    <a:pt x="896" y="199"/>
                  </a:lnTo>
                  <a:lnTo>
                    <a:pt x="904" y="226"/>
                  </a:lnTo>
                  <a:lnTo>
                    <a:pt x="924" y="241"/>
                  </a:lnTo>
                  <a:lnTo>
                    <a:pt x="928" y="265"/>
                  </a:lnTo>
                  <a:lnTo>
                    <a:pt x="901" y="298"/>
                  </a:lnTo>
                  <a:lnTo>
                    <a:pt x="888" y="323"/>
                  </a:lnTo>
                  <a:lnTo>
                    <a:pt x="871" y="342"/>
                  </a:lnTo>
                  <a:lnTo>
                    <a:pt x="868" y="356"/>
                  </a:lnTo>
                  <a:lnTo>
                    <a:pt x="859" y="369"/>
                  </a:lnTo>
                  <a:lnTo>
                    <a:pt x="843" y="378"/>
                  </a:lnTo>
                  <a:lnTo>
                    <a:pt x="815" y="413"/>
                  </a:lnTo>
                  <a:lnTo>
                    <a:pt x="812" y="441"/>
                  </a:lnTo>
                  <a:lnTo>
                    <a:pt x="832" y="449"/>
                  </a:lnTo>
                  <a:lnTo>
                    <a:pt x="839" y="465"/>
                  </a:lnTo>
                  <a:lnTo>
                    <a:pt x="828" y="475"/>
                  </a:lnTo>
                  <a:lnTo>
                    <a:pt x="830" y="487"/>
                  </a:lnTo>
                  <a:lnTo>
                    <a:pt x="815" y="512"/>
                  </a:lnTo>
                  <a:lnTo>
                    <a:pt x="758" y="779"/>
                  </a:lnTo>
                  <a:lnTo>
                    <a:pt x="437" y="70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2" name="Oklahoma" title="Oklahoma">
              <a:extLst>
                <a:ext uri="{FF2B5EF4-FFF2-40B4-BE49-F238E27FC236}">
                  <a16:creationId xmlns:a16="http://schemas.microsoft.com/office/drawing/2014/main" id="{B5FA4AC1-76D3-4EEB-9286-71CDAFB659C4}"/>
                </a:ext>
              </a:extLst>
            </p:cNvPr>
            <p:cNvSpPr>
              <a:spLocks/>
            </p:cNvSpPr>
            <p:nvPr/>
          </p:nvSpPr>
          <p:spPr bwMode="auto">
            <a:xfrm>
              <a:off x="5839054" y="3667838"/>
              <a:ext cx="981075" cy="498475"/>
            </a:xfrm>
            <a:custGeom>
              <a:avLst/>
              <a:gdLst>
                <a:gd name="T0" fmla="*/ 66 w 1027"/>
                <a:gd name="T1" fmla="*/ 80 h 522"/>
                <a:gd name="T2" fmla="*/ 66 w 1027"/>
                <a:gd name="T3" fmla="*/ 80 h 522"/>
                <a:gd name="T4" fmla="*/ 357 w 1027"/>
                <a:gd name="T5" fmla="*/ 93 h 522"/>
                <a:gd name="T6" fmla="*/ 348 w 1027"/>
                <a:gd name="T7" fmla="*/ 383 h 522"/>
                <a:gd name="T8" fmla="*/ 363 w 1027"/>
                <a:gd name="T9" fmla="*/ 384 h 522"/>
                <a:gd name="T10" fmla="*/ 392 w 1027"/>
                <a:gd name="T11" fmla="*/ 411 h 522"/>
                <a:gd name="T12" fmla="*/ 403 w 1027"/>
                <a:gd name="T13" fmla="*/ 407 h 522"/>
                <a:gd name="T14" fmla="*/ 419 w 1027"/>
                <a:gd name="T15" fmla="*/ 413 h 522"/>
                <a:gd name="T16" fmla="*/ 426 w 1027"/>
                <a:gd name="T17" fmla="*/ 400 h 522"/>
                <a:gd name="T18" fmla="*/ 445 w 1027"/>
                <a:gd name="T19" fmla="*/ 419 h 522"/>
                <a:gd name="T20" fmla="*/ 448 w 1027"/>
                <a:gd name="T21" fmla="*/ 438 h 522"/>
                <a:gd name="T22" fmla="*/ 473 w 1027"/>
                <a:gd name="T23" fmla="*/ 438 h 522"/>
                <a:gd name="T24" fmla="*/ 501 w 1027"/>
                <a:gd name="T25" fmla="*/ 450 h 522"/>
                <a:gd name="T26" fmla="*/ 519 w 1027"/>
                <a:gd name="T27" fmla="*/ 448 h 522"/>
                <a:gd name="T28" fmla="*/ 535 w 1027"/>
                <a:gd name="T29" fmla="*/ 462 h 522"/>
                <a:gd name="T30" fmla="*/ 548 w 1027"/>
                <a:gd name="T31" fmla="*/ 451 h 522"/>
                <a:gd name="T32" fmla="*/ 579 w 1027"/>
                <a:gd name="T33" fmla="*/ 450 h 522"/>
                <a:gd name="T34" fmla="*/ 581 w 1027"/>
                <a:gd name="T35" fmla="*/ 469 h 522"/>
                <a:gd name="T36" fmla="*/ 597 w 1027"/>
                <a:gd name="T37" fmla="*/ 474 h 522"/>
                <a:gd name="T38" fmla="*/ 596 w 1027"/>
                <a:gd name="T39" fmla="*/ 488 h 522"/>
                <a:gd name="T40" fmla="*/ 607 w 1027"/>
                <a:gd name="T41" fmla="*/ 493 h 522"/>
                <a:gd name="T42" fmla="*/ 636 w 1027"/>
                <a:gd name="T43" fmla="*/ 475 h 522"/>
                <a:gd name="T44" fmla="*/ 641 w 1027"/>
                <a:gd name="T45" fmla="*/ 477 h 522"/>
                <a:gd name="T46" fmla="*/ 643 w 1027"/>
                <a:gd name="T47" fmla="*/ 488 h 522"/>
                <a:gd name="T48" fmla="*/ 656 w 1027"/>
                <a:gd name="T49" fmla="*/ 488 h 522"/>
                <a:gd name="T50" fmla="*/ 662 w 1027"/>
                <a:gd name="T51" fmla="*/ 500 h 522"/>
                <a:gd name="T52" fmla="*/ 690 w 1027"/>
                <a:gd name="T53" fmla="*/ 488 h 522"/>
                <a:gd name="T54" fmla="*/ 689 w 1027"/>
                <a:gd name="T55" fmla="*/ 504 h 522"/>
                <a:gd name="T56" fmla="*/ 698 w 1027"/>
                <a:gd name="T57" fmla="*/ 514 h 522"/>
                <a:gd name="T58" fmla="*/ 708 w 1027"/>
                <a:gd name="T59" fmla="*/ 500 h 522"/>
                <a:gd name="T60" fmla="*/ 705 w 1027"/>
                <a:gd name="T61" fmla="*/ 495 h 522"/>
                <a:gd name="T62" fmla="*/ 741 w 1027"/>
                <a:gd name="T63" fmla="*/ 484 h 522"/>
                <a:gd name="T64" fmla="*/ 753 w 1027"/>
                <a:gd name="T65" fmla="*/ 496 h 522"/>
                <a:gd name="T66" fmla="*/ 787 w 1027"/>
                <a:gd name="T67" fmla="*/ 505 h 522"/>
                <a:gd name="T68" fmla="*/ 799 w 1027"/>
                <a:gd name="T69" fmla="*/ 518 h 522"/>
                <a:gd name="T70" fmla="*/ 802 w 1027"/>
                <a:gd name="T71" fmla="*/ 508 h 522"/>
                <a:gd name="T72" fmla="*/ 813 w 1027"/>
                <a:gd name="T73" fmla="*/ 509 h 522"/>
                <a:gd name="T74" fmla="*/ 820 w 1027"/>
                <a:gd name="T75" fmla="*/ 499 h 522"/>
                <a:gd name="T76" fmla="*/ 845 w 1027"/>
                <a:gd name="T77" fmla="*/ 488 h 522"/>
                <a:gd name="T78" fmla="*/ 865 w 1027"/>
                <a:gd name="T79" fmla="*/ 494 h 522"/>
                <a:gd name="T80" fmla="*/ 866 w 1027"/>
                <a:gd name="T81" fmla="*/ 488 h 522"/>
                <a:gd name="T82" fmla="*/ 888 w 1027"/>
                <a:gd name="T83" fmla="*/ 480 h 522"/>
                <a:gd name="T84" fmla="*/ 894 w 1027"/>
                <a:gd name="T85" fmla="*/ 490 h 522"/>
                <a:gd name="T86" fmla="*/ 919 w 1027"/>
                <a:gd name="T87" fmla="*/ 491 h 522"/>
                <a:gd name="T88" fmla="*/ 932 w 1027"/>
                <a:gd name="T89" fmla="*/ 476 h 522"/>
                <a:gd name="T90" fmla="*/ 964 w 1027"/>
                <a:gd name="T91" fmla="*/ 491 h 522"/>
                <a:gd name="T92" fmla="*/ 976 w 1027"/>
                <a:gd name="T93" fmla="*/ 506 h 522"/>
                <a:gd name="T94" fmla="*/ 1027 w 1027"/>
                <a:gd name="T95" fmla="*/ 522 h 522"/>
                <a:gd name="T96" fmla="*/ 997 w 1027"/>
                <a:gd name="T97" fmla="*/ 19 h 522"/>
                <a:gd name="T98" fmla="*/ 5 w 1027"/>
                <a:gd name="T99" fmla="*/ 0 h 522"/>
                <a:gd name="T100" fmla="*/ 0 w 1027"/>
                <a:gd name="T101" fmla="*/ 76 h 522"/>
                <a:gd name="T102" fmla="*/ 66 w 1027"/>
                <a:gd name="T103" fmla="*/ 8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7" h="522">
                  <a:moveTo>
                    <a:pt x="66" y="80"/>
                  </a:moveTo>
                  <a:lnTo>
                    <a:pt x="66" y="80"/>
                  </a:lnTo>
                  <a:lnTo>
                    <a:pt x="357" y="93"/>
                  </a:lnTo>
                  <a:lnTo>
                    <a:pt x="348" y="383"/>
                  </a:lnTo>
                  <a:lnTo>
                    <a:pt x="363" y="384"/>
                  </a:lnTo>
                  <a:lnTo>
                    <a:pt x="392" y="411"/>
                  </a:lnTo>
                  <a:lnTo>
                    <a:pt x="403" y="407"/>
                  </a:lnTo>
                  <a:lnTo>
                    <a:pt x="419" y="413"/>
                  </a:lnTo>
                  <a:lnTo>
                    <a:pt x="426" y="400"/>
                  </a:lnTo>
                  <a:lnTo>
                    <a:pt x="445" y="419"/>
                  </a:lnTo>
                  <a:lnTo>
                    <a:pt x="448" y="438"/>
                  </a:lnTo>
                  <a:lnTo>
                    <a:pt x="473" y="438"/>
                  </a:lnTo>
                  <a:lnTo>
                    <a:pt x="501" y="450"/>
                  </a:lnTo>
                  <a:lnTo>
                    <a:pt x="519" y="448"/>
                  </a:lnTo>
                  <a:lnTo>
                    <a:pt x="535" y="462"/>
                  </a:lnTo>
                  <a:lnTo>
                    <a:pt x="548" y="451"/>
                  </a:lnTo>
                  <a:lnTo>
                    <a:pt x="579" y="450"/>
                  </a:lnTo>
                  <a:lnTo>
                    <a:pt x="581" y="469"/>
                  </a:lnTo>
                  <a:lnTo>
                    <a:pt x="597" y="474"/>
                  </a:lnTo>
                  <a:lnTo>
                    <a:pt x="596" y="488"/>
                  </a:lnTo>
                  <a:lnTo>
                    <a:pt x="607" y="493"/>
                  </a:lnTo>
                  <a:lnTo>
                    <a:pt x="636" y="475"/>
                  </a:lnTo>
                  <a:lnTo>
                    <a:pt x="641" y="477"/>
                  </a:lnTo>
                  <a:lnTo>
                    <a:pt x="643" y="488"/>
                  </a:lnTo>
                  <a:lnTo>
                    <a:pt x="656" y="488"/>
                  </a:lnTo>
                  <a:lnTo>
                    <a:pt x="662" y="500"/>
                  </a:lnTo>
                  <a:lnTo>
                    <a:pt x="690" y="488"/>
                  </a:lnTo>
                  <a:lnTo>
                    <a:pt x="689" y="504"/>
                  </a:lnTo>
                  <a:lnTo>
                    <a:pt x="698" y="514"/>
                  </a:lnTo>
                  <a:lnTo>
                    <a:pt x="708" y="500"/>
                  </a:lnTo>
                  <a:lnTo>
                    <a:pt x="705" y="495"/>
                  </a:lnTo>
                  <a:lnTo>
                    <a:pt x="741" y="484"/>
                  </a:lnTo>
                  <a:lnTo>
                    <a:pt x="753" y="496"/>
                  </a:lnTo>
                  <a:lnTo>
                    <a:pt x="787" y="505"/>
                  </a:lnTo>
                  <a:lnTo>
                    <a:pt x="799" y="518"/>
                  </a:lnTo>
                  <a:lnTo>
                    <a:pt x="802" y="508"/>
                  </a:lnTo>
                  <a:lnTo>
                    <a:pt x="813" y="509"/>
                  </a:lnTo>
                  <a:lnTo>
                    <a:pt x="820" y="499"/>
                  </a:lnTo>
                  <a:lnTo>
                    <a:pt x="845" y="488"/>
                  </a:lnTo>
                  <a:lnTo>
                    <a:pt x="865" y="494"/>
                  </a:lnTo>
                  <a:lnTo>
                    <a:pt x="866" y="488"/>
                  </a:lnTo>
                  <a:lnTo>
                    <a:pt x="888" y="480"/>
                  </a:lnTo>
                  <a:lnTo>
                    <a:pt x="894" y="490"/>
                  </a:lnTo>
                  <a:lnTo>
                    <a:pt x="919" y="491"/>
                  </a:lnTo>
                  <a:lnTo>
                    <a:pt x="932" y="476"/>
                  </a:lnTo>
                  <a:lnTo>
                    <a:pt x="964" y="491"/>
                  </a:lnTo>
                  <a:lnTo>
                    <a:pt x="976" y="506"/>
                  </a:lnTo>
                  <a:lnTo>
                    <a:pt x="1027" y="522"/>
                  </a:lnTo>
                  <a:lnTo>
                    <a:pt x="997" y="19"/>
                  </a:lnTo>
                  <a:lnTo>
                    <a:pt x="5" y="0"/>
                  </a:lnTo>
                  <a:lnTo>
                    <a:pt x="0" y="76"/>
                  </a:lnTo>
                  <a:lnTo>
                    <a:pt x="66" y="8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3" name="Ohio" title="Ohio">
              <a:extLst>
                <a:ext uri="{FF2B5EF4-FFF2-40B4-BE49-F238E27FC236}">
                  <a16:creationId xmlns:a16="http://schemas.microsoft.com/office/drawing/2014/main" id="{2EDF28CF-A207-4BD3-9A80-ED1A56283940}"/>
                </a:ext>
              </a:extLst>
            </p:cNvPr>
            <p:cNvSpPr>
              <a:spLocks/>
            </p:cNvSpPr>
            <p:nvPr/>
          </p:nvSpPr>
          <p:spPr bwMode="auto">
            <a:xfrm>
              <a:off x="7805966" y="2828051"/>
              <a:ext cx="474663" cy="539750"/>
            </a:xfrm>
            <a:custGeom>
              <a:avLst/>
              <a:gdLst>
                <a:gd name="T0" fmla="*/ 435 w 497"/>
                <a:gd name="T1" fmla="*/ 10 h 564"/>
                <a:gd name="T2" fmla="*/ 435 w 497"/>
                <a:gd name="T3" fmla="*/ 10 h 564"/>
                <a:gd name="T4" fmla="*/ 336 w 497"/>
                <a:gd name="T5" fmla="*/ 89 h 564"/>
                <a:gd name="T6" fmla="*/ 304 w 497"/>
                <a:gd name="T7" fmla="*/ 94 h 564"/>
                <a:gd name="T8" fmla="*/ 268 w 497"/>
                <a:gd name="T9" fmla="*/ 112 h 564"/>
                <a:gd name="T10" fmla="*/ 230 w 497"/>
                <a:gd name="T11" fmla="*/ 112 h 564"/>
                <a:gd name="T12" fmla="*/ 224 w 497"/>
                <a:gd name="T13" fmla="*/ 106 h 564"/>
                <a:gd name="T14" fmla="*/ 209 w 497"/>
                <a:gd name="T15" fmla="*/ 108 h 564"/>
                <a:gd name="T16" fmla="*/ 199 w 497"/>
                <a:gd name="T17" fmla="*/ 107 h 564"/>
                <a:gd name="T18" fmla="*/ 183 w 497"/>
                <a:gd name="T19" fmla="*/ 96 h 564"/>
                <a:gd name="T20" fmla="*/ 152 w 497"/>
                <a:gd name="T21" fmla="*/ 89 h 564"/>
                <a:gd name="T22" fmla="*/ 0 w 497"/>
                <a:gd name="T23" fmla="*/ 110 h 564"/>
                <a:gd name="T24" fmla="*/ 50 w 497"/>
                <a:gd name="T25" fmla="*/ 499 h 564"/>
                <a:gd name="T26" fmla="*/ 58 w 497"/>
                <a:gd name="T27" fmla="*/ 491 h 564"/>
                <a:gd name="T28" fmla="*/ 73 w 497"/>
                <a:gd name="T29" fmla="*/ 500 h 564"/>
                <a:gd name="T30" fmla="*/ 91 w 497"/>
                <a:gd name="T31" fmla="*/ 492 h 564"/>
                <a:gd name="T32" fmla="*/ 110 w 497"/>
                <a:gd name="T33" fmla="*/ 504 h 564"/>
                <a:gd name="T34" fmla="*/ 124 w 497"/>
                <a:gd name="T35" fmla="*/ 531 h 564"/>
                <a:gd name="T36" fmla="*/ 163 w 497"/>
                <a:gd name="T37" fmla="*/ 534 h 564"/>
                <a:gd name="T38" fmla="*/ 181 w 497"/>
                <a:gd name="T39" fmla="*/ 549 h 564"/>
                <a:gd name="T40" fmla="*/ 192 w 497"/>
                <a:gd name="T41" fmla="*/ 550 h 564"/>
                <a:gd name="T42" fmla="*/ 195 w 497"/>
                <a:gd name="T43" fmla="*/ 542 h 564"/>
                <a:gd name="T44" fmla="*/ 206 w 497"/>
                <a:gd name="T45" fmla="*/ 537 h 564"/>
                <a:gd name="T46" fmla="*/ 233 w 497"/>
                <a:gd name="T47" fmla="*/ 550 h 564"/>
                <a:gd name="T48" fmla="*/ 250 w 497"/>
                <a:gd name="T49" fmla="*/ 544 h 564"/>
                <a:gd name="T50" fmla="*/ 261 w 497"/>
                <a:gd name="T51" fmla="*/ 527 h 564"/>
                <a:gd name="T52" fmla="*/ 275 w 497"/>
                <a:gd name="T53" fmla="*/ 520 h 564"/>
                <a:gd name="T54" fmla="*/ 286 w 497"/>
                <a:gd name="T55" fmla="*/ 544 h 564"/>
                <a:gd name="T56" fmla="*/ 302 w 497"/>
                <a:gd name="T57" fmla="*/ 548 h 564"/>
                <a:gd name="T58" fmla="*/ 319 w 497"/>
                <a:gd name="T59" fmla="*/ 564 h 564"/>
                <a:gd name="T60" fmla="*/ 348 w 497"/>
                <a:gd name="T61" fmla="*/ 555 h 564"/>
                <a:gd name="T62" fmla="*/ 350 w 497"/>
                <a:gd name="T63" fmla="*/ 534 h 564"/>
                <a:gd name="T64" fmla="*/ 361 w 497"/>
                <a:gd name="T65" fmla="*/ 528 h 564"/>
                <a:gd name="T66" fmla="*/ 352 w 497"/>
                <a:gd name="T67" fmla="*/ 504 h 564"/>
                <a:gd name="T68" fmla="*/ 366 w 497"/>
                <a:gd name="T69" fmla="*/ 467 h 564"/>
                <a:gd name="T70" fmla="*/ 379 w 497"/>
                <a:gd name="T71" fmla="*/ 468 h 564"/>
                <a:gd name="T72" fmla="*/ 383 w 497"/>
                <a:gd name="T73" fmla="*/ 483 h 564"/>
                <a:gd name="T74" fmla="*/ 392 w 497"/>
                <a:gd name="T75" fmla="*/ 472 h 564"/>
                <a:gd name="T76" fmla="*/ 400 w 497"/>
                <a:gd name="T77" fmla="*/ 474 h 564"/>
                <a:gd name="T78" fmla="*/ 390 w 497"/>
                <a:gd name="T79" fmla="*/ 452 h 564"/>
                <a:gd name="T80" fmla="*/ 397 w 497"/>
                <a:gd name="T81" fmla="*/ 448 h 564"/>
                <a:gd name="T82" fmla="*/ 395 w 497"/>
                <a:gd name="T83" fmla="*/ 437 h 564"/>
                <a:gd name="T84" fmla="*/ 401 w 497"/>
                <a:gd name="T85" fmla="*/ 422 h 564"/>
                <a:gd name="T86" fmla="*/ 413 w 497"/>
                <a:gd name="T87" fmla="*/ 418 h 564"/>
                <a:gd name="T88" fmla="*/ 423 w 497"/>
                <a:gd name="T89" fmla="*/ 396 h 564"/>
                <a:gd name="T90" fmla="*/ 436 w 497"/>
                <a:gd name="T91" fmla="*/ 404 h 564"/>
                <a:gd name="T92" fmla="*/ 450 w 497"/>
                <a:gd name="T93" fmla="*/ 394 h 564"/>
                <a:gd name="T94" fmla="*/ 483 w 497"/>
                <a:gd name="T95" fmla="*/ 354 h 564"/>
                <a:gd name="T96" fmla="*/ 486 w 497"/>
                <a:gd name="T97" fmla="*/ 339 h 564"/>
                <a:gd name="T98" fmla="*/ 480 w 497"/>
                <a:gd name="T99" fmla="*/ 332 h 564"/>
                <a:gd name="T100" fmla="*/ 486 w 497"/>
                <a:gd name="T101" fmla="*/ 317 h 564"/>
                <a:gd name="T102" fmla="*/ 484 w 497"/>
                <a:gd name="T103" fmla="*/ 309 h 564"/>
                <a:gd name="T104" fmla="*/ 489 w 497"/>
                <a:gd name="T105" fmla="*/ 307 h 564"/>
                <a:gd name="T106" fmla="*/ 487 w 497"/>
                <a:gd name="T107" fmla="*/ 282 h 564"/>
                <a:gd name="T108" fmla="*/ 496 w 497"/>
                <a:gd name="T109" fmla="*/ 247 h 564"/>
                <a:gd name="T110" fmla="*/ 491 w 497"/>
                <a:gd name="T111" fmla="*/ 235 h 564"/>
                <a:gd name="T112" fmla="*/ 493 w 497"/>
                <a:gd name="T113" fmla="*/ 224 h 564"/>
                <a:gd name="T114" fmla="*/ 481 w 497"/>
                <a:gd name="T115" fmla="*/ 208 h 564"/>
                <a:gd name="T116" fmla="*/ 485 w 497"/>
                <a:gd name="T117" fmla="*/ 202 h 564"/>
                <a:gd name="T118" fmla="*/ 497 w 497"/>
                <a:gd name="T119" fmla="*/ 196 h 564"/>
                <a:gd name="T120" fmla="*/ 497 w 497"/>
                <a:gd name="T121" fmla="*/ 196 h 564"/>
                <a:gd name="T122" fmla="*/ 463 w 497"/>
                <a:gd name="T123" fmla="*/ 0 h 564"/>
                <a:gd name="T124" fmla="*/ 435 w 497"/>
                <a:gd name="T125" fmla="*/ 1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 h="564">
                  <a:moveTo>
                    <a:pt x="435" y="10"/>
                  </a:moveTo>
                  <a:lnTo>
                    <a:pt x="435" y="10"/>
                  </a:lnTo>
                  <a:lnTo>
                    <a:pt x="336" y="89"/>
                  </a:lnTo>
                  <a:lnTo>
                    <a:pt x="304" y="94"/>
                  </a:lnTo>
                  <a:lnTo>
                    <a:pt x="268" y="112"/>
                  </a:lnTo>
                  <a:lnTo>
                    <a:pt x="230" y="112"/>
                  </a:lnTo>
                  <a:lnTo>
                    <a:pt x="224" y="106"/>
                  </a:lnTo>
                  <a:lnTo>
                    <a:pt x="209" y="108"/>
                  </a:lnTo>
                  <a:lnTo>
                    <a:pt x="199" y="107"/>
                  </a:lnTo>
                  <a:lnTo>
                    <a:pt x="183" y="96"/>
                  </a:lnTo>
                  <a:lnTo>
                    <a:pt x="152" y="89"/>
                  </a:lnTo>
                  <a:lnTo>
                    <a:pt x="0" y="110"/>
                  </a:lnTo>
                  <a:lnTo>
                    <a:pt x="50" y="499"/>
                  </a:lnTo>
                  <a:lnTo>
                    <a:pt x="58" y="491"/>
                  </a:lnTo>
                  <a:lnTo>
                    <a:pt x="73" y="500"/>
                  </a:lnTo>
                  <a:lnTo>
                    <a:pt x="91" y="492"/>
                  </a:lnTo>
                  <a:lnTo>
                    <a:pt x="110" y="504"/>
                  </a:lnTo>
                  <a:lnTo>
                    <a:pt x="124" y="531"/>
                  </a:lnTo>
                  <a:lnTo>
                    <a:pt x="163" y="534"/>
                  </a:lnTo>
                  <a:lnTo>
                    <a:pt x="181" y="549"/>
                  </a:lnTo>
                  <a:lnTo>
                    <a:pt x="192" y="550"/>
                  </a:lnTo>
                  <a:lnTo>
                    <a:pt x="195" y="542"/>
                  </a:lnTo>
                  <a:lnTo>
                    <a:pt x="206" y="537"/>
                  </a:lnTo>
                  <a:lnTo>
                    <a:pt x="233" y="550"/>
                  </a:lnTo>
                  <a:lnTo>
                    <a:pt x="250" y="544"/>
                  </a:lnTo>
                  <a:lnTo>
                    <a:pt x="261" y="527"/>
                  </a:lnTo>
                  <a:lnTo>
                    <a:pt x="275" y="520"/>
                  </a:lnTo>
                  <a:lnTo>
                    <a:pt x="286" y="544"/>
                  </a:lnTo>
                  <a:lnTo>
                    <a:pt x="302" y="548"/>
                  </a:lnTo>
                  <a:lnTo>
                    <a:pt x="319" y="564"/>
                  </a:lnTo>
                  <a:lnTo>
                    <a:pt x="348" y="555"/>
                  </a:lnTo>
                  <a:lnTo>
                    <a:pt x="350" y="534"/>
                  </a:lnTo>
                  <a:lnTo>
                    <a:pt x="361" y="528"/>
                  </a:lnTo>
                  <a:lnTo>
                    <a:pt x="352" y="504"/>
                  </a:lnTo>
                  <a:lnTo>
                    <a:pt x="366" y="467"/>
                  </a:lnTo>
                  <a:lnTo>
                    <a:pt x="379" y="468"/>
                  </a:lnTo>
                  <a:lnTo>
                    <a:pt x="383" y="483"/>
                  </a:lnTo>
                  <a:lnTo>
                    <a:pt x="392" y="472"/>
                  </a:lnTo>
                  <a:lnTo>
                    <a:pt x="400" y="474"/>
                  </a:lnTo>
                  <a:lnTo>
                    <a:pt x="390" y="452"/>
                  </a:lnTo>
                  <a:lnTo>
                    <a:pt x="397" y="448"/>
                  </a:lnTo>
                  <a:lnTo>
                    <a:pt x="395" y="437"/>
                  </a:lnTo>
                  <a:lnTo>
                    <a:pt x="401" y="422"/>
                  </a:lnTo>
                  <a:lnTo>
                    <a:pt x="413" y="418"/>
                  </a:lnTo>
                  <a:lnTo>
                    <a:pt x="423" y="396"/>
                  </a:lnTo>
                  <a:lnTo>
                    <a:pt x="436" y="404"/>
                  </a:lnTo>
                  <a:lnTo>
                    <a:pt x="450" y="394"/>
                  </a:lnTo>
                  <a:lnTo>
                    <a:pt x="483" y="354"/>
                  </a:lnTo>
                  <a:lnTo>
                    <a:pt x="486" y="339"/>
                  </a:lnTo>
                  <a:lnTo>
                    <a:pt x="480" y="332"/>
                  </a:lnTo>
                  <a:lnTo>
                    <a:pt x="486" y="317"/>
                  </a:lnTo>
                  <a:lnTo>
                    <a:pt x="484" y="309"/>
                  </a:lnTo>
                  <a:lnTo>
                    <a:pt x="489" y="307"/>
                  </a:lnTo>
                  <a:lnTo>
                    <a:pt x="487" y="282"/>
                  </a:lnTo>
                  <a:lnTo>
                    <a:pt x="496" y="247"/>
                  </a:lnTo>
                  <a:lnTo>
                    <a:pt x="491" y="235"/>
                  </a:lnTo>
                  <a:lnTo>
                    <a:pt x="493" y="224"/>
                  </a:lnTo>
                  <a:lnTo>
                    <a:pt x="481" y="208"/>
                  </a:lnTo>
                  <a:lnTo>
                    <a:pt x="485" y="202"/>
                  </a:lnTo>
                  <a:lnTo>
                    <a:pt x="497" y="196"/>
                  </a:lnTo>
                  <a:lnTo>
                    <a:pt x="497" y="196"/>
                  </a:lnTo>
                  <a:lnTo>
                    <a:pt x="463" y="0"/>
                  </a:lnTo>
                  <a:lnTo>
                    <a:pt x="435" y="1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4" name="North Dakota" title="North Dakota">
              <a:extLst>
                <a:ext uri="{FF2B5EF4-FFF2-40B4-BE49-F238E27FC236}">
                  <a16:creationId xmlns:a16="http://schemas.microsoft.com/office/drawing/2014/main" id="{A7E75CEA-41A3-4CD3-8690-B6B4E75C268A}"/>
                </a:ext>
              </a:extLst>
            </p:cNvPr>
            <p:cNvSpPr>
              <a:spLocks/>
            </p:cNvSpPr>
            <p:nvPr/>
          </p:nvSpPr>
          <p:spPr bwMode="auto">
            <a:xfrm>
              <a:off x="5824766" y="1962863"/>
              <a:ext cx="739775" cy="450850"/>
            </a:xfrm>
            <a:custGeom>
              <a:avLst/>
              <a:gdLst>
                <a:gd name="T0" fmla="*/ 687 w 776"/>
                <a:gd name="T1" fmla="*/ 26 h 472"/>
                <a:gd name="T2" fmla="*/ 687 w 776"/>
                <a:gd name="T3" fmla="*/ 26 h 472"/>
                <a:gd name="T4" fmla="*/ 297 w 776"/>
                <a:gd name="T5" fmla="*/ 16 h 472"/>
                <a:gd name="T6" fmla="*/ 33 w 776"/>
                <a:gd name="T7" fmla="*/ 0 h 472"/>
                <a:gd name="T8" fmla="*/ 0 w 776"/>
                <a:gd name="T9" fmla="*/ 446 h 472"/>
                <a:gd name="T10" fmla="*/ 776 w 776"/>
                <a:gd name="T11" fmla="*/ 472 h 472"/>
                <a:gd name="T12" fmla="*/ 771 w 776"/>
                <a:gd name="T13" fmla="*/ 416 h 472"/>
                <a:gd name="T14" fmla="*/ 760 w 776"/>
                <a:gd name="T15" fmla="*/ 399 h 472"/>
                <a:gd name="T16" fmla="*/ 751 w 776"/>
                <a:gd name="T17" fmla="*/ 368 h 472"/>
                <a:gd name="T18" fmla="*/ 755 w 776"/>
                <a:gd name="T19" fmla="*/ 327 h 472"/>
                <a:gd name="T20" fmla="*/ 751 w 776"/>
                <a:gd name="T21" fmla="*/ 326 h 472"/>
                <a:gd name="T22" fmla="*/ 745 w 776"/>
                <a:gd name="T23" fmla="*/ 227 h 472"/>
                <a:gd name="T24" fmla="*/ 717 w 776"/>
                <a:gd name="T25" fmla="*/ 145 h 472"/>
                <a:gd name="T26" fmla="*/ 715 w 776"/>
                <a:gd name="T27" fmla="*/ 88 h 472"/>
                <a:gd name="T28" fmla="*/ 721 w 776"/>
                <a:gd name="T29" fmla="*/ 71 h 472"/>
                <a:gd name="T30" fmla="*/ 707 w 776"/>
                <a:gd name="T31" fmla="*/ 26 h 472"/>
                <a:gd name="T32" fmla="*/ 707 w 776"/>
                <a:gd name="T33" fmla="*/ 26 h 472"/>
                <a:gd name="T34" fmla="*/ 687 w 776"/>
                <a:gd name="T35" fmla="*/ 2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472">
                  <a:moveTo>
                    <a:pt x="687" y="26"/>
                  </a:moveTo>
                  <a:lnTo>
                    <a:pt x="687" y="26"/>
                  </a:lnTo>
                  <a:lnTo>
                    <a:pt x="297" y="16"/>
                  </a:lnTo>
                  <a:lnTo>
                    <a:pt x="33" y="0"/>
                  </a:lnTo>
                  <a:lnTo>
                    <a:pt x="0" y="446"/>
                  </a:lnTo>
                  <a:lnTo>
                    <a:pt x="776" y="472"/>
                  </a:lnTo>
                  <a:lnTo>
                    <a:pt x="771" y="416"/>
                  </a:lnTo>
                  <a:lnTo>
                    <a:pt x="760" y="399"/>
                  </a:lnTo>
                  <a:lnTo>
                    <a:pt x="751" y="368"/>
                  </a:lnTo>
                  <a:lnTo>
                    <a:pt x="755" y="327"/>
                  </a:lnTo>
                  <a:lnTo>
                    <a:pt x="751" y="326"/>
                  </a:lnTo>
                  <a:lnTo>
                    <a:pt x="745" y="227"/>
                  </a:lnTo>
                  <a:lnTo>
                    <a:pt x="717" y="145"/>
                  </a:lnTo>
                  <a:lnTo>
                    <a:pt x="715" y="88"/>
                  </a:lnTo>
                  <a:lnTo>
                    <a:pt x="721" y="71"/>
                  </a:lnTo>
                  <a:lnTo>
                    <a:pt x="707" y="26"/>
                  </a:lnTo>
                  <a:lnTo>
                    <a:pt x="707" y="26"/>
                  </a:lnTo>
                  <a:lnTo>
                    <a:pt x="687"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5" name="North Carolina" title="North Carolina">
              <a:extLst>
                <a:ext uri="{FF2B5EF4-FFF2-40B4-BE49-F238E27FC236}">
                  <a16:creationId xmlns:a16="http://schemas.microsoft.com/office/drawing/2014/main" id="{3D6D7F1B-0732-4263-BE4C-AE9398FAF11B}"/>
                </a:ext>
              </a:extLst>
            </p:cNvPr>
            <p:cNvSpPr>
              <a:spLocks/>
            </p:cNvSpPr>
            <p:nvPr/>
          </p:nvSpPr>
          <p:spPr bwMode="auto">
            <a:xfrm>
              <a:off x="7983766" y="3469401"/>
              <a:ext cx="966788" cy="460375"/>
            </a:xfrm>
            <a:custGeom>
              <a:avLst/>
              <a:gdLst>
                <a:gd name="T0" fmla="*/ 867 w 1014"/>
                <a:gd name="T1" fmla="*/ 21 h 481"/>
                <a:gd name="T2" fmla="*/ 277 w 1014"/>
                <a:gd name="T3" fmla="*/ 155 h 481"/>
                <a:gd name="T4" fmla="*/ 277 w 1014"/>
                <a:gd name="T5" fmla="*/ 174 h 481"/>
                <a:gd name="T6" fmla="*/ 270 w 1014"/>
                <a:gd name="T7" fmla="*/ 182 h 481"/>
                <a:gd name="T8" fmla="*/ 245 w 1014"/>
                <a:gd name="T9" fmla="*/ 225 h 481"/>
                <a:gd name="T10" fmla="*/ 219 w 1014"/>
                <a:gd name="T11" fmla="*/ 224 h 481"/>
                <a:gd name="T12" fmla="*/ 180 w 1014"/>
                <a:gd name="T13" fmla="*/ 241 h 481"/>
                <a:gd name="T14" fmla="*/ 163 w 1014"/>
                <a:gd name="T15" fmla="*/ 264 h 481"/>
                <a:gd name="T16" fmla="*/ 152 w 1014"/>
                <a:gd name="T17" fmla="*/ 273 h 481"/>
                <a:gd name="T18" fmla="*/ 124 w 1014"/>
                <a:gd name="T19" fmla="*/ 296 h 481"/>
                <a:gd name="T20" fmla="*/ 59 w 1014"/>
                <a:gd name="T21" fmla="*/ 335 h 481"/>
                <a:gd name="T22" fmla="*/ 29 w 1014"/>
                <a:gd name="T23" fmla="*/ 360 h 481"/>
                <a:gd name="T24" fmla="*/ 6 w 1014"/>
                <a:gd name="T25" fmla="*/ 386 h 481"/>
                <a:gd name="T26" fmla="*/ 1 w 1014"/>
                <a:gd name="T27" fmla="*/ 425 h 481"/>
                <a:gd name="T28" fmla="*/ 185 w 1014"/>
                <a:gd name="T29" fmla="*/ 388 h 481"/>
                <a:gd name="T30" fmla="*/ 196 w 1014"/>
                <a:gd name="T31" fmla="*/ 380 h 481"/>
                <a:gd name="T32" fmla="*/ 228 w 1014"/>
                <a:gd name="T33" fmla="*/ 361 h 481"/>
                <a:gd name="T34" fmla="*/ 394 w 1014"/>
                <a:gd name="T35" fmla="*/ 360 h 481"/>
                <a:gd name="T36" fmla="*/ 427 w 1014"/>
                <a:gd name="T37" fmla="*/ 369 h 481"/>
                <a:gd name="T38" fmla="*/ 564 w 1014"/>
                <a:gd name="T39" fmla="*/ 366 h 481"/>
                <a:gd name="T40" fmla="*/ 774 w 1014"/>
                <a:gd name="T41" fmla="*/ 462 h 481"/>
                <a:gd name="T42" fmla="*/ 813 w 1014"/>
                <a:gd name="T43" fmla="*/ 420 h 481"/>
                <a:gd name="T44" fmla="*/ 885 w 1014"/>
                <a:gd name="T45" fmla="*/ 332 h 481"/>
                <a:gd name="T46" fmla="*/ 958 w 1014"/>
                <a:gd name="T47" fmla="*/ 291 h 481"/>
                <a:gd name="T48" fmla="*/ 955 w 1014"/>
                <a:gd name="T49" fmla="*/ 262 h 481"/>
                <a:gd name="T50" fmla="*/ 926 w 1014"/>
                <a:gd name="T51" fmla="*/ 270 h 481"/>
                <a:gd name="T52" fmla="*/ 923 w 1014"/>
                <a:gd name="T53" fmla="*/ 270 h 481"/>
                <a:gd name="T54" fmla="*/ 930 w 1014"/>
                <a:gd name="T55" fmla="*/ 245 h 481"/>
                <a:gd name="T56" fmla="*/ 940 w 1014"/>
                <a:gd name="T57" fmla="*/ 223 h 481"/>
                <a:gd name="T58" fmla="*/ 892 w 1014"/>
                <a:gd name="T59" fmla="*/ 209 h 481"/>
                <a:gd name="T60" fmla="*/ 931 w 1014"/>
                <a:gd name="T61" fmla="*/ 188 h 481"/>
                <a:gd name="T62" fmla="*/ 948 w 1014"/>
                <a:gd name="T63" fmla="*/ 200 h 481"/>
                <a:gd name="T64" fmla="*/ 978 w 1014"/>
                <a:gd name="T65" fmla="*/ 203 h 481"/>
                <a:gd name="T66" fmla="*/ 1004 w 1014"/>
                <a:gd name="T67" fmla="*/ 163 h 481"/>
                <a:gd name="T68" fmla="*/ 1004 w 1014"/>
                <a:gd name="T69" fmla="*/ 120 h 481"/>
                <a:gd name="T70" fmla="*/ 984 w 1014"/>
                <a:gd name="T71" fmla="*/ 122 h 481"/>
                <a:gd name="T72" fmla="*/ 976 w 1014"/>
                <a:gd name="T73" fmla="*/ 147 h 481"/>
                <a:gd name="T74" fmla="*/ 962 w 1014"/>
                <a:gd name="T75" fmla="*/ 113 h 481"/>
                <a:gd name="T76" fmla="*/ 896 w 1014"/>
                <a:gd name="T77" fmla="*/ 133 h 481"/>
                <a:gd name="T78" fmla="*/ 886 w 1014"/>
                <a:gd name="T79" fmla="*/ 79 h 481"/>
                <a:gd name="T80" fmla="*/ 908 w 1014"/>
                <a:gd name="T81" fmla="*/ 111 h 481"/>
                <a:gd name="T82" fmla="*/ 946 w 1014"/>
                <a:gd name="T83" fmla="*/ 83 h 481"/>
                <a:gd name="T84" fmla="*/ 954 w 1014"/>
                <a:gd name="T85" fmla="*/ 74 h 481"/>
                <a:gd name="T86" fmla="*/ 980 w 1014"/>
                <a:gd name="T87" fmla="*/ 74 h 481"/>
                <a:gd name="T88" fmla="*/ 991 w 1014"/>
                <a:gd name="T89" fmla="*/ 87 h 481"/>
                <a:gd name="T90" fmla="*/ 973 w 1014"/>
                <a:gd name="T91" fmla="*/ 61 h 481"/>
                <a:gd name="T92" fmla="*/ 960 w 1014"/>
                <a:gd name="T93" fmla="*/ 37 h 481"/>
                <a:gd name="T94" fmla="*/ 867 w 1014"/>
                <a:gd name="T95" fmla="*/ 2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4" h="481">
                  <a:moveTo>
                    <a:pt x="867" y="21"/>
                  </a:moveTo>
                  <a:lnTo>
                    <a:pt x="867" y="21"/>
                  </a:lnTo>
                  <a:lnTo>
                    <a:pt x="281" y="132"/>
                  </a:lnTo>
                  <a:lnTo>
                    <a:pt x="277" y="155"/>
                  </a:lnTo>
                  <a:lnTo>
                    <a:pt x="281" y="161"/>
                  </a:lnTo>
                  <a:lnTo>
                    <a:pt x="277" y="174"/>
                  </a:lnTo>
                  <a:lnTo>
                    <a:pt x="282" y="183"/>
                  </a:lnTo>
                  <a:lnTo>
                    <a:pt x="270" y="182"/>
                  </a:lnTo>
                  <a:lnTo>
                    <a:pt x="260" y="192"/>
                  </a:lnTo>
                  <a:lnTo>
                    <a:pt x="245" y="225"/>
                  </a:lnTo>
                  <a:lnTo>
                    <a:pt x="229" y="219"/>
                  </a:lnTo>
                  <a:lnTo>
                    <a:pt x="219" y="224"/>
                  </a:lnTo>
                  <a:lnTo>
                    <a:pt x="191" y="255"/>
                  </a:lnTo>
                  <a:lnTo>
                    <a:pt x="180" y="241"/>
                  </a:lnTo>
                  <a:lnTo>
                    <a:pt x="165" y="253"/>
                  </a:lnTo>
                  <a:lnTo>
                    <a:pt x="163" y="264"/>
                  </a:lnTo>
                  <a:lnTo>
                    <a:pt x="150" y="263"/>
                  </a:lnTo>
                  <a:lnTo>
                    <a:pt x="152" y="273"/>
                  </a:lnTo>
                  <a:lnTo>
                    <a:pt x="144" y="289"/>
                  </a:lnTo>
                  <a:lnTo>
                    <a:pt x="124" y="296"/>
                  </a:lnTo>
                  <a:lnTo>
                    <a:pt x="89" y="329"/>
                  </a:lnTo>
                  <a:lnTo>
                    <a:pt x="59" y="335"/>
                  </a:lnTo>
                  <a:lnTo>
                    <a:pt x="43" y="344"/>
                  </a:lnTo>
                  <a:lnTo>
                    <a:pt x="29" y="360"/>
                  </a:lnTo>
                  <a:lnTo>
                    <a:pt x="25" y="384"/>
                  </a:lnTo>
                  <a:lnTo>
                    <a:pt x="6" y="386"/>
                  </a:lnTo>
                  <a:lnTo>
                    <a:pt x="0" y="393"/>
                  </a:lnTo>
                  <a:lnTo>
                    <a:pt x="1" y="425"/>
                  </a:lnTo>
                  <a:lnTo>
                    <a:pt x="147" y="405"/>
                  </a:lnTo>
                  <a:lnTo>
                    <a:pt x="185" y="388"/>
                  </a:lnTo>
                  <a:lnTo>
                    <a:pt x="188" y="391"/>
                  </a:lnTo>
                  <a:lnTo>
                    <a:pt x="196" y="380"/>
                  </a:lnTo>
                  <a:lnTo>
                    <a:pt x="224" y="369"/>
                  </a:lnTo>
                  <a:lnTo>
                    <a:pt x="228" y="361"/>
                  </a:lnTo>
                  <a:lnTo>
                    <a:pt x="389" y="346"/>
                  </a:lnTo>
                  <a:lnTo>
                    <a:pt x="394" y="360"/>
                  </a:lnTo>
                  <a:lnTo>
                    <a:pt x="405" y="349"/>
                  </a:lnTo>
                  <a:lnTo>
                    <a:pt x="427" y="369"/>
                  </a:lnTo>
                  <a:lnTo>
                    <a:pt x="429" y="390"/>
                  </a:lnTo>
                  <a:lnTo>
                    <a:pt x="564" y="366"/>
                  </a:lnTo>
                  <a:lnTo>
                    <a:pt x="726" y="481"/>
                  </a:lnTo>
                  <a:lnTo>
                    <a:pt x="774" y="462"/>
                  </a:lnTo>
                  <a:lnTo>
                    <a:pt x="812" y="434"/>
                  </a:lnTo>
                  <a:lnTo>
                    <a:pt x="813" y="420"/>
                  </a:lnTo>
                  <a:lnTo>
                    <a:pt x="834" y="376"/>
                  </a:lnTo>
                  <a:lnTo>
                    <a:pt x="885" y="332"/>
                  </a:lnTo>
                  <a:lnTo>
                    <a:pt x="930" y="320"/>
                  </a:lnTo>
                  <a:lnTo>
                    <a:pt x="958" y="291"/>
                  </a:lnTo>
                  <a:lnTo>
                    <a:pt x="959" y="278"/>
                  </a:lnTo>
                  <a:lnTo>
                    <a:pt x="955" y="262"/>
                  </a:lnTo>
                  <a:lnTo>
                    <a:pt x="936" y="263"/>
                  </a:lnTo>
                  <a:lnTo>
                    <a:pt x="926" y="270"/>
                  </a:lnTo>
                  <a:lnTo>
                    <a:pt x="925" y="275"/>
                  </a:lnTo>
                  <a:lnTo>
                    <a:pt x="923" y="270"/>
                  </a:lnTo>
                  <a:lnTo>
                    <a:pt x="921" y="257"/>
                  </a:lnTo>
                  <a:lnTo>
                    <a:pt x="930" y="245"/>
                  </a:lnTo>
                  <a:lnTo>
                    <a:pt x="931" y="235"/>
                  </a:lnTo>
                  <a:lnTo>
                    <a:pt x="940" y="223"/>
                  </a:lnTo>
                  <a:lnTo>
                    <a:pt x="930" y="216"/>
                  </a:lnTo>
                  <a:lnTo>
                    <a:pt x="892" y="209"/>
                  </a:lnTo>
                  <a:lnTo>
                    <a:pt x="919" y="203"/>
                  </a:lnTo>
                  <a:lnTo>
                    <a:pt x="931" y="188"/>
                  </a:lnTo>
                  <a:lnTo>
                    <a:pt x="939" y="201"/>
                  </a:lnTo>
                  <a:lnTo>
                    <a:pt x="948" y="200"/>
                  </a:lnTo>
                  <a:lnTo>
                    <a:pt x="957" y="209"/>
                  </a:lnTo>
                  <a:lnTo>
                    <a:pt x="978" y="203"/>
                  </a:lnTo>
                  <a:lnTo>
                    <a:pt x="990" y="193"/>
                  </a:lnTo>
                  <a:lnTo>
                    <a:pt x="1004" y="163"/>
                  </a:lnTo>
                  <a:lnTo>
                    <a:pt x="1014" y="152"/>
                  </a:lnTo>
                  <a:lnTo>
                    <a:pt x="1004" y="120"/>
                  </a:lnTo>
                  <a:lnTo>
                    <a:pt x="992" y="108"/>
                  </a:lnTo>
                  <a:lnTo>
                    <a:pt x="984" y="122"/>
                  </a:lnTo>
                  <a:lnTo>
                    <a:pt x="978" y="147"/>
                  </a:lnTo>
                  <a:lnTo>
                    <a:pt x="976" y="147"/>
                  </a:lnTo>
                  <a:lnTo>
                    <a:pt x="970" y="139"/>
                  </a:lnTo>
                  <a:lnTo>
                    <a:pt x="962" y="113"/>
                  </a:lnTo>
                  <a:lnTo>
                    <a:pt x="910" y="133"/>
                  </a:lnTo>
                  <a:lnTo>
                    <a:pt x="896" y="133"/>
                  </a:lnTo>
                  <a:lnTo>
                    <a:pt x="883" y="85"/>
                  </a:lnTo>
                  <a:lnTo>
                    <a:pt x="886" y="79"/>
                  </a:lnTo>
                  <a:lnTo>
                    <a:pt x="899" y="107"/>
                  </a:lnTo>
                  <a:lnTo>
                    <a:pt x="908" y="111"/>
                  </a:lnTo>
                  <a:lnTo>
                    <a:pt x="919" y="109"/>
                  </a:lnTo>
                  <a:lnTo>
                    <a:pt x="946" y="83"/>
                  </a:lnTo>
                  <a:lnTo>
                    <a:pt x="955" y="83"/>
                  </a:lnTo>
                  <a:lnTo>
                    <a:pt x="954" y="74"/>
                  </a:lnTo>
                  <a:lnTo>
                    <a:pt x="968" y="76"/>
                  </a:lnTo>
                  <a:lnTo>
                    <a:pt x="980" y="74"/>
                  </a:lnTo>
                  <a:lnTo>
                    <a:pt x="991" y="88"/>
                  </a:lnTo>
                  <a:lnTo>
                    <a:pt x="991" y="87"/>
                  </a:lnTo>
                  <a:lnTo>
                    <a:pt x="983" y="72"/>
                  </a:lnTo>
                  <a:lnTo>
                    <a:pt x="973" y="61"/>
                  </a:lnTo>
                  <a:lnTo>
                    <a:pt x="965" y="42"/>
                  </a:lnTo>
                  <a:lnTo>
                    <a:pt x="960" y="37"/>
                  </a:lnTo>
                  <a:lnTo>
                    <a:pt x="959" y="0"/>
                  </a:lnTo>
                  <a:lnTo>
                    <a:pt x="867" y="2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6" name="New York">
              <a:extLst>
                <a:ext uri="{FF2B5EF4-FFF2-40B4-BE49-F238E27FC236}">
                  <a16:creationId xmlns:a16="http://schemas.microsoft.com/office/drawing/2014/main" id="{A2AEDE4C-A610-4264-849E-DEF71B541BCC}"/>
                </a:ext>
              </a:extLst>
            </p:cNvPr>
            <p:cNvSpPr>
              <a:spLocks/>
            </p:cNvSpPr>
            <p:nvPr/>
          </p:nvSpPr>
          <p:spPr bwMode="auto">
            <a:xfrm>
              <a:off x="8318728" y="2256551"/>
              <a:ext cx="849312" cy="619125"/>
            </a:xfrm>
            <a:custGeom>
              <a:avLst/>
              <a:gdLst>
                <a:gd name="connsiteX0" fmla="*/ 815920 w 849312"/>
                <a:gd name="connsiteY0" fmla="*/ 490537 h 619125"/>
                <a:gd name="connsiteX1" fmla="*/ 813058 w 849312"/>
                <a:gd name="connsiteY1" fmla="*/ 501093 h 619125"/>
                <a:gd name="connsiteX2" fmla="*/ 794930 w 849312"/>
                <a:gd name="connsiteY2" fmla="*/ 528922 h 619125"/>
                <a:gd name="connsiteX3" fmla="*/ 793976 w 849312"/>
                <a:gd name="connsiteY3" fmla="*/ 534679 h 619125"/>
                <a:gd name="connsiteX4" fmla="*/ 806379 w 849312"/>
                <a:gd name="connsiteY4" fmla="*/ 529881 h 619125"/>
                <a:gd name="connsiteX5" fmla="*/ 813058 w 849312"/>
                <a:gd name="connsiteY5" fmla="*/ 518366 h 619125"/>
                <a:gd name="connsiteX6" fmla="*/ 827369 w 849312"/>
                <a:gd name="connsiteY6" fmla="*/ 506851 h 619125"/>
                <a:gd name="connsiteX7" fmla="*/ 849312 w 849312"/>
                <a:gd name="connsiteY7" fmla="*/ 503972 h 619125"/>
                <a:gd name="connsiteX8" fmla="*/ 676626 w 849312"/>
                <a:gd name="connsiteY8" fmla="*/ 616246 h 619125"/>
                <a:gd name="connsiteX9" fmla="*/ 668994 w 849312"/>
                <a:gd name="connsiteY9" fmla="*/ 616246 h 619125"/>
                <a:gd name="connsiteX10" fmla="*/ 666132 w 849312"/>
                <a:gd name="connsiteY10" fmla="*/ 609529 h 619125"/>
                <a:gd name="connsiteX11" fmla="*/ 658499 w 849312"/>
                <a:gd name="connsiteY11" fmla="*/ 613367 h 619125"/>
                <a:gd name="connsiteX12" fmla="*/ 658499 w 849312"/>
                <a:gd name="connsiteY12" fmla="*/ 619125 h 619125"/>
                <a:gd name="connsiteX13" fmla="*/ 656591 w 849312"/>
                <a:gd name="connsiteY13" fmla="*/ 617206 h 619125"/>
                <a:gd name="connsiteX14" fmla="*/ 655637 w 849312"/>
                <a:gd name="connsiteY14" fmla="*/ 602812 h 619125"/>
                <a:gd name="connsiteX15" fmla="*/ 664224 w 849312"/>
                <a:gd name="connsiteY15" fmla="*/ 597054 h 619125"/>
                <a:gd name="connsiteX16" fmla="*/ 667086 w 849312"/>
                <a:gd name="connsiteY16" fmla="*/ 586498 h 619125"/>
                <a:gd name="connsiteX17" fmla="*/ 695708 w 849312"/>
                <a:gd name="connsiteY17" fmla="*/ 564427 h 619125"/>
                <a:gd name="connsiteX18" fmla="*/ 785390 w 849312"/>
                <a:gd name="connsiteY18" fmla="*/ 528922 h 619125"/>
                <a:gd name="connsiteX19" fmla="*/ 561119 w 849312"/>
                <a:gd name="connsiteY19" fmla="*/ 0 h 619125"/>
                <a:gd name="connsiteX20" fmla="*/ 564936 w 849312"/>
                <a:gd name="connsiteY20" fmla="*/ 9545 h 619125"/>
                <a:gd name="connsiteX21" fmla="*/ 563027 w 849312"/>
                <a:gd name="connsiteY21" fmla="*/ 18135 h 619125"/>
                <a:gd name="connsiteX22" fmla="*/ 569707 w 849312"/>
                <a:gd name="connsiteY22" fmla="*/ 25771 h 619125"/>
                <a:gd name="connsiteX23" fmla="*/ 571616 w 849312"/>
                <a:gd name="connsiteY23" fmla="*/ 50588 h 619125"/>
                <a:gd name="connsiteX24" fmla="*/ 585930 w 849312"/>
                <a:gd name="connsiteY24" fmla="*/ 70632 h 619125"/>
                <a:gd name="connsiteX25" fmla="*/ 584976 w 849312"/>
                <a:gd name="connsiteY25" fmla="*/ 83041 h 619125"/>
                <a:gd name="connsiteX26" fmla="*/ 589747 w 849312"/>
                <a:gd name="connsiteY26" fmla="*/ 98313 h 619125"/>
                <a:gd name="connsiteX27" fmla="*/ 585930 w 849312"/>
                <a:gd name="connsiteY27" fmla="*/ 106903 h 619125"/>
                <a:gd name="connsiteX28" fmla="*/ 584976 w 849312"/>
                <a:gd name="connsiteY28" fmla="*/ 128857 h 619125"/>
                <a:gd name="connsiteX29" fmla="*/ 603107 w 849312"/>
                <a:gd name="connsiteY29" fmla="*/ 169900 h 619125"/>
                <a:gd name="connsiteX30" fmla="*/ 601199 w 849312"/>
                <a:gd name="connsiteY30" fmla="*/ 186126 h 619125"/>
                <a:gd name="connsiteX31" fmla="*/ 605016 w 849312"/>
                <a:gd name="connsiteY31" fmla="*/ 194717 h 619125"/>
                <a:gd name="connsiteX32" fmla="*/ 612650 w 849312"/>
                <a:gd name="connsiteY32" fmla="*/ 185172 h 619125"/>
                <a:gd name="connsiteX33" fmla="*/ 622193 w 849312"/>
                <a:gd name="connsiteY33" fmla="*/ 194717 h 619125"/>
                <a:gd name="connsiteX34" fmla="*/ 643187 w 849312"/>
                <a:gd name="connsiteY34" fmla="*/ 294939 h 619125"/>
                <a:gd name="connsiteX35" fmla="*/ 649867 w 849312"/>
                <a:gd name="connsiteY35" fmla="*/ 306393 h 619125"/>
                <a:gd name="connsiteX36" fmla="*/ 647959 w 849312"/>
                <a:gd name="connsiteY36" fmla="*/ 410432 h 619125"/>
                <a:gd name="connsiteX37" fmla="*/ 651776 w 849312"/>
                <a:gd name="connsiteY37" fmla="*/ 409478 h 619125"/>
                <a:gd name="connsiteX38" fmla="*/ 669907 w 849312"/>
                <a:gd name="connsiteY38" fmla="*/ 511609 h 619125"/>
                <a:gd name="connsiteX39" fmla="*/ 679450 w 849312"/>
                <a:gd name="connsiteY39" fmla="*/ 523063 h 619125"/>
                <a:gd name="connsiteX40" fmla="*/ 659410 w 849312"/>
                <a:gd name="connsiteY40" fmla="*/ 544062 h 619125"/>
                <a:gd name="connsiteX41" fmla="*/ 669907 w 849312"/>
                <a:gd name="connsiteY41" fmla="*/ 555516 h 619125"/>
                <a:gd name="connsiteX42" fmla="*/ 663227 w 849312"/>
                <a:gd name="connsiteY42" fmla="*/ 576515 h 619125"/>
                <a:gd name="connsiteX43" fmla="*/ 652730 w 849312"/>
                <a:gd name="connsiteY43" fmla="*/ 579378 h 619125"/>
                <a:gd name="connsiteX44" fmla="*/ 642233 w 849312"/>
                <a:gd name="connsiteY44" fmla="*/ 608013 h 619125"/>
                <a:gd name="connsiteX45" fmla="*/ 646050 w 849312"/>
                <a:gd name="connsiteY45" fmla="*/ 565061 h 619125"/>
                <a:gd name="connsiteX46" fmla="*/ 548713 w 849312"/>
                <a:gd name="connsiteY46" fmla="*/ 532608 h 619125"/>
                <a:gd name="connsiteX47" fmla="*/ 542033 w 849312"/>
                <a:gd name="connsiteY47" fmla="*/ 524972 h 619125"/>
                <a:gd name="connsiteX48" fmla="*/ 516267 w 849312"/>
                <a:gd name="connsiteY48" fmla="*/ 523063 h 619125"/>
                <a:gd name="connsiteX49" fmla="*/ 502907 w 849312"/>
                <a:gd name="connsiteY49" fmla="*/ 506837 h 619125"/>
                <a:gd name="connsiteX50" fmla="*/ 499090 w 849312"/>
                <a:gd name="connsiteY50" fmla="*/ 483929 h 619125"/>
                <a:gd name="connsiteX51" fmla="*/ 493365 w 849312"/>
                <a:gd name="connsiteY51" fmla="*/ 482974 h 619125"/>
                <a:gd name="connsiteX52" fmla="*/ 495273 w 849312"/>
                <a:gd name="connsiteY52" fmla="*/ 478202 h 619125"/>
                <a:gd name="connsiteX53" fmla="*/ 476188 w 849312"/>
                <a:gd name="connsiteY53" fmla="*/ 475338 h 619125"/>
                <a:gd name="connsiteX54" fmla="*/ 471416 w 849312"/>
                <a:gd name="connsiteY54" fmla="*/ 464839 h 619125"/>
                <a:gd name="connsiteX55" fmla="*/ 457102 w 849312"/>
                <a:gd name="connsiteY55" fmla="*/ 461975 h 619125"/>
                <a:gd name="connsiteX56" fmla="*/ 6680 w 849312"/>
                <a:gd name="connsiteY56" fmla="*/ 554561 h 619125"/>
                <a:gd name="connsiteX57" fmla="*/ 0 w 849312"/>
                <a:gd name="connsiteY57" fmla="*/ 517336 h 619125"/>
                <a:gd name="connsiteX58" fmla="*/ 43897 w 849312"/>
                <a:gd name="connsiteY58" fmla="*/ 467702 h 619125"/>
                <a:gd name="connsiteX59" fmla="*/ 49623 w 849312"/>
                <a:gd name="connsiteY59" fmla="*/ 464839 h 619125"/>
                <a:gd name="connsiteX60" fmla="*/ 56302 w 849312"/>
                <a:gd name="connsiteY60" fmla="*/ 459112 h 619125"/>
                <a:gd name="connsiteX61" fmla="*/ 61074 w 849312"/>
                <a:gd name="connsiteY61" fmla="*/ 446703 h 619125"/>
                <a:gd name="connsiteX62" fmla="*/ 80160 w 849312"/>
                <a:gd name="connsiteY62" fmla="*/ 419977 h 619125"/>
                <a:gd name="connsiteX63" fmla="*/ 50577 w 849312"/>
                <a:gd name="connsiteY63" fmla="*/ 368435 h 619125"/>
                <a:gd name="connsiteX64" fmla="*/ 148868 w 849312"/>
                <a:gd name="connsiteY64" fmla="*/ 325482 h 619125"/>
                <a:gd name="connsiteX65" fmla="*/ 182268 w 849312"/>
                <a:gd name="connsiteY65" fmla="*/ 324528 h 619125"/>
                <a:gd name="connsiteX66" fmla="*/ 200400 w 849312"/>
                <a:gd name="connsiteY66" fmla="*/ 334073 h 619125"/>
                <a:gd name="connsiteX67" fmla="*/ 218531 w 849312"/>
                <a:gd name="connsiteY67" fmla="*/ 323573 h 619125"/>
                <a:gd name="connsiteX68" fmla="*/ 226165 w 849312"/>
                <a:gd name="connsiteY68" fmla="*/ 323573 h 619125"/>
                <a:gd name="connsiteX69" fmla="*/ 262428 w 849312"/>
                <a:gd name="connsiteY69" fmla="*/ 314983 h 619125"/>
                <a:gd name="connsiteX70" fmla="*/ 277697 w 849312"/>
                <a:gd name="connsiteY70" fmla="*/ 306393 h 619125"/>
                <a:gd name="connsiteX71" fmla="*/ 302508 w 849312"/>
                <a:gd name="connsiteY71" fmla="*/ 275849 h 619125"/>
                <a:gd name="connsiteX72" fmla="*/ 332091 w 849312"/>
                <a:gd name="connsiteY72" fmla="*/ 263440 h 619125"/>
                <a:gd name="connsiteX73" fmla="*/ 333045 w 849312"/>
                <a:gd name="connsiteY73" fmla="*/ 250077 h 619125"/>
                <a:gd name="connsiteX74" fmla="*/ 325411 w 849312"/>
                <a:gd name="connsiteY74" fmla="*/ 233851 h 619125"/>
                <a:gd name="connsiteX75" fmla="*/ 314914 w 849312"/>
                <a:gd name="connsiteY75" fmla="*/ 224306 h 619125"/>
                <a:gd name="connsiteX76" fmla="*/ 312051 w 849312"/>
                <a:gd name="connsiteY76" fmla="*/ 218579 h 619125"/>
                <a:gd name="connsiteX77" fmla="*/ 313959 w 849312"/>
                <a:gd name="connsiteY77" fmla="*/ 213807 h 619125"/>
                <a:gd name="connsiteX78" fmla="*/ 320639 w 849312"/>
                <a:gd name="connsiteY78" fmla="*/ 213807 h 619125"/>
                <a:gd name="connsiteX79" fmla="*/ 326365 w 849312"/>
                <a:gd name="connsiteY79" fmla="*/ 208080 h 619125"/>
                <a:gd name="connsiteX80" fmla="*/ 325411 w 849312"/>
                <a:gd name="connsiteY80" fmla="*/ 199489 h 619125"/>
                <a:gd name="connsiteX81" fmla="*/ 318731 w 849312"/>
                <a:gd name="connsiteY81" fmla="*/ 194717 h 619125"/>
                <a:gd name="connsiteX82" fmla="*/ 305371 w 849312"/>
                <a:gd name="connsiteY82" fmla="*/ 197580 h 619125"/>
                <a:gd name="connsiteX83" fmla="*/ 300599 w 849312"/>
                <a:gd name="connsiteY83" fmla="*/ 188035 h 619125"/>
                <a:gd name="connsiteX84" fmla="*/ 305371 w 849312"/>
                <a:gd name="connsiteY84" fmla="*/ 178490 h 619125"/>
                <a:gd name="connsiteX85" fmla="*/ 336862 w 849312"/>
                <a:gd name="connsiteY85" fmla="*/ 145083 h 619125"/>
                <a:gd name="connsiteX86" fmla="*/ 347359 w 849312"/>
                <a:gd name="connsiteY86" fmla="*/ 100222 h 619125"/>
                <a:gd name="connsiteX87" fmla="*/ 400799 w 849312"/>
                <a:gd name="connsiteY87" fmla="*/ 3913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849312" h="619125">
                  <a:moveTo>
                    <a:pt x="815920" y="490537"/>
                  </a:moveTo>
                  <a:lnTo>
                    <a:pt x="813058" y="501093"/>
                  </a:lnTo>
                  <a:lnTo>
                    <a:pt x="794930" y="528922"/>
                  </a:lnTo>
                  <a:lnTo>
                    <a:pt x="793976" y="534679"/>
                  </a:lnTo>
                  <a:lnTo>
                    <a:pt x="806379" y="529881"/>
                  </a:lnTo>
                  <a:lnTo>
                    <a:pt x="813058" y="518366"/>
                  </a:lnTo>
                  <a:lnTo>
                    <a:pt x="827369" y="506851"/>
                  </a:lnTo>
                  <a:lnTo>
                    <a:pt x="849312" y="503972"/>
                  </a:lnTo>
                  <a:lnTo>
                    <a:pt x="676626" y="616246"/>
                  </a:lnTo>
                  <a:lnTo>
                    <a:pt x="668994" y="616246"/>
                  </a:lnTo>
                  <a:lnTo>
                    <a:pt x="666132" y="609529"/>
                  </a:lnTo>
                  <a:lnTo>
                    <a:pt x="658499" y="613367"/>
                  </a:lnTo>
                  <a:lnTo>
                    <a:pt x="658499" y="619125"/>
                  </a:lnTo>
                  <a:lnTo>
                    <a:pt x="656591" y="617206"/>
                  </a:lnTo>
                  <a:lnTo>
                    <a:pt x="655637" y="602812"/>
                  </a:lnTo>
                  <a:lnTo>
                    <a:pt x="664224" y="597054"/>
                  </a:lnTo>
                  <a:lnTo>
                    <a:pt x="667086" y="586498"/>
                  </a:lnTo>
                  <a:lnTo>
                    <a:pt x="695708" y="564427"/>
                  </a:lnTo>
                  <a:lnTo>
                    <a:pt x="785390" y="528922"/>
                  </a:lnTo>
                  <a:close/>
                  <a:moveTo>
                    <a:pt x="561119" y="0"/>
                  </a:moveTo>
                  <a:lnTo>
                    <a:pt x="564936" y="9545"/>
                  </a:lnTo>
                  <a:lnTo>
                    <a:pt x="563027" y="18135"/>
                  </a:lnTo>
                  <a:lnTo>
                    <a:pt x="569707" y="25771"/>
                  </a:lnTo>
                  <a:lnTo>
                    <a:pt x="571616" y="50588"/>
                  </a:lnTo>
                  <a:lnTo>
                    <a:pt x="585930" y="70632"/>
                  </a:lnTo>
                  <a:lnTo>
                    <a:pt x="584976" y="83041"/>
                  </a:lnTo>
                  <a:lnTo>
                    <a:pt x="589747" y="98313"/>
                  </a:lnTo>
                  <a:lnTo>
                    <a:pt x="585930" y="106903"/>
                  </a:lnTo>
                  <a:lnTo>
                    <a:pt x="584976" y="128857"/>
                  </a:lnTo>
                  <a:lnTo>
                    <a:pt x="603107" y="169900"/>
                  </a:lnTo>
                  <a:lnTo>
                    <a:pt x="601199" y="186126"/>
                  </a:lnTo>
                  <a:lnTo>
                    <a:pt x="605016" y="194717"/>
                  </a:lnTo>
                  <a:lnTo>
                    <a:pt x="612650" y="185172"/>
                  </a:lnTo>
                  <a:lnTo>
                    <a:pt x="622193" y="194717"/>
                  </a:lnTo>
                  <a:lnTo>
                    <a:pt x="643187" y="294939"/>
                  </a:lnTo>
                  <a:lnTo>
                    <a:pt x="649867" y="306393"/>
                  </a:lnTo>
                  <a:lnTo>
                    <a:pt x="647959" y="410432"/>
                  </a:lnTo>
                  <a:lnTo>
                    <a:pt x="651776" y="409478"/>
                  </a:lnTo>
                  <a:lnTo>
                    <a:pt x="669907" y="511609"/>
                  </a:lnTo>
                  <a:lnTo>
                    <a:pt x="679450" y="523063"/>
                  </a:lnTo>
                  <a:lnTo>
                    <a:pt x="659410" y="544062"/>
                  </a:lnTo>
                  <a:lnTo>
                    <a:pt x="669907" y="555516"/>
                  </a:lnTo>
                  <a:lnTo>
                    <a:pt x="663227" y="576515"/>
                  </a:lnTo>
                  <a:lnTo>
                    <a:pt x="652730" y="579378"/>
                  </a:lnTo>
                  <a:lnTo>
                    <a:pt x="642233" y="608013"/>
                  </a:lnTo>
                  <a:lnTo>
                    <a:pt x="646050" y="565061"/>
                  </a:lnTo>
                  <a:lnTo>
                    <a:pt x="548713" y="532608"/>
                  </a:lnTo>
                  <a:lnTo>
                    <a:pt x="542033" y="524972"/>
                  </a:lnTo>
                  <a:lnTo>
                    <a:pt x="516267" y="523063"/>
                  </a:lnTo>
                  <a:lnTo>
                    <a:pt x="502907" y="506837"/>
                  </a:lnTo>
                  <a:lnTo>
                    <a:pt x="499090" y="483929"/>
                  </a:lnTo>
                  <a:lnTo>
                    <a:pt x="493365" y="482974"/>
                  </a:lnTo>
                  <a:lnTo>
                    <a:pt x="495273" y="478202"/>
                  </a:lnTo>
                  <a:lnTo>
                    <a:pt x="476188" y="475338"/>
                  </a:lnTo>
                  <a:lnTo>
                    <a:pt x="471416" y="464839"/>
                  </a:lnTo>
                  <a:lnTo>
                    <a:pt x="457102" y="461975"/>
                  </a:lnTo>
                  <a:lnTo>
                    <a:pt x="6680" y="554561"/>
                  </a:lnTo>
                  <a:lnTo>
                    <a:pt x="0" y="517336"/>
                  </a:lnTo>
                  <a:lnTo>
                    <a:pt x="43897" y="467702"/>
                  </a:lnTo>
                  <a:lnTo>
                    <a:pt x="49623" y="464839"/>
                  </a:lnTo>
                  <a:lnTo>
                    <a:pt x="56302" y="459112"/>
                  </a:lnTo>
                  <a:lnTo>
                    <a:pt x="61074" y="446703"/>
                  </a:lnTo>
                  <a:lnTo>
                    <a:pt x="80160" y="419977"/>
                  </a:lnTo>
                  <a:lnTo>
                    <a:pt x="50577" y="368435"/>
                  </a:lnTo>
                  <a:lnTo>
                    <a:pt x="148868" y="325482"/>
                  </a:lnTo>
                  <a:lnTo>
                    <a:pt x="182268" y="324528"/>
                  </a:lnTo>
                  <a:lnTo>
                    <a:pt x="200400" y="334073"/>
                  </a:lnTo>
                  <a:lnTo>
                    <a:pt x="218531" y="323573"/>
                  </a:lnTo>
                  <a:lnTo>
                    <a:pt x="226165" y="323573"/>
                  </a:lnTo>
                  <a:lnTo>
                    <a:pt x="262428" y="314983"/>
                  </a:lnTo>
                  <a:lnTo>
                    <a:pt x="277697" y="306393"/>
                  </a:lnTo>
                  <a:lnTo>
                    <a:pt x="302508" y="275849"/>
                  </a:lnTo>
                  <a:lnTo>
                    <a:pt x="332091" y="263440"/>
                  </a:lnTo>
                  <a:lnTo>
                    <a:pt x="333045" y="250077"/>
                  </a:lnTo>
                  <a:lnTo>
                    <a:pt x="325411" y="233851"/>
                  </a:lnTo>
                  <a:lnTo>
                    <a:pt x="314914" y="224306"/>
                  </a:lnTo>
                  <a:lnTo>
                    <a:pt x="312051" y="218579"/>
                  </a:lnTo>
                  <a:lnTo>
                    <a:pt x="313959" y="213807"/>
                  </a:lnTo>
                  <a:lnTo>
                    <a:pt x="320639" y="213807"/>
                  </a:lnTo>
                  <a:lnTo>
                    <a:pt x="326365" y="208080"/>
                  </a:lnTo>
                  <a:lnTo>
                    <a:pt x="325411" y="199489"/>
                  </a:lnTo>
                  <a:lnTo>
                    <a:pt x="318731" y="194717"/>
                  </a:lnTo>
                  <a:lnTo>
                    <a:pt x="305371" y="197580"/>
                  </a:lnTo>
                  <a:lnTo>
                    <a:pt x="300599" y="188035"/>
                  </a:lnTo>
                  <a:lnTo>
                    <a:pt x="305371" y="178490"/>
                  </a:lnTo>
                  <a:lnTo>
                    <a:pt x="336862" y="145083"/>
                  </a:lnTo>
                  <a:lnTo>
                    <a:pt x="347359" y="100222"/>
                  </a:lnTo>
                  <a:lnTo>
                    <a:pt x="400799" y="3913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97" name="New Mexico" title="New Mexico">
              <a:extLst>
                <a:ext uri="{FF2B5EF4-FFF2-40B4-BE49-F238E27FC236}">
                  <a16:creationId xmlns:a16="http://schemas.microsoft.com/office/drawing/2014/main" id="{04C73315-67B5-4413-8808-6F838294F68B}"/>
                </a:ext>
              </a:extLst>
            </p:cNvPr>
            <p:cNvSpPr>
              <a:spLocks/>
            </p:cNvSpPr>
            <p:nvPr/>
          </p:nvSpPr>
          <p:spPr bwMode="auto">
            <a:xfrm>
              <a:off x="5064354" y="3602751"/>
              <a:ext cx="779463" cy="812800"/>
            </a:xfrm>
            <a:custGeom>
              <a:avLst/>
              <a:gdLst>
                <a:gd name="T0" fmla="*/ 317 w 818"/>
                <a:gd name="T1" fmla="*/ 803 h 852"/>
                <a:gd name="T2" fmla="*/ 317 w 818"/>
                <a:gd name="T3" fmla="*/ 803 h 852"/>
                <a:gd name="T4" fmla="*/ 311 w 818"/>
                <a:gd name="T5" fmla="*/ 777 h 852"/>
                <a:gd name="T6" fmla="*/ 764 w 818"/>
                <a:gd name="T7" fmla="*/ 815 h 852"/>
                <a:gd name="T8" fmla="*/ 807 w 818"/>
                <a:gd name="T9" fmla="*/ 144 h 852"/>
                <a:gd name="T10" fmla="*/ 813 w 818"/>
                <a:gd name="T11" fmla="*/ 144 h 852"/>
                <a:gd name="T12" fmla="*/ 818 w 818"/>
                <a:gd name="T13" fmla="*/ 68 h 852"/>
                <a:gd name="T14" fmla="*/ 107 w 818"/>
                <a:gd name="T15" fmla="*/ 0 h 852"/>
                <a:gd name="T16" fmla="*/ 0 w 818"/>
                <a:gd name="T17" fmla="*/ 839 h 852"/>
                <a:gd name="T18" fmla="*/ 101 w 818"/>
                <a:gd name="T19" fmla="*/ 852 h 852"/>
                <a:gd name="T20" fmla="*/ 110 w 818"/>
                <a:gd name="T21" fmla="*/ 782 h 852"/>
                <a:gd name="T22" fmla="*/ 317 w 818"/>
                <a:gd name="T23" fmla="*/ 803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852">
                  <a:moveTo>
                    <a:pt x="317" y="803"/>
                  </a:moveTo>
                  <a:lnTo>
                    <a:pt x="317" y="803"/>
                  </a:lnTo>
                  <a:lnTo>
                    <a:pt x="311" y="777"/>
                  </a:lnTo>
                  <a:lnTo>
                    <a:pt x="764" y="815"/>
                  </a:lnTo>
                  <a:lnTo>
                    <a:pt x="807" y="144"/>
                  </a:lnTo>
                  <a:lnTo>
                    <a:pt x="813" y="144"/>
                  </a:lnTo>
                  <a:lnTo>
                    <a:pt x="818" y="68"/>
                  </a:lnTo>
                  <a:lnTo>
                    <a:pt x="107" y="0"/>
                  </a:lnTo>
                  <a:lnTo>
                    <a:pt x="0" y="839"/>
                  </a:lnTo>
                  <a:lnTo>
                    <a:pt x="101" y="852"/>
                  </a:lnTo>
                  <a:lnTo>
                    <a:pt x="110" y="782"/>
                  </a:lnTo>
                  <a:lnTo>
                    <a:pt x="317" y="8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99" name="New Jersey" title="New Jersey">
              <a:extLst>
                <a:ext uri="{FF2B5EF4-FFF2-40B4-BE49-F238E27FC236}">
                  <a16:creationId xmlns:a16="http://schemas.microsoft.com/office/drawing/2014/main" id="{D357FDD6-000B-4A60-B61E-1C4908BE9882}"/>
                </a:ext>
              </a:extLst>
            </p:cNvPr>
            <p:cNvSpPr>
              <a:spLocks/>
            </p:cNvSpPr>
            <p:nvPr/>
          </p:nvSpPr>
          <p:spPr bwMode="auto">
            <a:xfrm>
              <a:off x="8834666" y="2788363"/>
              <a:ext cx="155575" cy="334963"/>
            </a:xfrm>
            <a:custGeom>
              <a:avLst/>
              <a:gdLst>
                <a:gd name="T0" fmla="*/ 8 w 164"/>
                <a:gd name="T1" fmla="*/ 285 h 351"/>
                <a:gd name="T2" fmla="*/ 8 w 164"/>
                <a:gd name="T3" fmla="*/ 285 h 351"/>
                <a:gd name="T4" fmla="*/ 42 w 164"/>
                <a:gd name="T5" fmla="*/ 311 h 351"/>
                <a:gd name="T6" fmla="*/ 60 w 164"/>
                <a:gd name="T7" fmla="*/ 312 h 351"/>
                <a:gd name="T8" fmla="*/ 75 w 164"/>
                <a:gd name="T9" fmla="*/ 322 h 351"/>
                <a:gd name="T10" fmla="*/ 96 w 164"/>
                <a:gd name="T11" fmla="*/ 318 h 351"/>
                <a:gd name="T12" fmla="*/ 102 w 164"/>
                <a:gd name="T13" fmla="*/ 345 h 351"/>
                <a:gd name="T14" fmla="*/ 106 w 164"/>
                <a:gd name="T15" fmla="*/ 351 h 351"/>
                <a:gd name="T16" fmla="*/ 146 w 164"/>
                <a:gd name="T17" fmla="*/ 257 h 351"/>
                <a:gd name="T18" fmla="*/ 144 w 164"/>
                <a:gd name="T19" fmla="*/ 249 h 351"/>
                <a:gd name="T20" fmla="*/ 153 w 164"/>
                <a:gd name="T21" fmla="*/ 241 h 351"/>
                <a:gd name="T22" fmla="*/ 156 w 164"/>
                <a:gd name="T23" fmla="*/ 235 h 351"/>
                <a:gd name="T24" fmla="*/ 153 w 164"/>
                <a:gd name="T25" fmla="*/ 193 h 351"/>
                <a:gd name="T26" fmla="*/ 155 w 164"/>
                <a:gd name="T27" fmla="*/ 187 h 351"/>
                <a:gd name="T28" fmla="*/ 160 w 164"/>
                <a:gd name="T29" fmla="*/ 188 h 351"/>
                <a:gd name="T30" fmla="*/ 164 w 164"/>
                <a:gd name="T31" fmla="*/ 185 h 351"/>
                <a:gd name="T32" fmla="*/ 164 w 164"/>
                <a:gd name="T33" fmla="*/ 142 h 351"/>
                <a:gd name="T34" fmla="*/ 158 w 164"/>
                <a:gd name="T35" fmla="*/ 133 h 351"/>
                <a:gd name="T36" fmla="*/ 145 w 164"/>
                <a:gd name="T37" fmla="*/ 122 h 351"/>
                <a:gd name="T38" fmla="*/ 128 w 164"/>
                <a:gd name="T39" fmla="*/ 118 h 351"/>
                <a:gd name="T40" fmla="*/ 125 w 164"/>
                <a:gd name="T41" fmla="*/ 115 h 351"/>
                <a:gd name="T42" fmla="*/ 123 w 164"/>
                <a:gd name="T43" fmla="*/ 106 h 351"/>
                <a:gd name="T44" fmla="*/ 127 w 164"/>
                <a:gd name="T45" fmla="*/ 87 h 351"/>
                <a:gd name="T46" fmla="*/ 132 w 164"/>
                <a:gd name="T47" fmla="*/ 80 h 351"/>
                <a:gd name="T48" fmla="*/ 136 w 164"/>
                <a:gd name="T49" fmla="*/ 34 h 351"/>
                <a:gd name="T50" fmla="*/ 34 w 164"/>
                <a:gd name="T51" fmla="*/ 0 h 351"/>
                <a:gd name="T52" fmla="*/ 23 w 164"/>
                <a:gd name="T53" fmla="*/ 17 h 351"/>
                <a:gd name="T54" fmla="*/ 14 w 164"/>
                <a:gd name="T55" fmla="*/ 49 h 351"/>
                <a:gd name="T56" fmla="*/ 1 w 164"/>
                <a:gd name="T57" fmla="*/ 66 h 351"/>
                <a:gd name="T58" fmla="*/ 13 w 164"/>
                <a:gd name="T59" fmla="*/ 81 h 351"/>
                <a:gd name="T60" fmla="*/ 10 w 164"/>
                <a:gd name="T61" fmla="*/ 95 h 351"/>
                <a:gd name="T62" fmla="*/ 3 w 164"/>
                <a:gd name="T63" fmla="*/ 102 h 351"/>
                <a:gd name="T64" fmla="*/ 4 w 164"/>
                <a:gd name="T65" fmla="*/ 113 h 351"/>
                <a:gd name="T66" fmla="*/ 4 w 164"/>
                <a:gd name="T67" fmla="*/ 112 h 351"/>
                <a:gd name="T68" fmla="*/ 9 w 164"/>
                <a:gd name="T69" fmla="*/ 129 h 351"/>
                <a:gd name="T70" fmla="*/ 22 w 164"/>
                <a:gd name="T71" fmla="*/ 129 h 351"/>
                <a:gd name="T72" fmla="*/ 29 w 164"/>
                <a:gd name="T73" fmla="*/ 147 h 351"/>
                <a:gd name="T74" fmla="*/ 39 w 164"/>
                <a:gd name="T75" fmla="*/ 148 h 351"/>
                <a:gd name="T76" fmla="*/ 74 w 164"/>
                <a:gd name="T77" fmla="*/ 177 h 351"/>
                <a:gd name="T78" fmla="*/ 38 w 164"/>
                <a:gd name="T79" fmla="*/ 218 h 351"/>
                <a:gd name="T80" fmla="*/ 41 w 164"/>
                <a:gd name="T81" fmla="*/ 224 h 351"/>
                <a:gd name="T82" fmla="*/ 39 w 164"/>
                <a:gd name="T83" fmla="*/ 229 h 351"/>
                <a:gd name="T84" fmla="*/ 17 w 164"/>
                <a:gd name="T85" fmla="*/ 241 h 351"/>
                <a:gd name="T86" fmla="*/ 7 w 164"/>
                <a:gd name="T87" fmla="*/ 255 h 351"/>
                <a:gd name="T88" fmla="*/ 0 w 164"/>
                <a:gd name="T89" fmla="*/ 277 h 351"/>
                <a:gd name="T90" fmla="*/ 8 w 164"/>
                <a:gd name="T91" fmla="*/ 28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 h="351">
                  <a:moveTo>
                    <a:pt x="8" y="285"/>
                  </a:moveTo>
                  <a:lnTo>
                    <a:pt x="8" y="285"/>
                  </a:lnTo>
                  <a:lnTo>
                    <a:pt x="42" y="311"/>
                  </a:lnTo>
                  <a:lnTo>
                    <a:pt x="60" y="312"/>
                  </a:lnTo>
                  <a:lnTo>
                    <a:pt x="75" y="322"/>
                  </a:lnTo>
                  <a:lnTo>
                    <a:pt x="96" y="318"/>
                  </a:lnTo>
                  <a:lnTo>
                    <a:pt x="102" y="345"/>
                  </a:lnTo>
                  <a:lnTo>
                    <a:pt x="106" y="351"/>
                  </a:lnTo>
                  <a:lnTo>
                    <a:pt x="146" y="257"/>
                  </a:lnTo>
                  <a:lnTo>
                    <a:pt x="144" y="249"/>
                  </a:lnTo>
                  <a:lnTo>
                    <a:pt x="153" y="241"/>
                  </a:lnTo>
                  <a:lnTo>
                    <a:pt x="156" y="235"/>
                  </a:lnTo>
                  <a:lnTo>
                    <a:pt x="153" y="193"/>
                  </a:lnTo>
                  <a:lnTo>
                    <a:pt x="155" y="187"/>
                  </a:lnTo>
                  <a:lnTo>
                    <a:pt x="160" y="188"/>
                  </a:lnTo>
                  <a:lnTo>
                    <a:pt x="164" y="185"/>
                  </a:lnTo>
                  <a:lnTo>
                    <a:pt x="164" y="142"/>
                  </a:lnTo>
                  <a:lnTo>
                    <a:pt x="158" y="133"/>
                  </a:lnTo>
                  <a:lnTo>
                    <a:pt x="145" y="122"/>
                  </a:lnTo>
                  <a:lnTo>
                    <a:pt x="128" y="118"/>
                  </a:lnTo>
                  <a:lnTo>
                    <a:pt x="125" y="115"/>
                  </a:lnTo>
                  <a:lnTo>
                    <a:pt x="123" y="106"/>
                  </a:lnTo>
                  <a:lnTo>
                    <a:pt x="127" y="87"/>
                  </a:lnTo>
                  <a:lnTo>
                    <a:pt x="132" y="80"/>
                  </a:lnTo>
                  <a:lnTo>
                    <a:pt x="136" y="34"/>
                  </a:lnTo>
                  <a:lnTo>
                    <a:pt x="34" y="0"/>
                  </a:lnTo>
                  <a:lnTo>
                    <a:pt x="23" y="17"/>
                  </a:lnTo>
                  <a:lnTo>
                    <a:pt x="14" y="49"/>
                  </a:lnTo>
                  <a:lnTo>
                    <a:pt x="1" y="66"/>
                  </a:lnTo>
                  <a:lnTo>
                    <a:pt x="13" y="81"/>
                  </a:lnTo>
                  <a:lnTo>
                    <a:pt x="10" y="95"/>
                  </a:lnTo>
                  <a:lnTo>
                    <a:pt x="3" y="102"/>
                  </a:lnTo>
                  <a:lnTo>
                    <a:pt x="4" y="113"/>
                  </a:lnTo>
                  <a:lnTo>
                    <a:pt x="4" y="112"/>
                  </a:lnTo>
                  <a:lnTo>
                    <a:pt x="9" y="129"/>
                  </a:lnTo>
                  <a:lnTo>
                    <a:pt x="22" y="129"/>
                  </a:lnTo>
                  <a:lnTo>
                    <a:pt x="29" y="147"/>
                  </a:lnTo>
                  <a:lnTo>
                    <a:pt x="39" y="148"/>
                  </a:lnTo>
                  <a:lnTo>
                    <a:pt x="74" y="177"/>
                  </a:lnTo>
                  <a:lnTo>
                    <a:pt x="38" y="218"/>
                  </a:lnTo>
                  <a:lnTo>
                    <a:pt x="41" y="224"/>
                  </a:lnTo>
                  <a:lnTo>
                    <a:pt x="39" y="229"/>
                  </a:lnTo>
                  <a:lnTo>
                    <a:pt x="17" y="241"/>
                  </a:lnTo>
                  <a:lnTo>
                    <a:pt x="7" y="255"/>
                  </a:lnTo>
                  <a:lnTo>
                    <a:pt x="0" y="277"/>
                  </a:lnTo>
                  <a:lnTo>
                    <a:pt x="8" y="28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0" name="New Hampshire" title="New Hampshire">
              <a:extLst>
                <a:ext uri="{FF2B5EF4-FFF2-40B4-BE49-F238E27FC236}">
                  <a16:creationId xmlns:a16="http://schemas.microsoft.com/office/drawing/2014/main" id="{6D1DD626-F1A9-4D1F-821A-DAE0CBD639E3}"/>
                </a:ext>
              </a:extLst>
            </p:cNvPr>
            <p:cNvSpPr>
              <a:spLocks/>
            </p:cNvSpPr>
            <p:nvPr/>
          </p:nvSpPr>
          <p:spPr bwMode="auto">
            <a:xfrm>
              <a:off x="9025166" y="2156538"/>
              <a:ext cx="182563" cy="384175"/>
            </a:xfrm>
            <a:custGeom>
              <a:avLst/>
              <a:gdLst>
                <a:gd name="T0" fmla="*/ 192 w 192"/>
                <a:gd name="T1" fmla="*/ 304 h 403"/>
                <a:gd name="T2" fmla="*/ 192 w 192"/>
                <a:gd name="T3" fmla="*/ 304 h 403"/>
                <a:gd name="T4" fmla="*/ 180 w 192"/>
                <a:gd name="T5" fmla="*/ 295 h 403"/>
                <a:gd name="T6" fmla="*/ 177 w 192"/>
                <a:gd name="T7" fmla="*/ 283 h 403"/>
                <a:gd name="T8" fmla="*/ 154 w 192"/>
                <a:gd name="T9" fmla="*/ 265 h 403"/>
                <a:gd name="T10" fmla="*/ 113 w 192"/>
                <a:gd name="T11" fmla="*/ 131 h 403"/>
                <a:gd name="T12" fmla="*/ 68 w 192"/>
                <a:gd name="T13" fmla="*/ 0 h 403"/>
                <a:gd name="T14" fmla="*/ 63 w 192"/>
                <a:gd name="T15" fmla="*/ 5 h 403"/>
                <a:gd name="T16" fmla="*/ 42 w 192"/>
                <a:gd name="T17" fmla="*/ 13 h 403"/>
                <a:gd name="T18" fmla="*/ 37 w 192"/>
                <a:gd name="T19" fmla="*/ 22 h 403"/>
                <a:gd name="T20" fmla="*/ 33 w 192"/>
                <a:gd name="T21" fmla="*/ 54 h 403"/>
                <a:gd name="T22" fmla="*/ 39 w 192"/>
                <a:gd name="T23" fmla="*/ 65 h 403"/>
                <a:gd name="T24" fmla="*/ 32 w 192"/>
                <a:gd name="T25" fmla="*/ 90 h 403"/>
                <a:gd name="T26" fmla="*/ 47 w 192"/>
                <a:gd name="T27" fmla="*/ 110 h 403"/>
                <a:gd name="T28" fmla="*/ 46 w 192"/>
                <a:gd name="T29" fmla="*/ 121 h 403"/>
                <a:gd name="T30" fmla="*/ 26 w 192"/>
                <a:gd name="T31" fmla="*/ 153 h 403"/>
                <a:gd name="T32" fmla="*/ 9 w 192"/>
                <a:gd name="T33" fmla="*/ 164 h 403"/>
                <a:gd name="T34" fmla="*/ 15 w 192"/>
                <a:gd name="T35" fmla="*/ 215 h 403"/>
                <a:gd name="T36" fmla="*/ 0 w 192"/>
                <a:gd name="T37" fmla="*/ 285 h 403"/>
                <a:gd name="T38" fmla="*/ 14 w 192"/>
                <a:gd name="T39" fmla="*/ 364 h 403"/>
                <a:gd name="T40" fmla="*/ 9 w 192"/>
                <a:gd name="T41" fmla="*/ 387 h 403"/>
                <a:gd name="T42" fmla="*/ 24 w 192"/>
                <a:gd name="T43" fmla="*/ 403 h 403"/>
                <a:gd name="T44" fmla="*/ 148 w 192"/>
                <a:gd name="T45" fmla="*/ 370 h 403"/>
                <a:gd name="T46" fmla="*/ 181 w 192"/>
                <a:gd name="T47" fmla="*/ 336 h 403"/>
                <a:gd name="T48" fmla="*/ 192 w 192"/>
                <a:gd name="T49" fmla="*/ 335 h 403"/>
                <a:gd name="T50" fmla="*/ 192 w 192"/>
                <a:gd name="T51" fmla="*/ 30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2" h="403">
                  <a:moveTo>
                    <a:pt x="192" y="304"/>
                  </a:moveTo>
                  <a:lnTo>
                    <a:pt x="192" y="304"/>
                  </a:lnTo>
                  <a:lnTo>
                    <a:pt x="180" y="295"/>
                  </a:lnTo>
                  <a:lnTo>
                    <a:pt x="177" y="283"/>
                  </a:lnTo>
                  <a:lnTo>
                    <a:pt x="154" y="265"/>
                  </a:lnTo>
                  <a:lnTo>
                    <a:pt x="113" y="131"/>
                  </a:lnTo>
                  <a:lnTo>
                    <a:pt x="68" y="0"/>
                  </a:lnTo>
                  <a:lnTo>
                    <a:pt x="63" y="5"/>
                  </a:lnTo>
                  <a:lnTo>
                    <a:pt x="42" y="13"/>
                  </a:lnTo>
                  <a:lnTo>
                    <a:pt x="37" y="22"/>
                  </a:lnTo>
                  <a:lnTo>
                    <a:pt x="33" y="54"/>
                  </a:lnTo>
                  <a:lnTo>
                    <a:pt x="39" y="65"/>
                  </a:lnTo>
                  <a:lnTo>
                    <a:pt x="32" y="90"/>
                  </a:lnTo>
                  <a:lnTo>
                    <a:pt x="47" y="110"/>
                  </a:lnTo>
                  <a:lnTo>
                    <a:pt x="46" y="121"/>
                  </a:lnTo>
                  <a:lnTo>
                    <a:pt x="26" y="153"/>
                  </a:lnTo>
                  <a:lnTo>
                    <a:pt x="9" y="164"/>
                  </a:lnTo>
                  <a:lnTo>
                    <a:pt x="15" y="215"/>
                  </a:lnTo>
                  <a:lnTo>
                    <a:pt x="0" y="285"/>
                  </a:lnTo>
                  <a:lnTo>
                    <a:pt x="14" y="364"/>
                  </a:lnTo>
                  <a:lnTo>
                    <a:pt x="9" y="387"/>
                  </a:lnTo>
                  <a:lnTo>
                    <a:pt x="24" y="403"/>
                  </a:lnTo>
                  <a:lnTo>
                    <a:pt x="148" y="370"/>
                  </a:lnTo>
                  <a:lnTo>
                    <a:pt x="181" y="336"/>
                  </a:lnTo>
                  <a:lnTo>
                    <a:pt x="192" y="335"/>
                  </a:lnTo>
                  <a:lnTo>
                    <a:pt x="192" y="30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1" name="Nevada" title="Nevada">
              <a:extLst>
                <a:ext uri="{FF2B5EF4-FFF2-40B4-BE49-F238E27FC236}">
                  <a16:creationId xmlns:a16="http://schemas.microsoft.com/office/drawing/2014/main" id="{93B7BD32-E903-4014-873D-07D101B35F77}"/>
                </a:ext>
              </a:extLst>
            </p:cNvPr>
            <p:cNvSpPr>
              <a:spLocks/>
            </p:cNvSpPr>
            <p:nvPr/>
          </p:nvSpPr>
          <p:spPr bwMode="auto">
            <a:xfrm>
              <a:off x="4021366" y="2682001"/>
              <a:ext cx="715963" cy="1106488"/>
            </a:xfrm>
            <a:custGeom>
              <a:avLst/>
              <a:gdLst>
                <a:gd name="T0" fmla="*/ 400 w 751"/>
                <a:gd name="T1" fmla="*/ 1027 h 1158"/>
                <a:gd name="T2" fmla="*/ 400 w 751"/>
                <a:gd name="T3" fmla="*/ 1027 h 1158"/>
                <a:gd name="T4" fmla="*/ 0 w 751"/>
                <a:gd name="T5" fmla="*/ 436 h 1158"/>
                <a:gd name="T6" fmla="*/ 108 w 751"/>
                <a:gd name="T7" fmla="*/ 0 h 1158"/>
                <a:gd name="T8" fmla="*/ 751 w 751"/>
                <a:gd name="T9" fmla="*/ 138 h 1158"/>
                <a:gd name="T10" fmla="*/ 595 w 751"/>
                <a:gd name="T11" fmla="*/ 994 h 1158"/>
                <a:gd name="T12" fmla="*/ 582 w 751"/>
                <a:gd name="T13" fmla="*/ 1012 h 1158"/>
                <a:gd name="T14" fmla="*/ 575 w 751"/>
                <a:gd name="T15" fmla="*/ 1016 h 1158"/>
                <a:gd name="T16" fmla="*/ 565 w 751"/>
                <a:gd name="T17" fmla="*/ 1013 h 1158"/>
                <a:gd name="T18" fmla="*/ 557 w 751"/>
                <a:gd name="T19" fmla="*/ 995 h 1158"/>
                <a:gd name="T20" fmla="*/ 546 w 751"/>
                <a:gd name="T21" fmla="*/ 995 h 1158"/>
                <a:gd name="T22" fmla="*/ 534 w 751"/>
                <a:gd name="T23" fmla="*/ 988 h 1158"/>
                <a:gd name="T24" fmla="*/ 516 w 751"/>
                <a:gd name="T25" fmla="*/ 1003 h 1158"/>
                <a:gd name="T26" fmla="*/ 508 w 751"/>
                <a:gd name="T27" fmla="*/ 1014 h 1158"/>
                <a:gd name="T28" fmla="*/ 514 w 751"/>
                <a:gd name="T29" fmla="*/ 1027 h 1158"/>
                <a:gd name="T30" fmla="*/ 506 w 751"/>
                <a:gd name="T31" fmla="*/ 1048 h 1158"/>
                <a:gd name="T32" fmla="*/ 504 w 751"/>
                <a:gd name="T33" fmla="*/ 1136 h 1158"/>
                <a:gd name="T34" fmla="*/ 496 w 751"/>
                <a:gd name="T35" fmla="*/ 1138 h 1158"/>
                <a:gd name="T36" fmla="*/ 493 w 751"/>
                <a:gd name="T37" fmla="*/ 1158 h 1158"/>
                <a:gd name="T38" fmla="*/ 400 w 751"/>
                <a:gd name="T39" fmla="*/ 1027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158">
                  <a:moveTo>
                    <a:pt x="400" y="1027"/>
                  </a:moveTo>
                  <a:lnTo>
                    <a:pt x="400" y="1027"/>
                  </a:lnTo>
                  <a:lnTo>
                    <a:pt x="0" y="436"/>
                  </a:lnTo>
                  <a:lnTo>
                    <a:pt x="108" y="0"/>
                  </a:lnTo>
                  <a:lnTo>
                    <a:pt x="751" y="138"/>
                  </a:lnTo>
                  <a:lnTo>
                    <a:pt x="595" y="994"/>
                  </a:lnTo>
                  <a:lnTo>
                    <a:pt x="582" y="1012"/>
                  </a:lnTo>
                  <a:lnTo>
                    <a:pt x="575" y="1016"/>
                  </a:lnTo>
                  <a:lnTo>
                    <a:pt x="565" y="1013"/>
                  </a:lnTo>
                  <a:lnTo>
                    <a:pt x="557" y="995"/>
                  </a:lnTo>
                  <a:lnTo>
                    <a:pt x="546" y="995"/>
                  </a:lnTo>
                  <a:lnTo>
                    <a:pt x="534" y="988"/>
                  </a:lnTo>
                  <a:lnTo>
                    <a:pt x="516" y="1003"/>
                  </a:lnTo>
                  <a:lnTo>
                    <a:pt x="508" y="1014"/>
                  </a:lnTo>
                  <a:lnTo>
                    <a:pt x="514" y="1027"/>
                  </a:lnTo>
                  <a:lnTo>
                    <a:pt x="506" y="1048"/>
                  </a:lnTo>
                  <a:lnTo>
                    <a:pt x="504" y="1136"/>
                  </a:lnTo>
                  <a:lnTo>
                    <a:pt x="496" y="1138"/>
                  </a:lnTo>
                  <a:lnTo>
                    <a:pt x="493" y="1158"/>
                  </a:lnTo>
                  <a:lnTo>
                    <a:pt x="400" y="10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2" name="Nebraska" title="Nebraska">
              <a:extLst>
                <a:ext uri="{FF2B5EF4-FFF2-40B4-BE49-F238E27FC236}">
                  <a16:creationId xmlns:a16="http://schemas.microsoft.com/office/drawing/2014/main" id="{40CB67F3-C164-420C-BD3C-99096CBE6456}"/>
                </a:ext>
              </a:extLst>
            </p:cNvPr>
            <p:cNvSpPr>
              <a:spLocks/>
            </p:cNvSpPr>
            <p:nvPr/>
          </p:nvSpPr>
          <p:spPr bwMode="auto">
            <a:xfrm>
              <a:off x="5772379" y="2804238"/>
              <a:ext cx="920750" cy="450850"/>
            </a:xfrm>
            <a:custGeom>
              <a:avLst/>
              <a:gdLst>
                <a:gd name="T0" fmla="*/ 582 w 966"/>
                <a:gd name="T1" fmla="*/ 27 h 473"/>
                <a:gd name="T2" fmla="*/ 582 w 966"/>
                <a:gd name="T3" fmla="*/ 27 h 473"/>
                <a:gd name="T4" fmla="*/ 22 w 966"/>
                <a:gd name="T5" fmla="*/ 0 h 473"/>
                <a:gd name="T6" fmla="*/ 0 w 966"/>
                <a:gd name="T7" fmla="*/ 300 h 473"/>
                <a:gd name="T8" fmla="*/ 224 w 966"/>
                <a:gd name="T9" fmla="*/ 314 h 473"/>
                <a:gd name="T10" fmla="*/ 216 w 966"/>
                <a:gd name="T11" fmla="*/ 459 h 473"/>
                <a:gd name="T12" fmla="*/ 965 w 966"/>
                <a:gd name="T13" fmla="*/ 473 h 473"/>
                <a:gd name="T14" fmla="*/ 966 w 966"/>
                <a:gd name="T15" fmla="*/ 461 h 473"/>
                <a:gd name="T16" fmla="*/ 957 w 966"/>
                <a:gd name="T17" fmla="*/ 449 h 473"/>
                <a:gd name="T18" fmla="*/ 958 w 966"/>
                <a:gd name="T19" fmla="*/ 442 h 473"/>
                <a:gd name="T20" fmla="*/ 937 w 966"/>
                <a:gd name="T21" fmla="*/ 432 h 473"/>
                <a:gd name="T22" fmla="*/ 933 w 966"/>
                <a:gd name="T23" fmla="*/ 401 h 473"/>
                <a:gd name="T24" fmla="*/ 925 w 966"/>
                <a:gd name="T25" fmla="*/ 398 h 473"/>
                <a:gd name="T26" fmla="*/ 923 w 966"/>
                <a:gd name="T27" fmla="*/ 379 h 473"/>
                <a:gd name="T28" fmla="*/ 912 w 966"/>
                <a:gd name="T29" fmla="*/ 369 h 473"/>
                <a:gd name="T30" fmla="*/ 918 w 966"/>
                <a:gd name="T31" fmla="*/ 346 h 473"/>
                <a:gd name="T32" fmla="*/ 912 w 966"/>
                <a:gd name="T33" fmla="*/ 321 h 473"/>
                <a:gd name="T34" fmla="*/ 913 w 966"/>
                <a:gd name="T35" fmla="*/ 301 h 473"/>
                <a:gd name="T36" fmla="*/ 905 w 966"/>
                <a:gd name="T37" fmla="*/ 298 h 473"/>
                <a:gd name="T38" fmla="*/ 911 w 966"/>
                <a:gd name="T39" fmla="*/ 282 h 473"/>
                <a:gd name="T40" fmla="*/ 902 w 966"/>
                <a:gd name="T41" fmla="*/ 278 h 473"/>
                <a:gd name="T42" fmla="*/ 905 w 966"/>
                <a:gd name="T43" fmla="*/ 260 h 473"/>
                <a:gd name="T44" fmla="*/ 897 w 966"/>
                <a:gd name="T45" fmla="*/ 257 h 473"/>
                <a:gd name="T46" fmla="*/ 896 w 966"/>
                <a:gd name="T47" fmla="*/ 246 h 473"/>
                <a:gd name="T48" fmla="*/ 887 w 966"/>
                <a:gd name="T49" fmla="*/ 248 h 473"/>
                <a:gd name="T50" fmla="*/ 885 w 966"/>
                <a:gd name="T51" fmla="*/ 226 h 473"/>
                <a:gd name="T52" fmla="*/ 889 w 966"/>
                <a:gd name="T53" fmla="*/ 209 h 473"/>
                <a:gd name="T54" fmla="*/ 879 w 966"/>
                <a:gd name="T55" fmla="*/ 194 h 473"/>
                <a:gd name="T56" fmla="*/ 880 w 966"/>
                <a:gd name="T57" fmla="*/ 182 h 473"/>
                <a:gd name="T58" fmla="*/ 868 w 966"/>
                <a:gd name="T59" fmla="*/ 173 h 473"/>
                <a:gd name="T60" fmla="*/ 867 w 966"/>
                <a:gd name="T61" fmla="*/ 163 h 473"/>
                <a:gd name="T62" fmla="*/ 858 w 966"/>
                <a:gd name="T63" fmla="*/ 152 h 473"/>
                <a:gd name="T64" fmla="*/ 859 w 966"/>
                <a:gd name="T65" fmla="*/ 137 h 473"/>
                <a:gd name="T66" fmla="*/ 850 w 966"/>
                <a:gd name="T67" fmla="*/ 124 h 473"/>
                <a:gd name="T68" fmla="*/ 851 w 966"/>
                <a:gd name="T69" fmla="*/ 104 h 473"/>
                <a:gd name="T70" fmla="*/ 827 w 966"/>
                <a:gd name="T71" fmla="*/ 100 h 473"/>
                <a:gd name="T72" fmla="*/ 818 w 966"/>
                <a:gd name="T73" fmla="*/ 79 h 473"/>
                <a:gd name="T74" fmla="*/ 771 w 966"/>
                <a:gd name="T75" fmla="*/ 62 h 473"/>
                <a:gd name="T76" fmla="*/ 758 w 966"/>
                <a:gd name="T77" fmla="*/ 49 h 473"/>
                <a:gd name="T78" fmla="*/ 693 w 966"/>
                <a:gd name="T79" fmla="*/ 49 h 473"/>
                <a:gd name="T80" fmla="*/ 684 w 966"/>
                <a:gd name="T81" fmla="*/ 61 h 473"/>
                <a:gd name="T82" fmla="*/ 675 w 966"/>
                <a:gd name="T83" fmla="*/ 62 h 473"/>
                <a:gd name="T84" fmla="*/ 636 w 966"/>
                <a:gd name="T85" fmla="*/ 41 h 473"/>
                <a:gd name="T86" fmla="*/ 623 w 966"/>
                <a:gd name="T87" fmla="*/ 28 h 473"/>
                <a:gd name="T88" fmla="*/ 623 w 966"/>
                <a:gd name="T89" fmla="*/ 28 h 473"/>
                <a:gd name="T90" fmla="*/ 582 w 966"/>
                <a:gd name="T91" fmla="*/ 2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6" h="473">
                  <a:moveTo>
                    <a:pt x="582" y="27"/>
                  </a:moveTo>
                  <a:lnTo>
                    <a:pt x="582" y="27"/>
                  </a:lnTo>
                  <a:lnTo>
                    <a:pt x="22" y="0"/>
                  </a:lnTo>
                  <a:lnTo>
                    <a:pt x="0" y="300"/>
                  </a:lnTo>
                  <a:lnTo>
                    <a:pt x="224" y="314"/>
                  </a:lnTo>
                  <a:lnTo>
                    <a:pt x="216" y="459"/>
                  </a:lnTo>
                  <a:lnTo>
                    <a:pt x="965" y="473"/>
                  </a:lnTo>
                  <a:lnTo>
                    <a:pt x="966" y="461"/>
                  </a:lnTo>
                  <a:lnTo>
                    <a:pt x="957" y="449"/>
                  </a:lnTo>
                  <a:lnTo>
                    <a:pt x="958" y="442"/>
                  </a:lnTo>
                  <a:lnTo>
                    <a:pt x="937" y="432"/>
                  </a:lnTo>
                  <a:lnTo>
                    <a:pt x="933" y="401"/>
                  </a:lnTo>
                  <a:lnTo>
                    <a:pt x="925" y="398"/>
                  </a:lnTo>
                  <a:lnTo>
                    <a:pt x="923" y="379"/>
                  </a:lnTo>
                  <a:lnTo>
                    <a:pt x="912" y="369"/>
                  </a:lnTo>
                  <a:lnTo>
                    <a:pt x="918" y="346"/>
                  </a:lnTo>
                  <a:lnTo>
                    <a:pt x="912" y="321"/>
                  </a:lnTo>
                  <a:lnTo>
                    <a:pt x="913" y="301"/>
                  </a:lnTo>
                  <a:lnTo>
                    <a:pt x="905" y="298"/>
                  </a:lnTo>
                  <a:lnTo>
                    <a:pt x="911" y="282"/>
                  </a:lnTo>
                  <a:lnTo>
                    <a:pt x="902" y="278"/>
                  </a:lnTo>
                  <a:lnTo>
                    <a:pt x="905" y="260"/>
                  </a:lnTo>
                  <a:lnTo>
                    <a:pt x="897" y="257"/>
                  </a:lnTo>
                  <a:lnTo>
                    <a:pt x="896" y="246"/>
                  </a:lnTo>
                  <a:lnTo>
                    <a:pt x="887" y="248"/>
                  </a:lnTo>
                  <a:lnTo>
                    <a:pt x="885" y="226"/>
                  </a:lnTo>
                  <a:lnTo>
                    <a:pt x="889" y="209"/>
                  </a:lnTo>
                  <a:lnTo>
                    <a:pt x="879" y="194"/>
                  </a:lnTo>
                  <a:lnTo>
                    <a:pt x="880" y="182"/>
                  </a:lnTo>
                  <a:lnTo>
                    <a:pt x="868" y="173"/>
                  </a:lnTo>
                  <a:lnTo>
                    <a:pt x="867" y="163"/>
                  </a:lnTo>
                  <a:lnTo>
                    <a:pt x="858" y="152"/>
                  </a:lnTo>
                  <a:lnTo>
                    <a:pt x="859" y="137"/>
                  </a:lnTo>
                  <a:lnTo>
                    <a:pt x="850" y="124"/>
                  </a:lnTo>
                  <a:lnTo>
                    <a:pt x="851" y="104"/>
                  </a:lnTo>
                  <a:lnTo>
                    <a:pt x="827" y="100"/>
                  </a:lnTo>
                  <a:lnTo>
                    <a:pt x="818" y="79"/>
                  </a:lnTo>
                  <a:lnTo>
                    <a:pt x="771" y="62"/>
                  </a:lnTo>
                  <a:lnTo>
                    <a:pt x="758" y="49"/>
                  </a:lnTo>
                  <a:lnTo>
                    <a:pt x="693" y="49"/>
                  </a:lnTo>
                  <a:lnTo>
                    <a:pt x="684" y="61"/>
                  </a:lnTo>
                  <a:lnTo>
                    <a:pt x="675" y="62"/>
                  </a:lnTo>
                  <a:lnTo>
                    <a:pt x="636" y="41"/>
                  </a:lnTo>
                  <a:lnTo>
                    <a:pt x="623" y="28"/>
                  </a:lnTo>
                  <a:lnTo>
                    <a:pt x="623" y="28"/>
                  </a:lnTo>
                  <a:lnTo>
                    <a:pt x="582" y="2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3" name="Montana" title="Montana">
              <a:extLst>
                <a:ext uri="{FF2B5EF4-FFF2-40B4-BE49-F238E27FC236}">
                  <a16:creationId xmlns:a16="http://schemas.microsoft.com/office/drawing/2014/main" id="{D7DD9805-059F-4A48-AFEC-F90BCD08219A}"/>
                </a:ext>
              </a:extLst>
            </p:cNvPr>
            <p:cNvSpPr>
              <a:spLocks/>
            </p:cNvSpPr>
            <p:nvPr/>
          </p:nvSpPr>
          <p:spPr bwMode="auto">
            <a:xfrm>
              <a:off x="4699229" y="1805701"/>
              <a:ext cx="1155700" cy="715963"/>
            </a:xfrm>
            <a:custGeom>
              <a:avLst/>
              <a:gdLst>
                <a:gd name="T0" fmla="*/ 1074 w 1212"/>
                <a:gd name="T1" fmla="*/ 742 h 750"/>
                <a:gd name="T2" fmla="*/ 420 w 1212"/>
                <a:gd name="T3" fmla="*/ 742 h 750"/>
                <a:gd name="T4" fmla="*/ 399 w 1212"/>
                <a:gd name="T5" fmla="*/ 703 h 750"/>
                <a:gd name="T6" fmla="*/ 381 w 1212"/>
                <a:gd name="T7" fmla="*/ 704 h 750"/>
                <a:gd name="T8" fmla="*/ 374 w 1212"/>
                <a:gd name="T9" fmla="*/ 719 h 750"/>
                <a:gd name="T10" fmla="*/ 357 w 1212"/>
                <a:gd name="T11" fmla="*/ 722 h 750"/>
                <a:gd name="T12" fmla="*/ 335 w 1212"/>
                <a:gd name="T13" fmla="*/ 719 h 750"/>
                <a:gd name="T14" fmla="*/ 297 w 1212"/>
                <a:gd name="T15" fmla="*/ 712 h 750"/>
                <a:gd name="T16" fmla="*/ 280 w 1212"/>
                <a:gd name="T17" fmla="*/ 726 h 750"/>
                <a:gd name="T18" fmla="*/ 241 w 1212"/>
                <a:gd name="T19" fmla="*/ 715 h 750"/>
                <a:gd name="T20" fmla="*/ 233 w 1212"/>
                <a:gd name="T21" fmla="*/ 729 h 750"/>
                <a:gd name="T22" fmla="*/ 215 w 1212"/>
                <a:gd name="T23" fmla="*/ 715 h 750"/>
                <a:gd name="T24" fmla="*/ 211 w 1212"/>
                <a:gd name="T25" fmla="*/ 693 h 750"/>
                <a:gd name="T26" fmla="*/ 208 w 1212"/>
                <a:gd name="T27" fmla="*/ 666 h 750"/>
                <a:gd name="T28" fmla="*/ 188 w 1212"/>
                <a:gd name="T29" fmla="*/ 660 h 750"/>
                <a:gd name="T30" fmla="*/ 176 w 1212"/>
                <a:gd name="T31" fmla="*/ 637 h 750"/>
                <a:gd name="T32" fmla="*/ 183 w 1212"/>
                <a:gd name="T33" fmla="*/ 625 h 750"/>
                <a:gd name="T34" fmla="*/ 173 w 1212"/>
                <a:gd name="T35" fmla="*/ 607 h 750"/>
                <a:gd name="T36" fmla="*/ 162 w 1212"/>
                <a:gd name="T37" fmla="*/ 577 h 750"/>
                <a:gd name="T38" fmla="*/ 160 w 1212"/>
                <a:gd name="T39" fmla="*/ 558 h 750"/>
                <a:gd name="T40" fmla="*/ 158 w 1212"/>
                <a:gd name="T41" fmla="*/ 543 h 750"/>
                <a:gd name="T42" fmla="*/ 144 w 1212"/>
                <a:gd name="T43" fmla="*/ 514 h 750"/>
                <a:gd name="T44" fmla="*/ 128 w 1212"/>
                <a:gd name="T45" fmla="*/ 531 h 750"/>
                <a:gd name="T46" fmla="*/ 105 w 1212"/>
                <a:gd name="T47" fmla="*/ 541 h 750"/>
                <a:gd name="T48" fmla="*/ 83 w 1212"/>
                <a:gd name="T49" fmla="*/ 524 h 750"/>
                <a:gd name="T50" fmla="*/ 88 w 1212"/>
                <a:gd name="T51" fmla="*/ 493 h 750"/>
                <a:gd name="T52" fmla="*/ 106 w 1212"/>
                <a:gd name="T53" fmla="*/ 474 h 750"/>
                <a:gd name="T54" fmla="*/ 102 w 1212"/>
                <a:gd name="T55" fmla="*/ 462 h 750"/>
                <a:gd name="T56" fmla="*/ 103 w 1212"/>
                <a:gd name="T57" fmla="*/ 438 h 750"/>
                <a:gd name="T58" fmla="*/ 111 w 1212"/>
                <a:gd name="T59" fmla="*/ 423 h 750"/>
                <a:gd name="T60" fmla="*/ 123 w 1212"/>
                <a:gd name="T61" fmla="*/ 390 h 750"/>
                <a:gd name="T62" fmla="*/ 135 w 1212"/>
                <a:gd name="T63" fmla="*/ 367 h 750"/>
                <a:gd name="T64" fmla="*/ 104 w 1212"/>
                <a:gd name="T65" fmla="*/ 361 h 750"/>
                <a:gd name="T66" fmla="*/ 103 w 1212"/>
                <a:gd name="T67" fmla="*/ 349 h 750"/>
                <a:gd name="T68" fmla="*/ 94 w 1212"/>
                <a:gd name="T69" fmla="*/ 344 h 750"/>
                <a:gd name="T70" fmla="*/ 83 w 1212"/>
                <a:gd name="T71" fmla="*/ 319 h 750"/>
                <a:gd name="T72" fmla="*/ 51 w 1212"/>
                <a:gd name="T73" fmla="*/ 263 h 750"/>
                <a:gd name="T74" fmla="*/ 29 w 1212"/>
                <a:gd name="T75" fmla="*/ 239 h 750"/>
                <a:gd name="T76" fmla="*/ 26 w 1212"/>
                <a:gd name="T77" fmla="*/ 224 h 750"/>
                <a:gd name="T78" fmla="*/ 26 w 1212"/>
                <a:gd name="T79" fmla="*/ 205 h 750"/>
                <a:gd name="T80" fmla="*/ 0 w 1212"/>
                <a:gd name="T81" fmla="*/ 142 h 750"/>
                <a:gd name="T82" fmla="*/ 223 w 1212"/>
                <a:gd name="T83" fmla="*/ 37 h 750"/>
                <a:gd name="T84" fmla="*/ 1212 w 1212"/>
                <a:gd name="T85" fmla="*/ 165 h 750"/>
                <a:gd name="T86" fmla="*/ 1074 w 1212"/>
                <a:gd name="T87" fmla="*/ 74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12" h="750">
                  <a:moveTo>
                    <a:pt x="1074" y="742"/>
                  </a:moveTo>
                  <a:lnTo>
                    <a:pt x="1074" y="742"/>
                  </a:lnTo>
                  <a:lnTo>
                    <a:pt x="431" y="668"/>
                  </a:lnTo>
                  <a:lnTo>
                    <a:pt x="420" y="742"/>
                  </a:lnTo>
                  <a:lnTo>
                    <a:pt x="406" y="726"/>
                  </a:lnTo>
                  <a:lnTo>
                    <a:pt x="399" y="703"/>
                  </a:lnTo>
                  <a:lnTo>
                    <a:pt x="393" y="699"/>
                  </a:lnTo>
                  <a:lnTo>
                    <a:pt x="381" y="704"/>
                  </a:lnTo>
                  <a:lnTo>
                    <a:pt x="382" y="711"/>
                  </a:lnTo>
                  <a:lnTo>
                    <a:pt x="374" y="719"/>
                  </a:lnTo>
                  <a:lnTo>
                    <a:pt x="378" y="728"/>
                  </a:lnTo>
                  <a:lnTo>
                    <a:pt x="357" y="722"/>
                  </a:lnTo>
                  <a:lnTo>
                    <a:pt x="342" y="726"/>
                  </a:lnTo>
                  <a:lnTo>
                    <a:pt x="335" y="719"/>
                  </a:lnTo>
                  <a:lnTo>
                    <a:pt x="313" y="720"/>
                  </a:lnTo>
                  <a:lnTo>
                    <a:pt x="297" y="712"/>
                  </a:lnTo>
                  <a:lnTo>
                    <a:pt x="287" y="715"/>
                  </a:lnTo>
                  <a:lnTo>
                    <a:pt x="280" y="726"/>
                  </a:lnTo>
                  <a:lnTo>
                    <a:pt x="250" y="714"/>
                  </a:lnTo>
                  <a:lnTo>
                    <a:pt x="241" y="715"/>
                  </a:lnTo>
                  <a:lnTo>
                    <a:pt x="232" y="722"/>
                  </a:lnTo>
                  <a:lnTo>
                    <a:pt x="233" y="729"/>
                  </a:lnTo>
                  <a:lnTo>
                    <a:pt x="230" y="731"/>
                  </a:lnTo>
                  <a:lnTo>
                    <a:pt x="215" y="715"/>
                  </a:lnTo>
                  <a:lnTo>
                    <a:pt x="217" y="704"/>
                  </a:lnTo>
                  <a:lnTo>
                    <a:pt x="211" y="693"/>
                  </a:lnTo>
                  <a:lnTo>
                    <a:pt x="215" y="686"/>
                  </a:lnTo>
                  <a:lnTo>
                    <a:pt x="208" y="666"/>
                  </a:lnTo>
                  <a:lnTo>
                    <a:pt x="198" y="658"/>
                  </a:lnTo>
                  <a:lnTo>
                    <a:pt x="188" y="660"/>
                  </a:lnTo>
                  <a:lnTo>
                    <a:pt x="179" y="648"/>
                  </a:lnTo>
                  <a:lnTo>
                    <a:pt x="176" y="637"/>
                  </a:lnTo>
                  <a:lnTo>
                    <a:pt x="182" y="632"/>
                  </a:lnTo>
                  <a:lnTo>
                    <a:pt x="183" y="625"/>
                  </a:lnTo>
                  <a:lnTo>
                    <a:pt x="179" y="608"/>
                  </a:lnTo>
                  <a:lnTo>
                    <a:pt x="173" y="607"/>
                  </a:lnTo>
                  <a:lnTo>
                    <a:pt x="171" y="594"/>
                  </a:lnTo>
                  <a:lnTo>
                    <a:pt x="162" y="577"/>
                  </a:lnTo>
                  <a:lnTo>
                    <a:pt x="164" y="566"/>
                  </a:lnTo>
                  <a:lnTo>
                    <a:pt x="160" y="558"/>
                  </a:lnTo>
                  <a:lnTo>
                    <a:pt x="163" y="548"/>
                  </a:lnTo>
                  <a:lnTo>
                    <a:pt x="158" y="543"/>
                  </a:lnTo>
                  <a:lnTo>
                    <a:pt x="161" y="532"/>
                  </a:lnTo>
                  <a:lnTo>
                    <a:pt x="144" y="514"/>
                  </a:lnTo>
                  <a:lnTo>
                    <a:pt x="141" y="522"/>
                  </a:lnTo>
                  <a:lnTo>
                    <a:pt x="128" y="531"/>
                  </a:lnTo>
                  <a:lnTo>
                    <a:pt x="116" y="534"/>
                  </a:lnTo>
                  <a:lnTo>
                    <a:pt x="105" y="541"/>
                  </a:lnTo>
                  <a:lnTo>
                    <a:pt x="93" y="527"/>
                  </a:lnTo>
                  <a:lnTo>
                    <a:pt x="83" y="524"/>
                  </a:lnTo>
                  <a:lnTo>
                    <a:pt x="92" y="504"/>
                  </a:lnTo>
                  <a:lnTo>
                    <a:pt x="88" y="493"/>
                  </a:lnTo>
                  <a:lnTo>
                    <a:pt x="108" y="480"/>
                  </a:lnTo>
                  <a:lnTo>
                    <a:pt x="106" y="474"/>
                  </a:lnTo>
                  <a:lnTo>
                    <a:pt x="109" y="465"/>
                  </a:lnTo>
                  <a:lnTo>
                    <a:pt x="102" y="462"/>
                  </a:lnTo>
                  <a:lnTo>
                    <a:pt x="107" y="447"/>
                  </a:lnTo>
                  <a:lnTo>
                    <a:pt x="103" y="438"/>
                  </a:lnTo>
                  <a:lnTo>
                    <a:pt x="112" y="435"/>
                  </a:lnTo>
                  <a:lnTo>
                    <a:pt x="111" y="423"/>
                  </a:lnTo>
                  <a:lnTo>
                    <a:pt x="125" y="398"/>
                  </a:lnTo>
                  <a:lnTo>
                    <a:pt x="123" y="390"/>
                  </a:lnTo>
                  <a:lnTo>
                    <a:pt x="131" y="387"/>
                  </a:lnTo>
                  <a:lnTo>
                    <a:pt x="135" y="367"/>
                  </a:lnTo>
                  <a:lnTo>
                    <a:pt x="109" y="366"/>
                  </a:lnTo>
                  <a:lnTo>
                    <a:pt x="104" y="361"/>
                  </a:lnTo>
                  <a:lnTo>
                    <a:pt x="107" y="355"/>
                  </a:lnTo>
                  <a:lnTo>
                    <a:pt x="103" y="349"/>
                  </a:lnTo>
                  <a:lnTo>
                    <a:pt x="92" y="352"/>
                  </a:lnTo>
                  <a:lnTo>
                    <a:pt x="94" y="344"/>
                  </a:lnTo>
                  <a:lnTo>
                    <a:pt x="81" y="331"/>
                  </a:lnTo>
                  <a:lnTo>
                    <a:pt x="83" y="319"/>
                  </a:lnTo>
                  <a:lnTo>
                    <a:pt x="71" y="307"/>
                  </a:lnTo>
                  <a:lnTo>
                    <a:pt x="51" y="263"/>
                  </a:lnTo>
                  <a:lnTo>
                    <a:pt x="35" y="253"/>
                  </a:lnTo>
                  <a:lnTo>
                    <a:pt x="29" y="239"/>
                  </a:lnTo>
                  <a:lnTo>
                    <a:pt x="16" y="229"/>
                  </a:lnTo>
                  <a:lnTo>
                    <a:pt x="26" y="224"/>
                  </a:lnTo>
                  <a:lnTo>
                    <a:pt x="18" y="211"/>
                  </a:lnTo>
                  <a:lnTo>
                    <a:pt x="26" y="205"/>
                  </a:lnTo>
                  <a:lnTo>
                    <a:pt x="24" y="189"/>
                  </a:lnTo>
                  <a:lnTo>
                    <a:pt x="0" y="142"/>
                  </a:lnTo>
                  <a:lnTo>
                    <a:pt x="28" y="0"/>
                  </a:lnTo>
                  <a:lnTo>
                    <a:pt x="223" y="37"/>
                  </a:lnTo>
                  <a:lnTo>
                    <a:pt x="620" y="101"/>
                  </a:lnTo>
                  <a:lnTo>
                    <a:pt x="1212" y="165"/>
                  </a:lnTo>
                  <a:lnTo>
                    <a:pt x="1168" y="750"/>
                  </a:lnTo>
                  <a:lnTo>
                    <a:pt x="1074" y="74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4" name="Missouri" title="Missouri">
              <a:extLst>
                <a:ext uri="{FF2B5EF4-FFF2-40B4-BE49-F238E27FC236}">
                  <a16:creationId xmlns:a16="http://schemas.microsoft.com/office/drawing/2014/main" id="{18796B3D-3951-4B6B-9FF2-4355B05AFF6F}"/>
                </a:ext>
              </a:extLst>
            </p:cNvPr>
            <p:cNvSpPr>
              <a:spLocks/>
            </p:cNvSpPr>
            <p:nvPr/>
          </p:nvSpPr>
          <p:spPr bwMode="auto">
            <a:xfrm>
              <a:off x="6653441" y="3159838"/>
              <a:ext cx="757238" cy="647700"/>
            </a:xfrm>
            <a:custGeom>
              <a:avLst/>
              <a:gdLst>
                <a:gd name="T0" fmla="*/ 383 w 793"/>
                <a:gd name="T1" fmla="*/ 3 h 678"/>
                <a:gd name="T2" fmla="*/ 1 w 793"/>
                <a:gd name="T3" fmla="*/ 25 h 678"/>
                <a:gd name="T4" fmla="*/ 13 w 793"/>
                <a:gd name="T5" fmla="*/ 59 h 678"/>
                <a:gd name="T6" fmla="*/ 33 w 793"/>
                <a:gd name="T7" fmla="*/ 76 h 678"/>
                <a:gd name="T8" fmla="*/ 41 w 793"/>
                <a:gd name="T9" fmla="*/ 100 h 678"/>
                <a:gd name="T10" fmla="*/ 95 w 793"/>
                <a:gd name="T11" fmla="*/ 119 h 678"/>
                <a:gd name="T12" fmla="*/ 93 w 793"/>
                <a:gd name="T13" fmla="*/ 143 h 678"/>
                <a:gd name="T14" fmla="*/ 102 w 793"/>
                <a:gd name="T15" fmla="*/ 196 h 678"/>
                <a:gd name="T16" fmla="*/ 136 w 793"/>
                <a:gd name="T17" fmla="*/ 229 h 678"/>
                <a:gd name="T18" fmla="*/ 673 w 793"/>
                <a:gd name="T19" fmla="*/ 600 h 678"/>
                <a:gd name="T20" fmla="*/ 688 w 793"/>
                <a:gd name="T21" fmla="*/ 632 h 678"/>
                <a:gd name="T22" fmla="*/ 731 w 793"/>
                <a:gd name="T23" fmla="*/ 672 h 678"/>
                <a:gd name="T24" fmla="*/ 733 w 793"/>
                <a:gd name="T25" fmla="*/ 636 h 678"/>
                <a:gd name="T26" fmla="*/ 739 w 793"/>
                <a:gd name="T27" fmla="*/ 622 h 678"/>
                <a:gd name="T28" fmla="*/ 744 w 793"/>
                <a:gd name="T29" fmla="*/ 589 h 678"/>
                <a:gd name="T30" fmla="*/ 756 w 793"/>
                <a:gd name="T31" fmla="*/ 603 h 678"/>
                <a:gd name="T32" fmla="*/ 782 w 793"/>
                <a:gd name="T33" fmla="*/ 583 h 678"/>
                <a:gd name="T34" fmla="*/ 792 w 793"/>
                <a:gd name="T35" fmla="*/ 522 h 678"/>
                <a:gd name="T36" fmla="*/ 773 w 793"/>
                <a:gd name="T37" fmla="*/ 506 h 678"/>
                <a:gd name="T38" fmla="*/ 773 w 793"/>
                <a:gd name="T39" fmla="*/ 520 h 678"/>
                <a:gd name="T40" fmla="*/ 748 w 793"/>
                <a:gd name="T41" fmla="*/ 484 h 678"/>
                <a:gd name="T42" fmla="*/ 749 w 793"/>
                <a:gd name="T43" fmla="*/ 459 h 678"/>
                <a:gd name="T44" fmla="*/ 736 w 793"/>
                <a:gd name="T45" fmla="*/ 419 h 678"/>
                <a:gd name="T46" fmla="*/ 673 w 793"/>
                <a:gd name="T47" fmla="*/ 380 h 678"/>
                <a:gd name="T48" fmla="*/ 630 w 793"/>
                <a:gd name="T49" fmla="*/ 327 h 678"/>
                <a:gd name="T50" fmla="*/ 645 w 793"/>
                <a:gd name="T51" fmla="*/ 270 h 678"/>
                <a:gd name="T52" fmla="*/ 653 w 793"/>
                <a:gd name="T53" fmla="*/ 252 h 678"/>
                <a:gd name="T54" fmla="*/ 616 w 793"/>
                <a:gd name="T55" fmla="*/ 235 h 678"/>
                <a:gd name="T56" fmla="*/ 595 w 793"/>
                <a:gd name="T57" fmla="*/ 248 h 678"/>
                <a:gd name="T58" fmla="*/ 572 w 793"/>
                <a:gd name="T59" fmla="*/ 188 h 678"/>
                <a:gd name="T60" fmla="*/ 534 w 793"/>
                <a:gd name="T61" fmla="*/ 156 h 678"/>
                <a:gd name="T62" fmla="*/ 482 w 793"/>
                <a:gd name="T63" fmla="*/ 71 h 678"/>
                <a:gd name="T64" fmla="*/ 452 w 793"/>
                <a:gd name="T6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3" h="678">
                  <a:moveTo>
                    <a:pt x="383" y="3"/>
                  </a:moveTo>
                  <a:lnTo>
                    <a:pt x="383" y="3"/>
                  </a:lnTo>
                  <a:lnTo>
                    <a:pt x="0" y="15"/>
                  </a:lnTo>
                  <a:lnTo>
                    <a:pt x="1" y="25"/>
                  </a:lnTo>
                  <a:lnTo>
                    <a:pt x="9" y="28"/>
                  </a:lnTo>
                  <a:lnTo>
                    <a:pt x="13" y="59"/>
                  </a:lnTo>
                  <a:lnTo>
                    <a:pt x="34" y="69"/>
                  </a:lnTo>
                  <a:lnTo>
                    <a:pt x="33" y="76"/>
                  </a:lnTo>
                  <a:lnTo>
                    <a:pt x="42" y="88"/>
                  </a:lnTo>
                  <a:lnTo>
                    <a:pt x="41" y="100"/>
                  </a:lnTo>
                  <a:lnTo>
                    <a:pt x="77" y="125"/>
                  </a:lnTo>
                  <a:lnTo>
                    <a:pt x="95" y="119"/>
                  </a:lnTo>
                  <a:lnTo>
                    <a:pt x="104" y="142"/>
                  </a:lnTo>
                  <a:lnTo>
                    <a:pt x="93" y="143"/>
                  </a:lnTo>
                  <a:lnTo>
                    <a:pt x="77" y="172"/>
                  </a:lnTo>
                  <a:lnTo>
                    <a:pt x="102" y="196"/>
                  </a:lnTo>
                  <a:lnTo>
                    <a:pt x="110" y="221"/>
                  </a:lnTo>
                  <a:lnTo>
                    <a:pt x="136" y="229"/>
                  </a:lnTo>
                  <a:lnTo>
                    <a:pt x="146" y="625"/>
                  </a:lnTo>
                  <a:lnTo>
                    <a:pt x="673" y="600"/>
                  </a:lnTo>
                  <a:lnTo>
                    <a:pt x="687" y="619"/>
                  </a:lnTo>
                  <a:lnTo>
                    <a:pt x="688" y="632"/>
                  </a:lnTo>
                  <a:lnTo>
                    <a:pt x="653" y="678"/>
                  </a:lnTo>
                  <a:lnTo>
                    <a:pt x="731" y="672"/>
                  </a:lnTo>
                  <a:lnTo>
                    <a:pt x="744" y="651"/>
                  </a:lnTo>
                  <a:lnTo>
                    <a:pt x="733" y="636"/>
                  </a:lnTo>
                  <a:lnTo>
                    <a:pt x="748" y="633"/>
                  </a:lnTo>
                  <a:lnTo>
                    <a:pt x="739" y="622"/>
                  </a:lnTo>
                  <a:lnTo>
                    <a:pt x="751" y="614"/>
                  </a:lnTo>
                  <a:lnTo>
                    <a:pt x="744" y="589"/>
                  </a:lnTo>
                  <a:lnTo>
                    <a:pt x="751" y="587"/>
                  </a:lnTo>
                  <a:lnTo>
                    <a:pt x="756" y="603"/>
                  </a:lnTo>
                  <a:lnTo>
                    <a:pt x="766" y="576"/>
                  </a:lnTo>
                  <a:lnTo>
                    <a:pt x="782" y="583"/>
                  </a:lnTo>
                  <a:lnTo>
                    <a:pt x="793" y="551"/>
                  </a:lnTo>
                  <a:lnTo>
                    <a:pt x="792" y="522"/>
                  </a:lnTo>
                  <a:lnTo>
                    <a:pt x="783" y="521"/>
                  </a:lnTo>
                  <a:lnTo>
                    <a:pt x="773" y="506"/>
                  </a:lnTo>
                  <a:lnTo>
                    <a:pt x="768" y="508"/>
                  </a:lnTo>
                  <a:lnTo>
                    <a:pt x="773" y="520"/>
                  </a:lnTo>
                  <a:lnTo>
                    <a:pt x="759" y="512"/>
                  </a:lnTo>
                  <a:lnTo>
                    <a:pt x="748" y="484"/>
                  </a:lnTo>
                  <a:lnTo>
                    <a:pt x="741" y="481"/>
                  </a:lnTo>
                  <a:lnTo>
                    <a:pt x="749" y="459"/>
                  </a:lnTo>
                  <a:lnTo>
                    <a:pt x="737" y="438"/>
                  </a:lnTo>
                  <a:lnTo>
                    <a:pt x="736" y="419"/>
                  </a:lnTo>
                  <a:lnTo>
                    <a:pt x="686" y="382"/>
                  </a:lnTo>
                  <a:lnTo>
                    <a:pt x="673" y="380"/>
                  </a:lnTo>
                  <a:lnTo>
                    <a:pt x="633" y="346"/>
                  </a:lnTo>
                  <a:lnTo>
                    <a:pt x="630" y="327"/>
                  </a:lnTo>
                  <a:lnTo>
                    <a:pt x="648" y="284"/>
                  </a:lnTo>
                  <a:lnTo>
                    <a:pt x="645" y="270"/>
                  </a:lnTo>
                  <a:lnTo>
                    <a:pt x="652" y="257"/>
                  </a:lnTo>
                  <a:lnTo>
                    <a:pt x="653" y="252"/>
                  </a:lnTo>
                  <a:lnTo>
                    <a:pt x="635" y="240"/>
                  </a:lnTo>
                  <a:lnTo>
                    <a:pt x="616" y="235"/>
                  </a:lnTo>
                  <a:lnTo>
                    <a:pt x="603" y="248"/>
                  </a:lnTo>
                  <a:lnTo>
                    <a:pt x="595" y="248"/>
                  </a:lnTo>
                  <a:lnTo>
                    <a:pt x="586" y="236"/>
                  </a:lnTo>
                  <a:lnTo>
                    <a:pt x="572" y="188"/>
                  </a:lnTo>
                  <a:lnTo>
                    <a:pt x="542" y="168"/>
                  </a:lnTo>
                  <a:lnTo>
                    <a:pt x="534" y="156"/>
                  </a:lnTo>
                  <a:lnTo>
                    <a:pt x="501" y="129"/>
                  </a:lnTo>
                  <a:lnTo>
                    <a:pt x="482" y="71"/>
                  </a:lnTo>
                  <a:lnTo>
                    <a:pt x="485" y="33"/>
                  </a:lnTo>
                  <a:lnTo>
                    <a:pt x="452" y="0"/>
                  </a:lnTo>
                  <a:lnTo>
                    <a:pt x="383" y="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5" name="Mississippi" title="Mississippi">
              <a:extLst>
                <a:ext uri="{FF2B5EF4-FFF2-40B4-BE49-F238E27FC236}">
                  <a16:creationId xmlns:a16="http://schemas.microsoft.com/office/drawing/2014/main" id="{4BBA4EED-9209-461D-B771-B675E132066B}"/>
                </a:ext>
              </a:extLst>
            </p:cNvPr>
            <p:cNvSpPr>
              <a:spLocks/>
            </p:cNvSpPr>
            <p:nvPr/>
          </p:nvSpPr>
          <p:spPr bwMode="auto">
            <a:xfrm>
              <a:off x="7170966" y="3926601"/>
              <a:ext cx="403225" cy="690563"/>
            </a:xfrm>
            <a:custGeom>
              <a:avLst/>
              <a:gdLst>
                <a:gd name="T0" fmla="*/ 423 w 423"/>
                <a:gd name="T1" fmla="*/ 689 h 722"/>
                <a:gd name="T2" fmla="*/ 423 w 423"/>
                <a:gd name="T3" fmla="*/ 689 h 722"/>
                <a:gd name="T4" fmla="*/ 345 w 423"/>
                <a:gd name="T5" fmla="*/ 691 h 722"/>
                <a:gd name="T6" fmla="*/ 319 w 423"/>
                <a:gd name="T7" fmla="*/ 709 h 722"/>
                <a:gd name="T8" fmla="*/ 299 w 423"/>
                <a:gd name="T9" fmla="*/ 705 h 722"/>
                <a:gd name="T10" fmla="*/ 272 w 423"/>
                <a:gd name="T11" fmla="*/ 722 h 722"/>
                <a:gd name="T12" fmla="*/ 259 w 423"/>
                <a:gd name="T13" fmla="*/ 692 h 722"/>
                <a:gd name="T14" fmla="*/ 242 w 423"/>
                <a:gd name="T15" fmla="*/ 678 h 722"/>
                <a:gd name="T16" fmla="*/ 235 w 423"/>
                <a:gd name="T17" fmla="*/ 663 h 722"/>
                <a:gd name="T18" fmla="*/ 246 w 423"/>
                <a:gd name="T19" fmla="*/ 613 h 722"/>
                <a:gd name="T20" fmla="*/ 1 w 423"/>
                <a:gd name="T21" fmla="*/ 629 h 722"/>
                <a:gd name="T22" fmla="*/ 1 w 423"/>
                <a:gd name="T23" fmla="*/ 630 h 722"/>
                <a:gd name="T24" fmla="*/ 11 w 423"/>
                <a:gd name="T25" fmla="*/ 618 h 722"/>
                <a:gd name="T26" fmla="*/ 0 w 423"/>
                <a:gd name="T27" fmla="*/ 590 h 722"/>
                <a:gd name="T28" fmla="*/ 15 w 423"/>
                <a:gd name="T29" fmla="*/ 584 h 722"/>
                <a:gd name="T30" fmla="*/ 18 w 423"/>
                <a:gd name="T31" fmla="*/ 568 h 722"/>
                <a:gd name="T32" fmla="*/ 13 w 423"/>
                <a:gd name="T33" fmla="*/ 552 h 722"/>
                <a:gd name="T34" fmla="*/ 25 w 423"/>
                <a:gd name="T35" fmla="*/ 541 h 722"/>
                <a:gd name="T36" fmla="*/ 32 w 423"/>
                <a:gd name="T37" fmla="*/ 504 h 722"/>
                <a:gd name="T38" fmla="*/ 64 w 423"/>
                <a:gd name="T39" fmla="*/ 474 h 722"/>
                <a:gd name="T40" fmla="*/ 61 w 423"/>
                <a:gd name="T41" fmla="*/ 456 h 722"/>
                <a:gd name="T42" fmla="*/ 70 w 423"/>
                <a:gd name="T43" fmla="*/ 455 h 722"/>
                <a:gd name="T44" fmla="*/ 84 w 423"/>
                <a:gd name="T45" fmla="*/ 426 h 722"/>
                <a:gd name="T46" fmla="*/ 58 w 423"/>
                <a:gd name="T47" fmla="*/ 407 h 722"/>
                <a:gd name="T48" fmla="*/ 58 w 423"/>
                <a:gd name="T49" fmla="*/ 393 h 722"/>
                <a:gd name="T50" fmla="*/ 48 w 423"/>
                <a:gd name="T51" fmla="*/ 380 h 722"/>
                <a:gd name="T52" fmla="*/ 59 w 423"/>
                <a:gd name="T53" fmla="*/ 372 h 722"/>
                <a:gd name="T54" fmla="*/ 48 w 423"/>
                <a:gd name="T55" fmla="*/ 363 h 722"/>
                <a:gd name="T56" fmla="*/ 57 w 423"/>
                <a:gd name="T57" fmla="*/ 339 h 722"/>
                <a:gd name="T58" fmla="*/ 45 w 423"/>
                <a:gd name="T59" fmla="*/ 332 h 722"/>
                <a:gd name="T60" fmla="*/ 47 w 423"/>
                <a:gd name="T61" fmla="*/ 326 h 722"/>
                <a:gd name="T62" fmla="*/ 45 w 423"/>
                <a:gd name="T63" fmla="*/ 310 h 722"/>
                <a:gd name="T64" fmla="*/ 52 w 423"/>
                <a:gd name="T65" fmla="*/ 301 h 722"/>
                <a:gd name="T66" fmla="*/ 50 w 423"/>
                <a:gd name="T67" fmla="*/ 288 h 722"/>
                <a:gd name="T68" fmla="*/ 40 w 423"/>
                <a:gd name="T69" fmla="*/ 281 h 722"/>
                <a:gd name="T70" fmla="*/ 45 w 423"/>
                <a:gd name="T71" fmla="*/ 257 h 722"/>
                <a:gd name="T72" fmla="*/ 32 w 423"/>
                <a:gd name="T73" fmla="*/ 246 h 722"/>
                <a:gd name="T74" fmla="*/ 41 w 423"/>
                <a:gd name="T75" fmla="*/ 241 h 722"/>
                <a:gd name="T76" fmla="*/ 41 w 423"/>
                <a:gd name="T77" fmla="*/ 235 h 722"/>
                <a:gd name="T78" fmla="*/ 31 w 423"/>
                <a:gd name="T79" fmla="*/ 227 h 722"/>
                <a:gd name="T80" fmla="*/ 50 w 423"/>
                <a:gd name="T81" fmla="*/ 209 h 722"/>
                <a:gd name="T82" fmla="*/ 53 w 423"/>
                <a:gd name="T83" fmla="*/ 187 h 722"/>
                <a:gd name="T84" fmla="*/ 45 w 423"/>
                <a:gd name="T85" fmla="*/ 180 h 722"/>
                <a:gd name="T86" fmla="*/ 70 w 423"/>
                <a:gd name="T87" fmla="*/ 169 h 722"/>
                <a:gd name="T88" fmla="*/ 71 w 423"/>
                <a:gd name="T89" fmla="*/ 161 h 722"/>
                <a:gd name="T90" fmla="*/ 60 w 423"/>
                <a:gd name="T91" fmla="*/ 155 h 722"/>
                <a:gd name="T92" fmla="*/ 71 w 423"/>
                <a:gd name="T93" fmla="*/ 146 h 722"/>
                <a:gd name="T94" fmla="*/ 75 w 423"/>
                <a:gd name="T95" fmla="*/ 134 h 722"/>
                <a:gd name="T96" fmla="*/ 82 w 423"/>
                <a:gd name="T97" fmla="*/ 134 h 722"/>
                <a:gd name="T98" fmla="*/ 81 w 423"/>
                <a:gd name="T99" fmla="*/ 120 h 722"/>
                <a:gd name="T100" fmla="*/ 103 w 423"/>
                <a:gd name="T101" fmla="*/ 111 h 722"/>
                <a:gd name="T102" fmla="*/ 99 w 423"/>
                <a:gd name="T103" fmla="*/ 81 h 722"/>
                <a:gd name="T104" fmla="*/ 103 w 423"/>
                <a:gd name="T105" fmla="*/ 65 h 722"/>
                <a:gd name="T106" fmla="*/ 114 w 423"/>
                <a:gd name="T107" fmla="*/ 63 h 722"/>
                <a:gd name="T108" fmla="*/ 113 w 423"/>
                <a:gd name="T109" fmla="*/ 51 h 722"/>
                <a:gd name="T110" fmla="*/ 136 w 423"/>
                <a:gd name="T111" fmla="*/ 35 h 722"/>
                <a:gd name="T112" fmla="*/ 130 w 423"/>
                <a:gd name="T113" fmla="*/ 20 h 722"/>
                <a:gd name="T114" fmla="*/ 386 w 423"/>
                <a:gd name="T115" fmla="*/ 0 h 722"/>
                <a:gd name="T116" fmla="*/ 400 w 423"/>
                <a:gd name="T117" fmla="*/ 14 h 722"/>
                <a:gd name="T118" fmla="*/ 423 w 423"/>
                <a:gd name="T119" fmla="*/ 68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3" h="722">
                  <a:moveTo>
                    <a:pt x="423" y="689"/>
                  </a:moveTo>
                  <a:lnTo>
                    <a:pt x="423" y="689"/>
                  </a:lnTo>
                  <a:lnTo>
                    <a:pt x="345" y="691"/>
                  </a:lnTo>
                  <a:lnTo>
                    <a:pt x="319" y="709"/>
                  </a:lnTo>
                  <a:lnTo>
                    <a:pt x="299" y="705"/>
                  </a:lnTo>
                  <a:lnTo>
                    <a:pt x="272" y="722"/>
                  </a:lnTo>
                  <a:lnTo>
                    <a:pt x="259" y="692"/>
                  </a:lnTo>
                  <a:lnTo>
                    <a:pt x="242" y="678"/>
                  </a:lnTo>
                  <a:lnTo>
                    <a:pt x="235" y="663"/>
                  </a:lnTo>
                  <a:lnTo>
                    <a:pt x="246" y="613"/>
                  </a:lnTo>
                  <a:lnTo>
                    <a:pt x="1" y="629"/>
                  </a:lnTo>
                  <a:lnTo>
                    <a:pt x="1" y="630"/>
                  </a:lnTo>
                  <a:lnTo>
                    <a:pt x="11" y="618"/>
                  </a:lnTo>
                  <a:lnTo>
                    <a:pt x="0" y="590"/>
                  </a:lnTo>
                  <a:lnTo>
                    <a:pt x="15" y="584"/>
                  </a:lnTo>
                  <a:lnTo>
                    <a:pt x="18" y="568"/>
                  </a:lnTo>
                  <a:lnTo>
                    <a:pt x="13" y="552"/>
                  </a:lnTo>
                  <a:lnTo>
                    <a:pt x="25" y="541"/>
                  </a:lnTo>
                  <a:lnTo>
                    <a:pt x="32" y="504"/>
                  </a:lnTo>
                  <a:lnTo>
                    <a:pt x="64" y="474"/>
                  </a:lnTo>
                  <a:lnTo>
                    <a:pt x="61" y="456"/>
                  </a:lnTo>
                  <a:lnTo>
                    <a:pt x="70" y="455"/>
                  </a:lnTo>
                  <a:lnTo>
                    <a:pt x="84" y="426"/>
                  </a:lnTo>
                  <a:lnTo>
                    <a:pt x="58" y="407"/>
                  </a:lnTo>
                  <a:lnTo>
                    <a:pt x="58" y="393"/>
                  </a:lnTo>
                  <a:lnTo>
                    <a:pt x="48" y="380"/>
                  </a:lnTo>
                  <a:lnTo>
                    <a:pt x="59" y="372"/>
                  </a:lnTo>
                  <a:lnTo>
                    <a:pt x="48" y="363"/>
                  </a:lnTo>
                  <a:lnTo>
                    <a:pt x="57" y="339"/>
                  </a:lnTo>
                  <a:lnTo>
                    <a:pt x="45" y="332"/>
                  </a:lnTo>
                  <a:lnTo>
                    <a:pt x="47" y="326"/>
                  </a:lnTo>
                  <a:lnTo>
                    <a:pt x="45" y="310"/>
                  </a:lnTo>
                  <a:lnTo>
                    <a:pt x="52" y="301"/>
                  </a:lnTo>
                  <a:lnTo>
                    <a:pt x="50" y="288"/>
                  </a:lnTo>
                  <a:lnTo>
                    <a:pt x="40" y="281"/>
                  </a:lnTo>
                  <a:lnTo>
                    <a:pt x="45" y="257"/>
                  </a:lnTo>
                  <a:lnTo>
                    <a:pt x="32" y="246"/>
                  </a:lnTo>
                  <a:lnTo>
                    <a:pt x="41" y="241"/>
                  </a:lnTo>
                  <a:lnTo>
                    <a:pt x="41" y="235"/>
                  </a:lnTo>
                  <a:lnTo>
                    <a:pt x="31" y="227"/>
                  </a:lnTo>
                  <a:lnTo>
                    <a:pt x="50" y="209"/>
                  </a:lnTo>
                  <a:lnTo>
                    <a:pt x="53" y="187"/>
                  </a:lnTo>
                  <a:lnTo>
                    <a:pt x="45" y="180"/>
                  </a:lnTo>
                  <a:lnTo>
                    <a:pt x="70" y="169"/>
                  </a:lnTo>
                  <a:lnTo>
                    <a:pt x="71" y="161"/>
                  </a:lnTo>
                  <a:lnTo>
                    <a:pt x="60" y="155"/>
                  </a:lnTo>
                  <a:lnTo>
                    <a:pt x="71" y="146"/>
                  </a:lnTo>
                  <a:lnTo>
                    <a:pt x="75" y="134"/>
                  </a:lnTo>
                  <a:lnTo>
                    <a:pt x="82" y="134"/>
                  </a:lnTo>
                  <a:lnTo>
                    <a:pt x="81" y="120"/>
                  </a:lnTo>
                  <a:lnTo>
                    <a:pt x="103" y="111"/>
                  </a:lnTo>
                  <a:lnTo>
                    <a:pt x="99" y="81"/>
                  </a:lnTo>
                  <a:lnTo>
                    <a:pt x="103" y="65"/>
                  </a:lnTo>
                  <a:lnTo>
                    <a:pt x="114" y="63"/>
                  </a:lnTo>
                  <a:lnTo>
                    <a:pt x="113" y="51"/>
                  </a:lnTo>
                  <a:lnTo>
                    <a:pt x="136" y="35"/>
                  </a:lnTo>
                  <a:lnTo>
                    <a:pt x="130" y="20"/>
                  </a:lnTo>
                  <a:lnTo>
                    <a:pt x="386" y="0"/>
                  </a:lnTo>
                  <a:lnTo>
                    <a:pt x="400" y="14"/>
                  </a:lnTo>
                  <a:lnTo>
                    <a:pt x="423" y="68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6" name="Minnesota" title="Minnesota">
              <a:extLst>
                <a:ext uri="{FF2B5EF4-FFF2-40B4-BE49-F238E27FC236}">
                  <a16:creationId xmlns:a16="http://schemas.microsoft.com/office/drawing/2014/main" id="{1CE85C74-D244-4E76-A8B5-5045C3BFA6B4}"/>
                </a:ext>
              </a:extLst>
            </p:cNvPr>
            <p:cNvSpPr>
              <a:spLocks/>
            </p:cNvSpPr>
            <p:nvPr/>
          </p:nvSpPr>
          <p:spPr bwMode="auto">
            <a:xfrm>
              <a:off x="6499454" y="1924763"/>
              <a:ext cx="722313" cy="836613"/>
            </a:xfrm>
            <a:custGeom>
              <a:avLst/>
              <a:gdLst>
                <a:gd name="T0" fmla="*/ 718 w 758"/>
                <a:gd name="T1" fmla="*/ 224 h 876"/>
                <a:gd name="T2" fmla="*/ 758 w 758"/>
                <a:gd name="T3" fmla="*/ 184 h 876"/>
                <a:gd name="T4" fmla="*/ 722 w 758"/>
                <a:gd name="T5" fmla="*/ 174 h 876"/>
                <a:gd name="T6" fmla="*/ 675 w 758"/>
                <a:gd name="T7" fmla="*/ 176 h 876"/>
                <a:gd name="T8" fmla="*/ 675 w 758"/>
                <a:gd name="T9" fmla="*/ 176 h 876"/>
                <a:gd name="T10" fmla="*/ 625 w 758"/>
                <a:gd name="T11" fmla="*/ 168 h 876"/>
                <a:gd name="T12" fmla="*/ 591 w 758"/>
                <a:gd name="T13" fmla="*/ 184 h 876"/>
                <a:gd name="T14" fmla="*/ 590 w 758"/>
                <a:gd name="T15" fmla="*/ 184 h 876"/>
                <a:gd name="T16" fmla="*/ 552 w 758"/>
                <a:gd name="T17" fmla="*/ 158 h 876"/>
                <a:gd name="T18" fmla="*/ 516 w 758"/>
                <a:gd name="T19" fmla="*/ 143 h 876"/>
                <a:gd name="T20" fmla="*/ 480 w 758"/>
                <a:gd name="T21" fmla="*/ 122 h 876"/>
                <a:gd name="T22" fmla="*/ 397 w 758"/>
                <a:gd name="T23" fmla="*/ 105 h 876"/>
                <a:gd name="T24" fmla="*/ 364 w 758"/>
                <a:gd name="T25" fmla="*/ 117 h 876"/>
                <a:gd name="T26" fmla="*/ 363 w 758"/>
                <a:gd name="T27" fmla="*/ 117 h 876"/>
                <a:gd name="T28" fmla="*/ 350 w 758"/>
                <a:gd name="T29" fmla="*/ 111 h 876"/>
                <a:gd name="T30" fmla="*/ 313 w 758"/>
                <a:gd name="T31" fmla="*/ 96 h 876"/>
                <a:gd name="T32" fmla="*/ 288 w 758"/>
                <a:gd name="T33" fmla="*/ 100 h 876"/>
                <a:gd name="T34" fmla="*/ 287 w 758"/>
                <a:gd name="T35" fmla="*/ 100 h 876"/>
                <a:gd name="T36" fmla="*/ 270 w 758"/>
                <a:gd name="T37" fmla="*/ 99 h 876"/>
                <a:gd name="T38" fmla="*/ 270 w 758"/>
                <a:gd name="T39" fmla="*/ 99 h 876"/>
                <a:gd name="T40" fmla="*/ 250 w 758"/>
                <a:gd name="T41" fmla="*/ 59 h 876"/>
                <a:gd name="T42" fmla="*/ 207 w 758"/>
                <a:gd name="T43" fmla="*/ 0 h 876"/>
                <a:gd name="T44" fmla="*/ 0 w 758"/>
                <a:gd name="T45" fmla="*/ 66 h 876"/>
                <a:gd name="T46" fmla="*/ 8 w 758"/>
                <a:gd name="T47" fmla="*/ 128 h 876"/>
                <a:gd name="T48" fmla="*/ 38 w 758"/>
                <a:gd name="T49" fmla="*/ 267 h 876"/>
                <a:gd name="T50" fmla="*/ 48 w 758"/>
                <a:gd name="T51" fmla="*/ 367 h 876"/>
                <a:gd name="T52" fmla="*/ 53 w 758"/>
                <a:gd name="T53" fmla="*/ 439 h 876"/>
                <a:gd name="T54" fmla="*/ 67 w 758"/>
                <a:gd name="T55" fmla="*/ 528 h 876"/>
                <a:gd name="T56" fmla="*/ 41 w 758"/>
                <a:gd name="T57" fmla="*/ 555 h 876"/>
                <a:gd name="T58" fmla="*/ 55 w 758"/>
                <a:gd name="T59" fmla="*/ 591 h 876"/>
                <a:gd name="T60" fmla="*/ 81 w 758"/>
                <a:gd name="T61" fmla="*/ 608 h 876"/>
                <a:gd name="T62" fmla="*/ 647 w 758"/>
                <a:gd name="T63" fmla="*/ 857 h 876"/>
                <a:gd name="T64" fmla="*/ 629 w 758"/>
                <a:gd name="T65" fmla="*/ 796 h 876"/>
                <a:gd name="T66" fmla="*/ 570 w 758"/>
                <a:gd name="T67" fmla="*/ 744 h 876"/>
                <a:gd name="T68" fmla="*/ 530 w 758"/>
                <a:gd name="T69" fmla="*/ 714 h 876"/>
                <a:gd name="T70" fmla="*/ 500 w 758"/>
                <a:gd name="T71" fmla="*/ 700 h 876"/>
                <a:gd name="T72" fmla="*/ 466 w 758"/>
                <a:gd name="T73" fmla="*/ 680 h 876"/>
                <a:gd name="T74" fmla="*/ 466 w 758"/>
                <a:gd name="T75" fmla="*/ 633 h 876"/>
                <a:gd name="T76" fmla="*/ 469 w 758"/>
                <a:gd name="T77" fmla="*/ 600 h 876"/>
                <a:gd name="T78" fmla="*/ 467 w 758"/>
                <a:gd name="T79" fmla="*/ 560 h 876"/>
                <a:gd name="T80" fmla="*/ 453 w 758"/>
                <a:gd name="T81" fmla="*/ 538 h 876"/>
                <a:gd name="T82" fmla="*/ 471 w 758"/>
                <a:gd name="T83" fmla="*/ 507 h 876"/>
                <a:gd name="T84" fmla="*/ 512 w 758"/>
                <a:gd name="T85" fmla="*/ 479 h 876"/>
                <a:gd name="T86" fmla="*/ 516 w 758"/>
                <a:gd name="T87" fmla="*/ 393 h 876"/>
                <a:gd name="T88" fmla="*/ 530 w 758"/>
                <a:gd name="T89" fmla="*/ 388 h 876"/>
                <a:gd name="T90" fmla="*/ 718 w 758"/>
                <a:gd name="T91" fmla="*/ 22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8" h="876">
                  <a:moveTo>
                    <a:pt x="718" y="224"/>
                  </a:moveTo>
                  <a:lnTo>
                    <a:pt x="718" y="224"/>
                  </a:lnTo>
                  <a:lnTo>
                    <a:pt x="758" y="184"/>
                  </a:lnTo>
                  <a:lnTo>
                    <a:pt x="758" y="184"/>
                  </a:lnTo>
                  <a:lnTo>
                    <a:pt x="749" y="184"/>
                  </a:lnTo>
                  <a:lnTo>
                    <a:pt x="722" y="174"/>
                  </a:lnTo>
                  <a:lnTo>
                    <a:pt x="683" y="176"/>
                  </a:lnTo>
                  <a:lnTo>
                    <a:pt x="675" y="176"/>
                  </a:lnTo>
                  <a:lnTo>
                    <a:pt x="675" y="176"/>
                  </a:lnTo>
                  <a:lnTo>
                    <a:pt x="675" y="176"/>
                  </a:lnTo>
                  <a:lnTo>
                    <a:pt x="643" y="166"/>
                  </a:lnTo>
                  <a:lnTo>
                    <a:pt x="625" y="168"/>
                  </a:lnTo>
                  <a:lnTo>
                    <a:pt x="603" y="182"/>
                  </a:lnTo>
                  <a:lnTo>
                    <a:pt x="591" y="184"/>
                  </a:lnTo>
                  <a:lnTo>
                    <a:pt x="591" y="184"/>
                  </a:lnTo>
                  <a:lnTo>
                    <a:pt x="590" y="184"/>
                  </a:lnTo>
                  <a:lnTo>
                    <a:pt x="568" y="175"/>
                  </a:lnTo>
                  <a:lnTo>
                    <a:pt x="552" y="158"/>
                  </a:lnTo>
                  <a:lnTo>
                    <a:pt x="530" y="153"/>
                  </a:lnTo>
                  <a:lnTo>
                    <a:pt x="516" y="143"/>
                  </a:lnTo>
                  <a:lnTo>
                    <a:pt x="490" y="134"/>
                  </a:lnTo>
                  <a:lnTo>
                    <a:pt x="480" y="122"/>
                  </a:lnTo>
                  <a:lnTo>
                    <a:pt x="444" y="107"/>
                  </a:lnTo>
                  <a:lnTo>
                    <a:pt x="397" y="105"/>
                  </a:lnTo>
                  <a:lnTo>
                    <a:pt x="383" y="115"/>
                  </a:lnTo>
                  <a:lnTo>
                    <a:pt x="364" y="117"/>
                  </a:lnTo>
                  <a:lnTo>
                    <a:pt x="364" y="117"/>
                  </a:lnTo>
                  <a:lnTo>
                    <a:pt x="363" y="117"/>
                  </a:lnTo>
                  <a:lnTo>
                    <a:pt x="350" y="113"/>
                  </a:lnTo>
                  <a:lnTo>
                    <a:pt x="350" y="111"/>
                  </a:lnTo>
                  <a:lnTo>
                    <a:pt x="346" y="107"/>
                  </a:lnTo>
                  <a:lnTo>
                    <a:pt x="313" y="96"/>
                  </a:lnTo>
                  <a:lnTo>
                    <a:pt x="303" y="98"/>
                  </a:lnTo>
                  <a:lnTo>
                    <a:pt x="288" y="100"/>
                  </a:lnTo>
                  <a:lnTo>
                    <a:pt x="288" y="100"/>
                  </a:lnTo>
                  <a:lnTo>
                    <a:pt x="287" y="100"/>
                  </a:lnTo>
                  <a:lnTo>
                    <a:pt x="285" y="97"/>
                  </a:lnTo>
                  <a:lnTo>
                    <a:pt x="270" y="99"/>
                  </a:lnTo>
                  <a:lnTo>
                    <a:pt x="270" y="99"/>
                  </a:lnTo>
                  <a:lnTo>
                    <a:pt x="270" y="99"/>
                  </a:lnTo>
                  <a:lnTo>
                    <a:pt x="253" y="61"/>
                  </a:lnTo>
                  <a:lnTo>
                    <a:pt x="250" y="59"/>
                  </a:lnTo>
                  <a:lnTo>
                    <a:pt x="227" y="2"/>
                  </a:lnTo>
                  <a:lnTo>
                    <a:pt x="207" y="0"/>
                  </a:lnTo>
                  <a:lnTo>
                    <a:pt x="208" y="64"/>
                  </a:lnTo>
                  <a:lnTo>
                    <a:pt x="0" y="66"/>
                  </a:lnTo>
                  <a:lnTo>
                    <a:pt x="14" y="111"/>
                  </a:lnTo>
                  <a:lnTo>
                    <a:pt x="8" y="128"/>
                  </a:lnTo>
                  <a:lnTo>
                    <a:pt x="10" y="185"/>
                  </a:lnTo>
                  <a:lnTo>
                    <a:pt x="38" y="267"/>
                  </a:lnTo>
                  <a:lnTo>
                    <a:pt x="44" y="366"/>
                  </a:lnTo>
                  <a:lnTo>
                    <a:pt x="48" y="367"/>
                  </a:lnTo>
                  <a:lnTo>
                    <a:pt x="44" y="408"/>
                  </a:lnTo>
                  <a:lnTo>
                    <a:pt x="53" y="439"/>
                  </a:lnTo>
                  <a:lnTo>
                    <a:pt x="64" y="456"/>
                  </a:lnTo>
                  <a:lnTo>
                    <a:pt x="67" y="528"/>
                  </a:lnTo>
                  <a:lnTo>
                    <a:pt x="59" y="542"/>
                  </a:lnTo>
                  <a:lnTo>
                    <a:pt x="41" y="555"/>
                  </a:lnTo>
                  <a:lnTo>
                    <a:pt x="38" y="564"/>
                  </a:lnTo>
                  <a:lnTo>
                    <a:pt x="55" y="591"/>
                  </a:lnTo>
                  <a:lnTo>
                    <a:pt x="72" y="597"/>
                  </a:lnTo>
                  <a:lnTo>
                    <a:pt x="81" y="608"/>
                  </a:lnTo>
                  <a:lnTo>
                    <a:pt x="82" y="876"/>
                  </a:lnTo>
                  <a:lnTo>
                    <a:pt x="647" y="857"/>
                  </a:lnTo>
                  <a:lnTo>
                    <a:pt x="640" y="816"/>
                  </a:lnTo>
                  <a:lnTo>
                    <a:pt x="629" y="796"/>
                  </a:lnTo>
                  <a:lnTo>
                    <a:pt x="578" y="763"/>
                  </a:lnTo>
                  <a:lnTo>
                    <a:pt x="570" y="744"/>
                  </a:lnTo>
                  <a:lnTo>
                    <a:pt x="547" y="722"/>
                  </a:lnTo>
                  <a:lnTo>
                    <a:pt x="530" y="714"/>
                  </a:lnTo>
                  <a:lnTo>
                    <a:pt x="512" y="716"/>
                  </a:lnTo>
                  <a:lnTo>
                    <a:pt x="500" y="700"/>
                  </a:lnTo>
                  <a:lnTo>
                    <a:pt x="476" y="693"/>
                  </a:lnTo>
                  <a:lnTo>
                    <a:pt x="466" y="680"/>
                  </a:lnTo>
                  <a:lnTo>
                    <a:pt x="472" y="654"/>
                  </a:lnTo>
                  <a:lnTo>
                    <a:pt x="466" y="633"/>
                  </a:lnTo>
                  <a:lnTo>
                    <a:pt x="471" y="626"/>
                  </a:lnTo>
                  <a:lnTo>
                    <a:pt x="469" y="600"/>
                  </a:lnTo>
                  <a:lnTo>
                    <a:pt x="479" y="579"/>
                  </a:lnTo>
                  <a:lnTo>
                    <a:pt x="467" y="560"/>
                  </a:lnTo>
                  <a:lnTo>
                    <a:pt x="453" y="557"/>
                  </a:lnTo>
                  <a:lnTo>
                    <a:pt x="453" y="538"/>
                  </a:lnTo>
                  <a:lnTo>
                    <a:pt x="462" y="528"/>
                  </a:lnTo>
                  <a:lnTo>
                    <a:pt x="471" y="507"/>
                  </a:lnTo>
                  <a:lnTo>
                    <a:pt x="505" y="488"/>
                  </a:lnTo>
                  <a:lnTo>
                    <a:pt x="512" y="479"/>
                  </a:lnTo>
                  <a:lnTo>
                    <a:pt x="508" y="393"/>
                  </a:lnTo>
                  <a:lnTo>
                    <a:pt x="516" y="393"/>
                  </a:lnTo>
                  <a:lnTo>
                    <a:pt x="520" y="380"/>
                  </a:lnTo>
                  <a:lnTo>
                    <a:pt x="530" y="388"/>
                  </a:lnTo>
                  <a:lnTo>
                    <a:pt x="684" y="239"/>
                  </a:lnTo>
                  <a:lnTo>
                    <a:pt x="718" y="22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07" name="Michigan" title="Michigan">
              <a:extLst>
                <a:ext uri="{FF2B5EF4-FFF2-40B4-BE49-F238E27FC236}">
                  <a16:creationId xmlns:a16="http://schemas.microsoft.com/office/drawing/2014/main" id="{15E9FEFD-AF52-45E7-9A8C-4209CC9EDA8B}"/>
                </a:ext>
              </a:extLst>
            </p:cNvPr>
            <p:cNvSpPr>
              <a:spLocks/>
            </p:cNvSpPr>
            <p:nvPr/>
          </p:nvSpPr>
          <p:spPr bwMode="auto">
            <a:xfrm>
              <a:off x="7169379" y="2154951"/>
              <a:ext cx="854075" cy="795337"/>
            </a:xfrm>
            <a:custGeom>
              <a:avLst/>
              <a:gdLst>
                <a:gd name="connsiteX0" fmla="*/ 566958 w 854075"/>
                <a:gd name="connsiteY0" fmla="*/ 214312 h 795337"/>
                <a:gd name="connsiteX1" fmla="*/ 588897 w 854075"/>
                <a:gd name="connsiteY1" fmla="*/ 218122 h 795337"/>
                <a:gd name="connsiteX2" fmla="*/ 592713 w 854075"/>
                <a:gd name="connsiteY2" fmla="*/ 220980 h 795337"/>
                <a:gd name="connsiteX3" fmla="*/ 604159 w 854075"/>
                <a:gd name="connsiteY3" fmla="*/ 217170 h 795337"/>
                <a:gd name="connsiteX4" fmla="*/ 614652 w 854075"/>
                <a:gd name="connsiteY4" fmla="*/ 220027 h 795337"/>
                <a:gd name="connsiteX5" fmla="*/ 640406 w 854075"/>
                <a:gd name="connsiteY5" fmla="*/ 235267 h 795337"/>
                <a:gd name="connsiteX6" fmla="*/ 648991 w 854075"/>
                <a:gd name="connsiteY6" fmla="*/ 237172 h 795337"/>
                <a:gd name="connsiteX7" fmla="*/ 661392 w 854075"/>
                <a:gd name="connsiteY7" fmla="*/ 244792 h 795337"/>
                <a:gd name="connsiteX8" fmla="*/ 690962 w 854075"/>
                <a:gd name="connsiteY8" fmla="*/ 251460 h 795337"/>
                <a:gd name="connsiteX9" fmla="*/ 704316 w 854075"/>
                <a:gd name="connsiteY9" fmla="*/ 260985 h 795337"/>
                <a:gd name="connsiteX10" fmla="*/ 719578 w 854075"/>
                <a:gd name="connsiteY10" fmla="*/ 283845 h 795337"/>
                <a:gd name="connsiteX11" fmla="*/ 716717 w 854075"/>
                <a:gd name="connsiteY11" fmla="*/ 284797 h 795337"/>
                <a:gd name="connsiteX12" fmla="*/ 711947 w 854075"/>
                <a:gd name="connsiteY12" fmla="*/ 293370 h 795337"/>
                <a:gd name="connsiteX13" fmla="*/ 714809 w 854075"/>
                <a:gd name="connsiteY13" fmla="*/ 307657 h 795337"/>
                <a:gd name="connsiteX14" fmla="*/ 722440 w 854075"/>
                <a:gd name="connsiteY14" fmla="*/ 319087 h 795337"/>
                <a:gd name="connsiteX15" fmla="*/ 738656 w 854075"/>
                <a:gd name="connsiteY15" fmla="*/ 375285 h 795337"/>
                <a:gd name="connsiteX16" fmla="*/ 735794 w 854075"/>
                <a:gd name="connsiteY16" fmla="*/ 386715 h 795337"/>
                <a:gd name="connsiteX17" fmla="*/ 727209 w 854075"/>
                <a:gd name="connsiteY17" fmla="*/ 401002 h 795337"/>
                <a:gd name="connsiteX18" fmla="*/ 721486 w 854075"/>
                <a:gd name="connsiteY18" fmla="*/ 420052 h 795337"/>
                <a:gd name="connsiteX19" fmla="*/ 698593 w 854075"/>
                <a:gd name="connsiteY19" fmla="*/ 443865 h 795337"/>
                <a:gd name="connsiteX20" fmla="*/ 690008 w 854075"/>
                <a:gd name="connsiteY20" fmla="*/ 481012 h 795337"/>
                <a:gd name="connsiteX21" fmla="*/ 695731 w 854075"/>
                <a:gd name="connsiteY21" fmla="*/ 488632 h 795337"/>
                <a:gd name="connsiteX22" fmla="*/ 709086 w 854075"/>
                <a:gd name="connsiteY22" fmla="*/ 491490 h 795337"/>
                <a:gd name="connsiteX23" fmla="*/ 731025 w 854075"/>
                <a:gd name="connsiteY23" fmla="*/ 474345 h 795337"/>
                <a:gd name="connsiteX24" fmla="*/ 739610 w 854075"/>
                <a:gd name="connsiteY24" fmla="*/ 442912 h 795337"/>
                <a:gd name="connsiteX25" fmla="*/ 742471 w 854075"/>
                <a:gd name="connsiteY25" fmla="*/ 439102 h 795337"/>
                <a:gd name="connsiteX26" fmla="*/ 785396 w 854075"/>
                <a:gd name="connsiteY26" fmla="*/ 418147 h 795337"/>
                <a:gd name="connsiteX27" fmla="*/ 824505 w 854075"/>
                <a:gd name="connsiteY27" fmla="*/ 470535 h 795337"/>
                <a:gd name="connsiteX28" fmla="*/ 840721 w 854075"/>
                <a:gd name="connsiteY28" fmla="*/ 530542 h 795337"/>
                <a:gd name="connsiteX29" fmla="*/ 848352 w 854075"/>
                <a:gd name="connsiteY29" fmla="*/ 541972 h 795337"/>
                <a:gd name="connsiteX30" fmla="*/ 853121 w 854075"/>
                <a:gd name="connsiteY30" fmla="*/ 548640 h 795337"/>
                <a:gd name="connsiteX31" fmla="*/ 854075 w 854075"/>
                <a:gd name="connsiteY31" fmla="*/ 617220 h 795337"/>
                <a:gd name="connsiteX32" fmla="*/ 831182 w 854075"/>
                <a:gd name="connsiteY32" fmla="*/ 621030 h 795337"/>
                <a:gd name="connsiteX33" fmla="*/ 821643 w 854075"/>
                <a:gd name="connsiteY33" fmla="*/ 633412 h 795337"/>
                <a:gd name="connsiteX34" fmla="*/ 819736 w 854075"/>
                <a:gd name="connsiteY34" fmla="*/ 643890 h 795337"/>
                <a:gd name="connsiteX35" fmla="*/ 821643 w 854075"/>
                <a:gd name="connsiteY35" fmla="*/ 657225 h 795337"/>
                <a:gd name="connsiteX36" fmla="*/ 813058 w 854075"/>
                <a:gd name="connsiteY36" fmla="*/ 668655 h 795337"/>
                <a:gd name="connsiteX37" fmla="*/ 807335 w 854075"/>
                <a:gd name="connsiteY37" fmla="*/ 692467 h 795337"/>
                <a:gd name="connsiteX38" fmla="*/ 809243 w 854075"/>
                <a:gd name="connsiteY38" fmla="*/ 714375 h 795337"/>
                <a:gd name="connsiteX39" fmla="*/ 781580 w 854075"/>
                <a:gd name="connsiteY39" fmla="*/ 758190 h 795337"/>
                <a:gd name="connsiteX40" fmla="*/ 636591 w 854075"/>
                <a:gd name="connsiteY40" fmla="*/ 778192 h 795337"/>
                <a:gd name="connsiteX41" fmla="*/ 635637 w 854075"/>
                <a:gd name="connsiteY41" fmla="*/ 771525 h 795337"/>
                <a:gd name="connsiteX42" fmla="*/ 414337 w 854075"/>
                <a:gd name="connsiteY42" fmla="*/ 795337 h 795337"/>
                <a:gd name="connsiteX43" fmla="*/ 437230 w 854075"/>
                <a:gd name="connsiteY43" fmla="*/ 776287 h 795337"/>
                <a:gd name="connsiteX44" fmla="*/ 468708 w 854075"/>
                <a:gd name="connsiteY44" fmla="*/ 665797 h 795337"/>
                <a:gd name="connsiteX45" fmla="*/ 463939 w 854075"/>
                <a:gd name="connsiteY45" fmla="*/ 600075 h 795337"/>
                <a:gd name="connsiteX46" fmla="*/ 424830 w 854075"/>
                <a:gd name="connsiteY46" fmla="*/ 524827 h 795337"/>
                <a:gd name="connsiteX47" fmla="*/ 431507 w 854075"/>
                <a:gd name="connsiteY47" fmla="*/ 447675 h 795337"/>
                <a:gd name="connsiteX48" fmla="*/ 440092 w 854075"/>
                <a:gd name="connsiteY48" fmla="*/ 438150 h 795337"/>
                <a:gd name="connsiteX49" fmla="*/ 437230 w 854075"/>
                <a:gd name="connsiteY49" fmla="*/ 431482 h 795337"/>
                <a:gd name="connsiteX50" fmla="*/ 436276 w 854075"/>
                <a:gd name="connsiteY50" fmla="*/ 377190 h 795337"/>
                <a:gd name="connsiteX51" fmla="*/ 444861 w 854075"/>
                <a:gd name="connsiteY51" fmla="*/ 363855 h 795337"/>
                <a:gd name="connsiteX52" fmla="*/ 446769 w 854075"/>
                <a:gd name="connsiteY52" fmla="*/ 346710 h 795337"/>
                <a:gd name="connsiteX53" fmla="*/ 468708 w 854075"/>
                <a:gd name="connsiteY53" fmla="*/ 328612 h 795337"/>
                <a:gd name="connsiteX54" fmla="*/ 478247 w 854075"/>
                <a:gd name="connsiteY54" fmla="*/ 316230 h 795337"/>
                <a:gd name="connsiteX55" fmla="*/ 485878 w 854075"/>
                <a:gd name="connsiteY55" fmla="*/ 309562 h 795337"/>
                <a:gd name="connsiteX56" fmla="*/ 491601 w 854075"/>
                <a:gd name="connsiteY56" fmla="*/ 319087 h 795337"/>
                <a:gd name="connsiteX57" fmla="*/ 496371 w 854075"/>
                <a:gd name="connsiteY57" fmla="*/ 342900 h 795337"/>
                <a:gd name="connsiteX58" fmla="*/ 499232 w 854075"/>
                <a:gd name="connsiteY58" fmla="*/ 348615 h 795337"/>
                <a:gd name="connsiteX59" fmla="*/ 504956 w 854075"/>
                <a:gd name="connsiteY59" fmla="*/ 336232 h 795337"/>
                <a:gd name="connsiteX60" fmla="*/ 513541 w 854075"/>
                <a:gd name="connsiteY60" fmla="*/ 332422 h 795337"/>
                <a:gd name="connsiteX61" fmla="*/ 512587 w 854075"/>
                <a:gd name="connsiteY61" fmla="*/ 286702 h 795337"/>
                <a:gd name="connsiteX62" fmla="*/ 550742 w 854075"/>
                <a:gd name="connsiteY62" fmla="*/ 268605 h 795337"/>
                <a:gd name="connsiteX63" fmla="*/ 553604 w 854075"/>
                <a:gd name="connsiteY63" fmla="*/ 262890 h 795337"/>
                <a:gd name="connsiteX64" fmla="*/ 543111 w 854075"/>
                <a:gd name="connsiteY64" fmla="*/ 251460 h 795337"/>
                <a:gd name="connsiteX65" fmla="*/ 538341 w 854075"/>
                <a:gd name="connsiteY65" fmla="*/ 232410 h 795337"/>
                <a:gd name="connsiteX66" fmla="*/ 546926 w 854075"/>
                <a:gd name="connsiteY66" fmla="*/ 219075 h 795337"/>
                <a:gd name="connsiteX67" fmla="*/ 245156 w 854075"/>
                <a:gd name="connsiteY67" fmla="*/ 0 h 795337"/>
                <a:gd name="connsiteX68" fmla="*/ 245156 w 854075"/>
                <a:gd name="connsiteY68" fmla="*/ 8606 h 795337"/>
                <a:gd name="connsiteX69" fmla="*/ 204138 w 854075"/>
                <a:gd name="connsiteY69" fmla="*/ 58326 h 795337"/>
                <a:gd name="connsiteX70" fmla="*/ 192691 w 854075"/>
                <a:gd name="connsiteY70" fmla="*/ 65019 h 795337"/>
                <a:gd name="connsiteX71" fmla="*/ 186013 w 854075"/>
                <a:gd name="connsiteY71" fmla="*/ 78405 h 795337"/>
                <a:gd name="connsiteX72" fmla="*/ 186967 w 854075"/>
                <a:gd name="connsiteY72" fmla="*/ 106134 h 795337"/>
                <a:gd name="connsiteX73" fmla="*/ 199368 w 854075"/>
                <a:gd name="connsiteY73" fmla="*/ 91792 h 795337"/>
                <a:gd name="connsiteX74" fmla="*/ 208907 w 854075"/>
                <a:gd name="connsiteY74" fmla="*/ 93704 h 795337"/>
                <a:gd name="connsiteX75" fmla="*/ 235617 w 854075"/>
                <a:gd name="connsiteY75" fmla="*/ 85098 h 795337"/>
                <a:gd name="connsiteX76" fmla="*/ 269958 w 854075"/>
                <a:gd name="connsiteY76" fmla="*/ 100397 h 795337"/>
                <a:gd name="connsiteX77" fmla="*/ 305253 w 854075"/>
                <a:gd name="connsiteY77" fmla="*/ 134819 h 795337"/>
                <a:gd name="connsiteX78" fmla="*/ 321469 w 854075"/>
                <a:gd name="connsiteY78" fmla="*/ 130038 h 795337"/>
                <a:gd name="connsiteX79" fmla="*/ 365349 w 854075"/>
                <a:gd name="connsiteY79" fmla="*/ 133863 h 795337"/>
                <a:gd name="connsiteX80" fmla="*/ 373935 w 854075"/>
                <a:gd name="connsiteY80" fmla="*/ 129082 h 795337"/>
                <a:gd name="connsiteX81" fmla="*/ 384428 w 854075"/>
                <a:gd name="connsiteY81" fmla="*/ 113783 h 795337"/>
                <a:gd name="connsiteX82" fmla="*/ 415907 w 854075"/>
                <a:gd name="connsiteY82" fmla="*/ 94660 h 795337"/>
                <a:gd name="connsiteX83" fmla="*/ 485542 w 854075"/>
                <a:gd name="connsiteY83" fmla="*/ 84142 h 795337"/>
                <a:gd name="connsiteX84" fmla="*/ 501759 w 854075"/>
                <a:gd name="connsiteY84" fmla="*/ 72668 h 795337"/>
                <a:gd name="connsiteX85" fmla="*/ 517022 w 854075"/>
                <a:gd name="connsiteY85" fmla="*/ 70756 h 795337"/>
                <a:gd name="connsiteX86" fmla="*/ 522745 w 854075"/>
                <a:gd name="connsiteY86" fmla="*/ 80318 h 795337"/>
                <a:gd name="connsiteX87" fmla="*/ 524653 w 854075"/>
                <a:gd name="connsiteY87" fmla="*/ 99441 h 795337"/>
                <a:gd name="connsiteX88" fmla="*/ 555178 w 854075"/>
                <a:gd name="connsiteY88" fmla="*/ 108046 h 795337"/>
                <a:gd name="connsiteX89" fmla="*/ 592381 w 854075"/>
                <a:gd name="connsiteY89" fmla="*/ 99441 h 795337"/>
                <a:gd name="connsiteX90" fmla="*/ 595243 w 854075"/>
                <a:gd name="connsiteY90" fmla="*/ 99441 h 795337"/>
                <a:gd name="connsiteX91" fmla="*/ 600012 w 854075"/>
                <a:gd name="connsiteY91" fmla="*/ 105178 h 795337"/>
                <a:gd name="connsiteX92" fmla="*/ 602874 w 854075"/>
                <a:gd name="connsiteY92" fmla="*/ 112827 h 795337"/>
                <a:gd name="connsiteX93" fmla="*/ 607643 w 854075"/>
                <a:gd name="connsiteY93" fmla="*/ 121433 h 795337"/>
                <a:gd name="connsiteX94" fmla="*/ 611459 w 854075"/>
                <a:gd name="connsiteY94" fmla="*/ 141512 h 795337"/>
                <a:gd name="connsiteX95" fmla="*/ 623860 w 854075"/>
                <a:gd name="connsiteY95" fmla="*/ 146293 h 795337"/>
                <a:gd name="connsiteX96" fmla="*/ 631491 w 854075"/>
                <a:gd name="connsiteY96" fmla="*/ 155854 h 795337"/>
                <a:gd name="connsiteX97" fmla="*/ 641030 w 854075"/>
                <a:gd name="connsiteY97" fmla="*/ 159679 h 795337"/>
                <a:gd name="connsiteX98" fmla="*/ 642938 w 854075"/>
                <a:gd name="connsiteY98" fmla="*/ 164460 h 795337"/>
                <a:gd name="connsiteX99" fmla="*/ 642938 w 854075"/>
                <a:gd name="connsiteY99" fmla="*/ 165416 h 795337"/>
                <a:gd name="connsiteX100" fmla="*/ 599058 w 854075"/>
                <a:gd name="connsiteY100" fmla="*/ 180715 h 795337"/>
                <a:gd name="connsiteX101" fmla="*/ 590473 w 854075"/>
                <a:gd name="connsiteY101" fmla="*/ 172109 h 795337"/>
                <a:gd name="connsiteX102" fmla="*/ 580934 w 854075"/>
                <a:gd name="connsiteY102" fmla="*/ 167328 h 795337"/>
                <a:gd name="connsiteX103" fmla="*/ 577118 w 854075"/>
                <a:gd name="connsiteY103" fmla="*/ 175934 h 795337"/>
                <a:gd name="connsiteX104" fmla="*/ 577118 w 854075"/>
                <a:gd name="connsiteY104" fmla="*/ 189320 h 795337"/>
                <a:gd name="connsiteX105" fmla="*/ 562809 w 854075"/>
                <a:gd name="connsiteY105" fmla="*/ 191232 h 795337"/>
                <a:gd name="connsiteX106" fmla="*/ 554224 w 854075"/>
                <a:gd name="connsiteY106" fmla="*/ 181671 h 795337"/>
                <a:gd name="connsiteX107" fmla="*/ 506529 w 854075"/>
                <a:gd name="connsiteY107" fmla="*/ 169241 h 795337"/>
                <a:gd name="connsiteX108" fmla="*/ 485542 w 854075"/>
                <a:gd name="connsiteY108" fmla="*/ 176890 h 795337"/>
                <a:gd name="connsiteX109" fmla="*/ 475049 w 854075"/>
                <a:gd name="connsiteY109" fmla="*/ 193145 h 795337"/>
                <a:gd name="connsiteX110" fmla="*/ 422584 w 854075"/>
                <a:gd name="connsiteY110" fmla="*/ 210356 h 795337"/>
                <a:gd name="connsiteX111" fmla="*/ 394921 w 854075"/>
                <a:gd name="connsiteY111" fmla="*/ 247646 h 795337"/>
                <a:gd name="connsiteX112" fmla="*/ 385381 w 854075"/>
                <a:gd name="connsiteY112" fmla="*/ 249558 h 795337"/>
                <a:gd name="connsiteX113" fmla="*/ 382520 w 854075"/>
                <a:gd name="connsiteY113" fmla="*/ 215136 h 795337"/>
                <a:gd name="connsiteX114" fmla="*/ 371073 w 854075"/>
                <a:gd name="connsiteY114" fmla="*/ 226610 h 795337"/>
                <a:gd name="connsiteX115" fmla="*/ 357718 w 854075"/>
                <a:gd name="connsiteY115" fmla="*/ 235216 h 795337"/>
                <a:gd name="connsiteX116" fmla="*/ 351994 w 854075"/>
                <a:gd name="connsiteY116" fmla="*/ 234260 h 795337"/>
                <a:gd name="connsiteX117" fmla="*/ 302391 w 854075"/>
                <a:gd name="connsiteY117" fmla="*/ 330832 h 795337"/>
                <a:gd name="connsiteX118" fmla="*/ 295714 w 854075"/>
                <a:gd name="connsiteY118" fmla="*/ 331788 h 795337"/>
                <a:gd name="connsiteX119" fmla="*/ 296667 w 854075"/>
                <a:gd name="connsiteY119" fmla="*/ 330832 h 795337"/>
                <a:gd name="connsiteX120" fmla="*/ 281405 w 854075"/>
                <a:gd name="connsiteY120" fmla="*/ 320314 h 795337"/>
                <a:gd name="connsiteX121" fmla="*/ 287128 w 854075"/>
                <a:gd name="connsiteY121" fmla="*/ 296410 h 795337"/>
                <a:gd name="connsiteX122" fmla="*/ 284267 w 854075"/>
                <a:gd name="connsiteY122" fmla="*/ 291629 h 795337"/>
                <a:gd name="connsiteX123" fmla="*/ 264234 w 854075"/>
                <a:gd name="connsiteY123" fmla="*/ 296410 h 795337"/>
                <a:gd name="connsiteX124" fmla="*/ 264234 w 854075"/>
                <a:gd name="connsiteY124" fmla="*/ 285892 h 795337"/>
                <a:gd name="connsiteX125" fmla="*/ 269958 w 854075"/>
                <a:gd name="connsiteY125" fmla="*/ 277287 h 795337"/>
                <a:gd name="connsiteX126" fmla="*/ 267096 w 854075"/>
                <a:gd name="connsiteY126" fmla="*/ 266769 h 795337"/>
                <a:gd name="connsiteX127" fmla="*/ 270912 w 854075"/>
                <a:gd name="connsiteY127" fmla="*/ 262945 h 795337"/>
                <a:gd name="connsiteX128" fmla="*/ 266142 w 854075"/>
                <a:gd name="connsiteY128" fmla="*/ 255295 h 795337"/>
                <a:gd name="connsiteX129" fmla="*/ 268050 w 854075"/>
                <a:gd name="connsiteY129" fmla="*/ 250514 h 795337"/>
                <a:gd name="connsiteX130" fmla="*/ 256603 w 854075"/>
                <a:gd name="connsiteY130" fmla="*/ 240953 h 795337"/>
                <a:gd name="connsiteX131" fmla="*/ 234663 w 854075"/>
                <a:gd name="connsiteY131" fmla="*/ 237128 h 795337"/>
                <a:gd name="connsiteX132" fmla="*/ 237525 w 854075"/>
                <a:gd name="connsiteY132" fmla="*/ 225654 h 795337"/>
                <a:gd name="connsiteX133" fmla="*/ 233709 w 854075"/>
                <a:gd name="connsiteY133" fmla="*/ 218961 h 795337"/>
                <a:gd name="connsiteX134" fmla="*/ 192691 w 854075"/>
                <a:gd name="connsiteY134" fmla="*/ 209399 h 795337"/>
                <a:gd name="connsiteX135" fmla="*/ 180290 w 854075"/>
                <a:gd name="connsiteY135" fmla="*/ 213224 h 795337"/>
                <a:gd name="connsiteX136" fmla="*/ 30525 w 854075"/>
                <a:gd name="connsiteY136" fmla="*/ 177846 h 795337"/>
                <a:gd name="connsiteX137" fmla="*/ 19079 w 854075"/>
                <a:gd name="connsiteY137" fmla="*/ 154898 h 795337"/>
                <a:gd name="connsiteX138" fmla="*/ 7632 w 854075"/>
                <a:gd name="connsiteY138" fmla="*/ 148205 h 795337"/>
                <a:gd name="connsiteX139" fmla="*/ 1908 w 854075"/>
                <a:gd name="connsiteY139" fmla="*/ 150117 h 795337"/>
                <a:gd name="connsiteX140" fmla="*/ 0 w 854075"/>
                <a:gd name="connsiteY140" fmla="*/ 145337 h 795337"/>
                <a:gd name="connsiteX141" fmla="*/ 22894 w 854075"/>
                <a:gd name="connsiteY141" fmla="*/ 141512 h 795337"/>
                <a:gd name="connsiteX142" fmla="*/ 55327 w 854075"/>
                <a:gd name="connsiteY142" fmla="*/ 114739 h 795337"/>
                <a:gd name="connsiteX143" fmla="*/ 103023 w 854075"/>
                <a:gd name="connsiteY143" fmla="*/ 97529 h 795337"/>
                <a:gd name="connsiteX144" fmla="*/ 222262 w 854075"/>
                <a:gd name="connsiteY144" fmla="*/ 19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854075" h="795337">
                  <a:moveTo>
                    <a:pt x="566958" y="214312"/>
                  </a:moveTo>
                  <a:lnTo>
                    <a:pt x="588897" y="218122"/>
                  </a:lnTo>
                  <a:lnTo>
                    <a:pt x="592713" y="220980"/>
                  </a:lnTo>
                  <a:lnTo>
                    <a:pt x="604159" y="217170"/>
                  </a:lnTo>
                  <a:lnTo>
                    <a:pt x="614652" y="220027"/>
                  </a:lnTo>
                  <a:lnTo>
                    <a:pt x="640406" y="235267"/>
                  </a:lnTo>
                  <a:lnTo>
                    <a:pt x="648991" y="237172"/>
                  </a:lnTo>
                  <a:lnTo>
                    <a:pt x="661392" y="244792"/>
                  </a:lnTo>
                  <a:lnTo>
                    <a:pt x="690962" y="251460"/>
                  </a:lnTo>
                  <a:lnTo>
                    <a:pt x="704316" y="260985"/>
                  </a:lnTo>
                  <a:lnTo>
                    <a:pt x="719578" y="283845"/>
                  </a:lnTo>
                  <a:lnTo>
                    <a:pt x="716717" y="284797"/>
                  </a:lnTo>
                  <a:lnTo>
                    <a:pt x="711947" y="293370"/>
                  </a:lnTo>
                  <a:lnTo>
                    <a:pt x="714809" y="307657"/>
                  </a:lnTo>
                  <a:lnTo>
                    <a:pt x="722440" y="319087"/>
                  </a:lnTo>
                  <a:lnTo>
                    <a:pt x="738656" y="375285"/>
                  </a:lnTo>
                  <a:lnTo>
                    <a:pt x="735794" y="386715"/>
                  </a:lnTo>
                  <a:lnTo>
                    <a:pt x="727209" y="401002"/>
                  </a:lnTo>
                  <a:lnTo>
                    <a:pt x="721486" y="420052"/>
                  </a:lnTo>
                  <a:lnTo>
                    <a:pt x="698593" y="443865"/>
                  </a:lnTo>
                  <a:lnTo>
                    <a:pt x="690008" y="481012"/>
                  </a:lnTo>
                  <a:lnTo>
                    <a:pt x="695731" y="488632"/>
                  </a:lnTo>
                  <a:lnTo>
                    <a:pt x="709086" y="491490"/>
                  </a:lnTo>
                  <a:lnTo>
                    <a:pt x="731025" y="474345"/>
                  </a:lnTo>
                  <a:lnTo>
                    <a:pt x="739610" y="442912"/>
                  </a:lnTo>
                  <a:lnTo>
                    <a:pt x="742471" y="439102"/>
                  </a:lnTo>
                  <a:lnTo>
                    <a:pt x="785396" y="418147"/>
                  </a:lnTo>
                  <a:lnTo>
                    <a:pt x="824505" y="470535"/>
                  </a:lnTo>
                  <a:lnTo>
                    <a:pt x="840721" y="530542"/>
                  </a:lnTo>
                  <a:lnTo>
                    <a:pt x="848352" y="541972"/>
                  </a:lnTo>
                  <a:lnTo>
                    <a:pt x="853121" y="548640"/>
                  </a:lnTo>
                  <a:lnTo>
                    <a:pt x="854075" y="617220"/>
                  </a:lnTo>
                  <a:lnTo>
                    <a:pt x="831182" y="621030"/>
                  </a:lnTo>
                  <a:lnTo>
                    <a:pt x="821643" y="633412"/>
                  </a:lnTo>
                  <a:lnTo>
                    <a:pt x="819736" y="643890"/>
                  </a:lnTo>
                  <a:lnTo>
                    <a:pt x="821643" y="657225"/>
                  </a:lnTo>
                  <a:lnTo>
                    <a:pt x="813058" y="668655"/>
                  </a:lnTo>
                  <a:lnTo>
                    <a:pt x="807335" y="692467"/>
                  </a:lnTo>
                  <a:lnTo>
                    <a:pt x="809243" y="714375"/>
                  </a:lnTo>
                  <a:lnTo>
                    <a:pt x="781580" y="758190"/>
                  </a:lnTo>
                  <a:lnTo>
                    <a:pt x="636591" y="778192"/>
                  </a:lnTo>
                  <a:lnTo>
                    <a:pt x="635637" y="771525"/>
                  </a:lnTo>
                  <a:lnTo>
                    <a:pt x="414337" y="795337"/>
                  </a:lnTo>
                  <a:lnTo>
                    <a:pt x="437230" y="776287"/>
                  </a:lnTo>
                  <a:lnTo>
                    <a:pt x="468708" y="665797"/>
                  </a:lnTo>
                  <a:lnTo>
                    <a:pt x="463939" y="600075"/>
                  </a:lnTo>
                  <a:lnTo>
                    <a:pt x="424830" y="524827"/>
                  </a:lnTo>
                  <a:lnTo>
                    <a:pt x="431507" y="447675"/>
                  </a:lnTo>
                  <a:lnTo>
                    <a:pt x="440092" y="438150"/>
                  </a:lnTo>
                  <a:lnTo>
                    <a:pt x="437230" y="431482"/>
                  </a:lnTo>
                  <a:lnTo>
                    <a:pt x="436276" y="377190"/>
                  </a:lnTo>
                  <a:lnTo>
                    <a:pt x="444861" y="363855"/>
                  </a:lnTo>
                  <a:lnTo>
                    <a:pt x="446769" y="346710"/>
                  </a:lnTo>
                  <a:lnTo>
                    <a:pt x="468708" y="328612"/>
                  </a:lnTo>
                  <a:lnTo>
                    <a:pt x="478247" y="316230"/>
                  </a:lnTo>
                  <a:lnTo>
                    <a:pt x="485878" y="309562"/>
                  </a:lnTo>
                  <a:lnTo>
                    <a:pt x="491601" y="319087"/>
                  </a:lnTo>
                  <a:lnTo>
                    <a:pt x="496371" y="342900"/>
                  </a:lnTo>
                  <a:lnTo>
                    <a:pt x="499232" y="348615"/>
                  </a:lnTo>
                  <a:lnTo>
                    <a:pt x="504956" y="336232"/>
                  </a:lnTo>
                  <a:lnTo>
                    <a:pt x="513541" y="332422"/>
                  </a:lnTo>
                  <a:lnTo>
                    <a:pt x="512587" y="286702"/>
                  </a:lnTo>
                  <a:lnTo>
                    <a:pt x="550742" y="268605"/>
                  </a:lnTo>
                  <a:lnTo>
                    <a:pt x="553604" y="262890"/>
                  </a:lnTo>
                  <a:lnTo>
                    <a:pt x="543111" y="251460"/>
                  </a:lnTo>
                  <a:lnTo>
                    <a:pt x="538341" y="232410"/>
                  </a:lnTo>
                  <a:lnTo>
                    <a:pt x="546926" y="219075"/>
                  </a:lnTo>
                  <a:close/>
                  <a:moveTo>
                    <a:pt x="245156" y="0"/>
                  </a:moveTo>
                  <a:lnTo>
                    <a:pt x="245156" y="8606"/>
                  </a:lnTo>
                  <a:lnTo>
                    <a:pt x="204138" y="58326"/>
                  </a:lnTo>
                  <a:lnTo>
                    <a:pt x="192691" y="65019"/>
                  </a:lnTo>
                  <a:lnTo>
                    <a:pt x="186013" y="78405"/>
                  </a:lnTo>
                  <a:lnTo>
                    <a:pt x="186967" y="106134"/>
                  </a:lnTo>
                  <a:lnTo>
                    <a:pt x="199368" y="91792"/>
                  </a:lnTo>
                  <a:lnTo>
                    <a:pt x="208907" y="93704"/>
                  </a:lnTo>
                  <a:lnTo>
                    <a:pt x="235617" y="85098"/>
                  </a:lnTo>
                  <a:lnTo>
                    <a:pt x="269958" y="100397"/>
                  </a:lnTo>
                  <a:lnTo>
                    <a:pt x="305253" y="134819"/>
                  </a:lnTo>
                  <a:lnTo>
                    <a:pt x="321469" y="130038"/>
                  </a:lnTo>
                  <a:lnTo>
                    <a:pt x="365349" y="133863"/>
                  </a:lnTo>
                  <a:lnTo>
                    <a:pt x="373935" y="129082"/>
                  </a:lnTo>
                  <a:lnTo>
                    <a:pt x="384428" y="113783"/>
                  </a:lnTo>
                  <a:lnTo>
                    <a:pt x="415907" y="94660"/>
                  </a:lnTo>
                  <a:lnTo>
                    <a:pt x="485542" y="84142"/>
                  </a:lnTo>
                  <a:lnTo>
                    <a:pt x="501759" y="72668"/>
                  </a:lnTo>
                  <a:lnTo>
                    <a:pt x="517022" y="70756"/>
                  </a:lnTo>
                  <a:lnTo>
                    <a:pt x="522745" y="80318"/>
                  </a:lnTo>
                  <a:lnTo>
                    <a:pt x="524653" y="99441"/>
                  </a:lnTo>
                  <a:lnTo>
                    <a:pt x="555178" y="108046"/>
                  </a:lnTo>
                  <a:lnTo>
                    <a:pt x="592381" y="99441"/>
                  </a:lnTo>
                  <a:lnTo>
                    <a:pt x="595243" y="99441"/>
                  </a:lnTo>
                  <a:lnTo>
                    <a:pt x="600012" y="105178"/>
                  </a:lnTo>
                  <a:lnTo>
                    <a:pt x="602874" y="112827"/>
                  </a:lnTo>
                  <a:lnTo>
                    <a:pt x="607643" y="121433"/>
                  </a:lnTo>
                  <a:lnTo>
                    <a:pt x="611459" y="141512"/>
                  </a:lnTo>
                  <a:lnTo>
                    <a:pt x="623860" y="146293"/>
                  </a:lnTo>
                  <a:lnTo>
                    <a:pt x="631491" y="155854"/>
                  </a:lnTo>
                  <a:lnTo>
                    <a:pt x="641030" y="159679"/>
                  </a:lnTo>
                  <a:lnTo>
                    <a:pt x="642938" y="164460"/>
                  </a:lnTo>
                  <a:lnTo>
                    <a:pt x="642938" y="165416"/>
                  </a:lnTo>
                  <a:lnTo>
                    <a:pt x="599058" y="180715"/>
                  </a:lnTo>
                  <a:lnTo>
                    <a:pt x="590473" y="172109"/>
                  </a:lnTo>
                  <a:lnTo>
                    <a:pt x="580934" y="167328"/>
                  </a:lnTo>
                  <a:lnTo>
                    <a:pt x="577118" y="175934"/>
                  </a:lnTo>
                  <a:lnTo>
                    <a:pt x="577118" y="189320"/>
                  </a:lnTo>
                  <a:lnTo>
                    <a:pt x="562809" y="191232"/>
                  </a:lnTo>
                  <a:lnTo>
                    <a:pt x="554224" y="181671"/>
                  </a:lnTo>
                  <a:lnTo>
                    <a:pt x="506529" y="169241"/>
                  </a:lnTo>
                  <a:lnTo>
                    <a:pt x="485542" y="176890"/>
                  </a:lnTo>
                  <a:lnTo>
                    <a:pt x="475049" y="193145"/>
                  </a:lnTo>
                  <a:lnTo>
                    <a:pt x="422584" y="210356"/>
                  </a:lnTo>
                  <a:lnTo>
                    <a:pt x="394921" y="247646"/>
                  </a:lnTo>
                  <a:lnTo>
                    <a:pt x="385381" y="249558"/>
                  </a:lnTo>
                  <a:lnTo>
                    <a:pt x="382520" y="215136"/>
                  </a:lnTo>
                  <a:lnTo>
                    <a:pt x="371073" y="226610"/>
                  </a:lnTo>
                  <a:lnTo>
                    <a:pt x="357718" y="235216"/>
                  </a:lnTo>
                  <a:lnTo>
                    <a:pt x="351994" y="234260"/>
                  </a:lnTo>
                  <a:lnTo>
                    <a:pt x="302391" y="330832"/>
                  </a:lnTo>
                  <a:lnTo>
                    <a:pt x="295714" y="331788"/>
                  </a:lnTo>
                  <a:lnTo>
                    <a:pt x="296667" y="330832"/>
                  </a:lnTo>
                  <a:lnTo>
                    <a:pt x="281405" y="320314"/>
                  </a:lnTo>
                  <a:lnTo>
                    <a:pt x="287128" y="296410"/>
                  </a:lnTo>
                  <a:lnTo>
                    <a:pt x="284267" y="291629"/>
                  </a:lnTo>
                  <a:lnTo>
                    <a:pt x="264234" y="296410"/>
                  </a:lnTo>
                  <a:lnTo>
                    <a:pt x="264234" y="285892"/>
                  </a:lnTo>
                  <a:lnTo>
                    <a:pt x="269958" y="277287"/>
                  </a:lnTo>
                  <a:lnTo>
                    <a:pt x="267096" y="266769"/>
                  </a:lnTo>
                  <a:lnTo>
                    <a:pt x="270912" y="262945"/>
                  </a:lnTo>
                  <a:lnTo>
                    <a:pt x="266142" y="255295"/>
                  </a:lnTo>
                  <a:lnTo>
                    <a:pt x="268050" y="250514"/>
                  </a:lnTo>
                  <a:lnTo>
                    <a:pt x="256603" y="240953"/>
                  </a:lnTo>
                  <a:lnTo>
                    <a:pt x="234663" y="237128"/>
                  </a:lnTo>
                  <a:lnTo>
                    <a:pt x="237525" y="225654"/>
                  </a:lnTo>
                  <a:lnTo>
                    <a:pt x="233709" y="218961"/>
                  </a:lnTo>
                  <a:lnTo>
                    <a:pt x="192691" y="209399"/>
                  </a:lnTo>
                  <a:lnTo>
                    <a:pt x="180290" y="213224"/>
                  </a:lnTo>
                  <a:lnTo>
                    <a:pt x="30525" y="177846"/>
                  </a:lnTo>
                  <a:lnTo>
                    <a:pt x="19079" y="154898"/>
                  </a:lnTo>
                  <a:lnTo>
                    <a:pt x="7632" y="148205"/>
                  </a:lnTo>
                  <a:lnTo>
                    <a:pt x="1908" y="150117"/>
                  </a:lnTo>
                  <a:lnTo>
                    <a:pt x="0" y="145337"/>
                  </a:lnTo>
                  <a:lnTo>
                    <a:pt x="22894" y="141512"/>
                  </a:lnTo>
                  <a:lnTo>
                    <a:pt x="55327" y="114739"/>
                  </a:lnTo>
                  <a:lnTo>
                    <a:pt x="103023" y="97529"/>
                  </a:lnTo>
                  <a:lnTo>
                    <a:pt x="222262" y="191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08" name="Massachusetts">
              <a:extLst>
                <a:ext uri="{FF2B5EF4-FFF2-40B4-BE49-F238E27FC236}">
                  <a16:creationId xmlns:a16="http://schemas.microsoft.com/office/drawing/2014/main" id="{6ABA4E4B-6110-4D74-A74A-559F7DAF8E9A}"/>
                </a:ext>
              </a:extLst>
            </p:cNvPr>
            <p:cNvSpPr>
              <a:spLocks/>
            </p:cNvSpPr>
            <p:nvPr/>
          </p:nvSpPr>
          <p:spPr bwMode="auto">
            <a:xfrm>
              <a:off x="8966429" y="2477213"/>
              <a:ext cx="385763" cy="214313"/>
            </a:xfrm>
            <a:custGeom>
              <a:avLst/>
              <a:gdLst>
                <a:gd name="connsiteX0" fmla="*/ 317979 w 385763"/>
                <a:gd name="connsiteY0" fmla="*/ 185738 h 214313"/>
                <a:gd name="connsiteX1" fmla="*/ 327578 w 385763"/>
                <a:gd name="connsiteY1" fmla="*/ 191269 h 214313"/>
                <a:gd name="connsiteX2" fmla="*/ 334297 w 385763"/>
                <a:gd name="connsiteY2" fmla="*/ 187582 h 214313"/>
                <a:gd name="connsiteX3" fmla="*/ 338137 w 385763"/>
                <a:gd name="connsiteY3" fmla="*/ 202330 h 214313"/>
                <a:gd name="connsiteX4" fmla="*/ 332378 w 385763"/>
                <a:gd name="connsiteY4" fmla="*/ 199565 h 214313"/>
                <a:gd name="connsiteX5" fmla="*/ 314140 w 385763"/>
                <a:gd name="connsiteY5" fmla="*/ 205095 h 214313"/>
                <a:gd name="connsiteX6" fmla="*/ 307421 w 385763"/>
                <a:gd name="connsiteY6" fmla="*/ 214313 h 214313"/>
                <a:gd name="connsiteX7" fmla="*/ 296862 w 385763"/>
                <a:gd name="connsiteY7" fmla="*/ 207861 h 214313"/>
                <a:gd name="connsiteX8" fmla="*/ 306461 w 385763"/>
                <a:gd name="connsiteY8" fmla="*/ 204174 h 214313"/>
                <a:gd name="connsiteX9" fmla="*/ 308381 w 385763"/>
                <a:gd name="connsiteY9" fmla="*/ 190347 h 214313"/>
                <a:gd name="connsiteX10" fmla="*/ 240983 w 385763"/>
                <a:gd name="connsiteY10" fmla="*/ 0 h 214313"/>
                <a:gd name="connsiteX11" fmla="*/ 271463 w 385763"/>
                <a:gd name="connsiteY11" fmla="*/ 33172 h 214313"/>
                <a:gd name="connsiteX12" fmla="*/ 263843 w 385763"/>
                <a:gd name="connsiteY12" fmla="*/ 39806 h 214313"/>
                <a:gd name="connsiteX13" fmla="*/ 260985 w 385763"/>
                <a:gd name="connsiteY13" fmla="*/ 57813 h 214313"/>
                <a:gd name="connsiteX14" fmla="*/ 256223 w 385763"/>
                <a:gd name="connsiteY14" fmla="*/ 61604 h 214313"/>
                <a:gd name="connsiteX15" fmla="*/ 253365 w 385763"/>
                <a:gd name="connsiteY15" fmla="*/ 70134 h 214313"/>
                <a:gd name="connsiteX16" fmla="*/ 254318 w 385763"/>
                <a:gd name="connsiteY16" fmla="*/ 80560 h 214313"/>
                <a:gd name="connsiteX17" fmla="*/ 258128 w 385763"/>
                <a:gd name="connsiteY17" fmla="*/ 83403 h 214313"/>
                <a:gd name="connsiteX18" fmla="*/ 277178 w 385763"/>
                <a:gd name="connsiteY18" fmla="*/ 87194 h 214313"/>
                <a:gd name="connsiteX19" fmla="*/ 287655 w 385763"/>
                <a:gd name="connsiteY19" fmla="*/ 92880 h 214313"/>
                <a:gd name="connsiteX20" fmla="*/ 296228 w 385763"/>
                <a:gd name="connsiteY20" fmla="*/ 112783 h 214313"/>
                <a:gd name="connsiteX21" fmla="*/ 305753 w 385763"/>
                <a:gd name="connsiteY21" fmla="*/ 116574 h 214313"/>
                <a:gd name="connsiteX22" fmla="*/ 319088 w 385763"/>
                <a:gd name="connsiteY22" fmla="*/ 135530 h 214313"/>
                <a:gd name="connsiteX23" fmla="*/ 360045 w 385763"/>
                <a:gd name="connsiteY23" fmla="*/ 139321 h 214313"/>
                <a:gd name="connsiteX24" fmla="*/ 372428 w 385763"/>
                <a:gd name="connsiteY24" fmla="*/ 131739 h 214313"/>
                <a:gd name="connsiteX25" fmla="*/ 373380 w 385763"/>
                <a:gd name="connsiteY25" fmla="*/ 123209 h 214313"/>
                <a:gd name="connsiteX26" fmla="*/ 366713 w 385763"/>
                <a:gd name="connsiteY26" fmla="*/ 101410 h 214313"/>
                <a:gd name="connsiteX27" fmla="*/ 372428 w 385763"/>
                <a:gd name="connsiteY27" fmla="*/ 99515 h 214313"/>
                <a:gd name="connsiteX28" fmla="*/ 375285 w 385763"/>
                <a:gd name="connsiteY28" fmla="*/ 102358 h 214313"/>
                <a:gd name="connsiteX29" fmla="*/ 385763 w 385763"/>
                <a:gd name="connsiteY29" fmla="*/ 127000 h 214313"/>
                <a:gd name="connsiteX30" fmla="*/ 383858 w 385763"/>
                <a:gd name="connsiteY30" fmla="*/ 132686 h 214313"/>
                <a:gd name="connsiteX31" fmla="*/ 366713 w 385763"/>
                <a:gd name="connsiteY31" fmla="*/ 152589 h 214313"/>
                <a:gd name="connsiteX32" fmla="*/ 355283 w 385763"/>
                <a:gd name="connsiteY32" fmla="*/ 153537 h 214313"/>
                <a:gd name="connsiteX33" fmla="*/ 334328 w 385763"/>
                <a:gd name="connsiteY33" fmla="*/ 168701 h 214313"/>
                <a:gd name="connsiteX34" fmla="*/ 324803 w 385763"/>
                <a:gd name="connsiteY34" fmla="*/ 170597 h 214313"/>
                <a:gd name="connsiteX35" fmla="*/ 316230 w 385763"/>
                <a:gd name="connsiteY35" fmla="*/ 158276 h 214313"/>
                <a:gd name="connsiteX36" fmla="*/ 309563 w 385763"/>
                <a:gd name="connsiteY36" fmla="*/ 159224 h 214313"/>
                <a:gd name="connsiteX37" fmla="*/ 287655 w 385763"/>
                <a:gd name="connsiteY37" fmla="*/ 181970 h 214313"/>
                <a:gd name="connsiteX38" fmla="*/ 274320 w 385763"/>
                <a:gd name="connsiteY38" fmla="*/ 189552 h 214313"/>
                <a:gd name="connsiteX39" fmla="*/ 266700 w 385763"/>
                <a:gd name="connsiteY39" fmla="*/ 190500 h 214313"/>
                <a:gd name="connsiteX40" fmla="*/ 259080 w 385763"/>
                <a:gd name="connsiteY40" fmla="*/ 173440 h 214313"/>
                <a:gd name="connsiteX41" fmla="*/ 229553 w 385763"/>
                <a:gd name="connsiteY41" fmla="*/ 163015 h 214313"/>
                <a:gd name="connsiteX42" fmla="*/ 226695 w 385763"/>
                <a:gd name="connsiteY42" fmla="*/ 149746 h 214313"/>
                <a:gd name="connsiteX43" fmla="*/ 221933 w 385763"/>
                <a:gd name="connsiteY43" fmla="*/ 150694 h 214313"/>
                <a:gd name="connsiteX44" fmla="*/ 216218 w 385763"/>
                <a:gd name="connsiteY44" fmla="*/ 131739 h 214313"/>
                <a:gd name="connsiteX45" fmla="*/ 78105 w 385763"/>
                <a:gd name="connsiteY45" fmla="*/ 168701 h 214313"/>
                <a:gd name="connsiteX46" fmla="*/ 76200 w 385763"/>
                <a:gd name="connsiteY46" fmla="*/ 175336 h 214313"/>
                <a:gd name="connsiteX47" fmla="*/ 71438 w 385763"/>
                <a:gd name="connsiteY47" fmla="*/ 169649 h 214313"/>
                <a:gd name="connsiteX48" fmla="*/ 3810 w 385763"/>
                <a:gd name="connsiteY48" fmla="*/ 187657 h 214313"/>
                <a:gd name="connsiteX49" fmla="*/ 0 w 385763"/>
                <a:gd name="connsiteY49" fmla="*/ 188605 h 214313"/>
                <a:gd name="connsiteX50" fmla="*/ 1905 w 385763"/>
                <a:gd name="connsiteY50" fmla="*/ 85298 h 214313"/>
                <a:gd name="connsiteX51" fmla="*/ 199073 w 385763"/>
                <a:gd name="connsiteY51" fmla="*/ 33172 h 214313"/>
                <a:gd name="connsiteX52" fmla="*/ 230505 w 385763"/>
                <a:gd name="connsiteY52" fmla="*/ 948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85763" h="214313">
                  <a:moveTo>
                    <a:pt x="317979" y="185738"/>
                  </a:moveTo>
                  <a:lnTo>
                    <a:pt x="327578" y="191269"/>
                  </a:lnTo>
                  <a:lnTo>
                    <a:pt x="334297" y="187582"/>
                  </a:lnTo>
                  <a:lnTo>
                    <a:pt x="338137" y="202330"/>
                  </a:lnTo>
                  <a:lnTo>
                    <a:pt x="332378" y="199565"/>
                  </a:lnTo>
                  <a:lnTo>
                    <a:pt x="314140" y="205095"/>
                  </a:lnTo>
                  <a:lnTo>
                    <a:pt x="307421" y="214313"/>
                  </a:lnTo>
                  <a:lnTo>
                    <a:pt x="296862" y="207861"/>
                  </a:lnTo>
                  <a:lnTo>
                    <a:pt x="306461" y="204174"/>
                  </a:lnTo>
                  <a:lnTo>
                    <a:pt x="308381" y="190347"/>
                  </a:lnTo>
                  <a:close/>
                  <a:moveTo>
                    <a:pt x="240983" y="0"/>
                  </a:moveTo>
                  <a:lnTo>
                    <a:pt x="271463" y="33172"/>
                  </a:lnTo>
                  <a:lnTo>
                    <a:pt x="263843" y="39806"/>
                  </a:lnTo>
                  <a:lnTo>
                    <a:pt x="260985" y="57813"/>
                  </a:lnTo>
                  <a:lnTo>
                    <a:pt x="256223" y="61604"/>
                  </a:lnTo>
                  <a:lnTo>
                    <a:pt x="253365" y="70134"/>
                  </a:lnTo>
                  <a:lnTo>
                    <a:pt x="254318" y="80560"/>
                  </a:lnTo>
                  <a:lnTo>
                    <a:pt x="258128" y="83403"/>
                  </a:lnTo>
                  <a:lnTo>
                    <a:pt x="277178" y="87194"/>
                  </a:lnTo>
                  <a:lnTo>
                    <a:pt x="287655" y="92880"/>
                  </a:lnTo>
                  <a:lnTo>
                    <a:pt x="296228" y="112783"/>
                  </a:lnTo>
                  <a:lnTo>
                    <a:pt x="305753" y="116574"/>
                  </a:lnTo>
                  <a:lnTo>
                    <a:pt x="319088" y="135530"/>
                  </a:lnTo>
                  <a:lnTo>
                    <a:pt x="360045" y="139321"/>
                  </a:lnTo>
                  <a:lnTo>
                    <a:pt x="372428" y="131739"/>
                  </a:lnTo>
                  <a:lnTo>
                    <a:pt x="373380" y="123209"/>
                  </a:lnTo>
                  <a:lnTo>
                    <a:pt x="366713" y="101410"/>
                  </a:lnTo>
                  <a:lnTo>
                    <a:pt x="372428" y="99515"/>
                  </a:lnTo>
                  <a:lnTo>
                    <a:pt x="375285" y="102358"/>
                  </a:lnTo>
                  <a:lnTo>
                    <a:pt x="385763" y="127000"/>
                  </a:lnTo>
                  <a:lnTo>
                    <a:pt x="383858" y="132686"/>
                  </a:lnTo>
                  <a:lnTo>
                    <a:pt x="366713" y="152589"/>
                  </a:lnTo>
                  <a:lnTo>
                    <a:pt x="355283" y="153537"/>
                  </a:lnTo>
                  <a:lnTo>
                    <a:pt x="334328" y="168701"/>
                  </a:lnTo>
                  <a:lnTo>
                    <a:pt x="324803" y="170597"/>
                  </a:lnTo>
                  <a:lnTo>
                    <a:pt x="316230" y="158276"/>
                  </a:lnTo>
                  <a:lnTo>
                    <a:pt x="309563" y="159224"/>
                  </a:lnTo>
                  <a:lnTo>
                    <a:pt x="287655" y="181970"/>
                  </a:lnTo>
                  <a:lnTo>
                    <a:pt x="274320" y="189552"/>
                  </a:lnTo>
                  <a:lnTo>
                    <a:pt x="266700" y="190500"/>
                  </a:lnTo>
                  <a:lnTo>
                    <a:pt x="259080" y="173440"/>
                  </a:lnTo>
                  <a:lnTo>
                    <a:pt x="229553" y="163015"/>
                  </a:lnTo>
                  <a:lnTo>
                    <a:pt x="226695" y="149746"/>
                  </a:lnTo>
                  <a:lnTo>
                    <a:pt x="221933" y="150694"/>
                  </a:lnTo>
                  <a:lnTo>
                    <a:pt x="216218" y="131739"/>
                  </a:lnTo>
                  <a:lnTo>
                    <a:pt x="78105" y="168701"/>
                  </a:lnTo>
                  <a:lnTo>
                    <a:pt x="76200" y="175336"/>
                  </a:lnTo>
                  <a:lnTo>
                    <a:pt x="71438" y="169649"/>
                  </a:lnTo>
                  <a:lnTo>
                    <a:pt x="3810" y="187657"/>
                  </a:lnTo>
                  <a:lnTo>
                    <a:pt x="0" y="188605"/>
                  </a:lnTo>
                  <a:lnTo>
                    <a:pt x="1905" y="85298"/>
                  </a:lnTo>
                  <a:lnTo>
                    <a:pt x="199073" y="33172"/>
                  </a:lnTo>
                  <a:lnTo>
                    <a:pt x="230505" y="94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09" name="Maryland" title="Maryland">
              <a:extLst>
                <a:ext uri="{FF2B5EF4-FFF2-40B4-BE49-F238E27FC236}">
                  <a16:creationId xmlns:a16="http://schemas.microsoft.com/office/drawing/2014/main" id="{14EF9000-4E82-4084-BBBE-0982FD7DAA70}"/>
                </a:ext>
              </a:extLst>
            </p:cNvPr>
            <p:cNvSpPr>
              <a:spLocks/>
            </p:cNvSpPr>
            <p:nvPr/>
          </p:nvSpPr>
          <p:spPr bwMode="auto">
            <a:xfrm>
              <a:off x="8413979" y="3043951"/>
              <a:ext cx="514350" cy="361950"/>
            </a:xfrm>
            <a:custGeom>
              <a:avLst/>
              <a:gdLst>
                <a:gd name="connsiteX0" fmla="*/ 287768 w 514350"/>
                <a:gd name="connsiteY0" fmla="*/ 157782 h 361950"/>
                <a:gd name="connsiteX1" fmla="*/ 288041 w 514350"/>
                <a:gd name="connsiteY1" fmla="*/ 159284 h 361950"/>
                <a:gd name="connsiteX2" fmla="*/ 287768 w 514350"/>
                <a:gd name="connsiteY2" fmla="*/ 159694 h 361950"/>
                <a:gd name="connsiteX3" fmla="*/ 392933 w 514350"/>
                <a:gd name="connsiteY3" fmla="*/ 0 h 361950"/>
                <a:gd name="connsiteX4" fmla="*/ 441691 w 514350"/>
                <a:gd name="connsiteY4" fmla="*/ 174994 h 361950"/>
                <a:gd name="connsiteX5" fmla="*/ 514350 w 514350"/>
                <a:gd name="connsiteY5" fmla="*/ 158738 h 361950"/>
                <a:gd name="connsiteX6" fmla="*/ 514350 w 514350"/>
                <a:gd name="connsiteY6" fmla="*/ 176907 h 361950"/>
                <a:gd name="connsiteX7" fmla="*/ 501921 w 514350"/>
                <a:gd name="connsiteY7" fmla="*/ 203682 h 361950"/>
                <a:gd name="connsiteX8" fmla="*/ 507634 w 514350"/>
                <a:gd name="connsiteY8" fmla="*/ 220824 h 361950"/>
                <a:gd name="connsiteX9" fmla="*/ 508000 w 514350"/>
                <a:gd name="connsiteY9" fmla="*/ 220662 h 361950"/>
                <a:gd name="connsiteX10" fmla="*/ 481729 w 514350"/>
                <a:gd name="connsiteY10" fmla="*/ 351449 h 361950"/>
                <a:gd name="connsiteX11" fmla="*/ 476865 w 514350"/>
                <a:gd name="connsiteY11" fmla="*/ 358132 h 361950"/>
                <a:gd name="connsiteX12" fmla="*/ 466162 w 514350"/>
                <a:gd name="connsiteY12" fmla="*/ 361950 h 361950"/>
                <a:gd name="connsiteX13" fmla="*/ 461297 w 514350"/>
                <a:gd name="connsiteY13" fmla="*/ 358132 h 361950"/>
                <a:gd name="connsiteX14" fmla="*/ 447675 w 514350"/>
                <a:gd name="connsiteY14" fmla="*/ 320900 h 361950"/>
                <a:gd name="connsiteX15" fmla="*/ 459351 w 514350"/>
                <a:gd name="connsiteY15" fmla="*/ 261712 h 361950"/>
                <a:gd name="connsiteX16" fmla="*/ 468108 w 514350"/>
                <a:gd name="connsiteY16" fmla="*/ 256939 h 361950"/>
                <a:gd name="connsiteX17" fmla="*/ 468108 w 514350"/>
                <a:gd name="connsiteY17" fmla="*/ 243574 h 361950"/>
                <a:gd name="connsiteX18" fmla="*/ 459297 w 514350"/>
                <a:gd name="connsiteY18" fmla="*/ 242709 h 361950"/>
                <a:gd name="connsiteX19" fmla="*/ 458900 w 514350"/>
                <a:gd name="connsiteY19" fmla="*/ 242888 h 361950"/>
                <a:gd name="connsiteX20" fmla="*/ 458517 w 514350"/>
                <a:gd name="connsiteY20" fmla="*/ 242633 h 361950"/>
                <a:gd name="connsiteX21" fmla="*/ 458378 w 514350"/>
                <a:gd name="connsiteY21" fmla="*/ 242619 h 361950"/>
                <a:gd name="connsiteX22" fmla="*/ 458449 w 514350"/>
                <a:gd name="connsiteY22" fmla="*/ 242588 h 361950"/>
                <a:gd name="connsiteX23" fmla="*/ 453163 w 514350"/>
                <a:gd name="connsiteY23" fmla="*/ 239063 h 361950"/>
                <a:gd name="connsiteX24" fmla="*/ 449339 w 514350"/>
                <a:gd name="connsiteY24" fmla="*/ 225676 h 361950"/>
                <a:gd name="connsiteX25" fmla="*/ 434999 w 514350"/>
                <a:gd name="connsiteY25" fmla="*/ 206551 h 361950"/>
                <a:gd name="connsiteX26" fmla="*/ 426394 w 514350"/>
                <a:gd name="connsiteY26" fmla="*/ 203682 h 361950"/>
                <a:gd name="connsiteX27" fmla="*/ 410142 w 514350"/>
                <a:gd name="connsiteY27" fmla="*/ 207507 h 361950"/>
                <a:gd name="connsiteX28" fmla="*/ 393889 w 514350"/>
                <a:gd name="connsiteY28" fmla="*/ 195076 h 361950"/>
                <a:gd name="connsiteX29" fmla="*/ 388153 w 514350"/>
                <a:gd name="connsiteY29" fmla="*/ 183601 h 361950"/>
                <a:gd name="connsiteX30" fmla="*/ 388153 w 514350"/>
                <a:gd name="connsiteY30" fmla="*/ 173082 h 361950"/>
                <a:gd name="connsiteX31" fmla="*/ 391021 w 514350"/>
                <a:gd name="connsiteY31" fmla="*/ 164475 h 361950"/>
                <a:gd name="connsiteX32" fmla="*/ 398669 w 514350"/>
                <a:gd name="connsiteY32" fmla="*/ 155869 h 361950"/>
                <a:gd name="connsiteX33" fmla="*/ 390065 w 514350"/>
                <a:gd name="connsiteY33" fmla="*/ 127182 h 361950"/>
                <a:gd name="connsiteX34" fmla="*/ 387197 w 514350"/>
                <a:gd name="connsiteY34" fmla="*/ 123357 h 361950"/>
                <a:gd name="connsiteX35" fmla="*/ 375724 w 514350"/>
                <a:gd name="connsiteY35" fmla="*/ 126225 h 361950"/>
                <a:gd name="connsiteX36" fmla="*/ 370944 w 514350"/>
                <a:gd name="connsiteY36" fmla="*/ 120488 h 361950"/>
                <a:gd name="connsiteX37" fmla="*/ 382416 w 514350"/>
                <a:gd name="connsiteY37" fmla="*/ 101363 h 361950"/>
                <a:gd name="connsiteX38" fmla="*/ 381460 w 514350"/>
                <a:gd name="connsiteY38" fmla="*/ 93713 h 361950"/>
                <a:gd name="connsiteX39" fmla="*/ 374768 w 514350"/>
                <a:gd name="connsiteY39" fmla="*/ 83194 h 361950"/>
                <a:gd name="connsiteX40" fmla="*/ 372856 w 514350"/>
                <a:gd name="connsiteY40" fmla="*/ 72675 h 361950"/>
                <a:gd name="connsiteX41" fmla="*/ 378592 w 514350"/>
                <a:gd name="connsiteY41" fmla="*/ 60244 h 361950"/>
                <a:gd name="connsiteX42" fmla="*/ 387197 w 514350"/>
                <a:gd name="connsiteY42" fmla="*/ 53550 h 361950"/>
                <a:gd name="connsiteX43" fmla="*/ 390065 w 514350"/>
                <a:gd name="connsiteY43" fmla="*/ 44944 h 361950"/>
                <a:gd name="connsiteX44" fmla="*/ 391977 w 514350"/>
                <a:gd name="connsiteY44" fmla="*/ 32513 h 361950"/>
                <a:gd name="connsiteX45" fmla="*/ 389109 w 514350"/>
                <a:gd name="connsiteY45" fmla="*/ 28688 h 361950"/>
                <a:gd name="connsiteX46" fmla="*/ 383372 w 514350"/>
                <a:gd name="connsiteY46" fmla="*/ 25819 h 361950"/>
                <a:gd name="connsiteX47" fmla="*/ 378592 w 514350"/>
                <a:gd name="connsiteY47" fmla="*/ 25819 h 361950"/>
                <a:gd name="connsiteX48" fmla="*/ 370944 w 514350"/>
                <a:gd name="connsiteY48" fmla="*/ 51638 h 361950"/>
                <a:gd name="connsiteX49" fmla="*/ 336526 w 514350"/>
                <a:gd name="connsiteY49" fmla="*/ 88932 h 361950"/>
                <a:gd name="connsiteX50" fmla="*/ 345131 w 514350"/>
                <a:gd name="connsiteY50" fmla="*/ 103275 h 361950"/>
                <a:gd name="connsiteX51" fmla="*/ 351823 w 514350"/>
                <a:gd name="connsiteY51" fmla="*/ 157782 h 361950"/>
                <a:gd name="connsiteX52" fmla="*/ 366164 w 514350"/>
                <a:gd name="connsiteY52" fmla="*/ 191251 h 361950"/>
                <a:gd name="connsiteX53" fmla="*/ 366164 w 514350"/>
                <a:gd name="connsiteY53" fmla="*/ 193163 h 361950"/>
                <a:gd name="connsiteX54" fmla="*/ 356603 w 514350"/>
                <a:gd name="connsiteY54" fmla="*/ 196988 h 361950"/>
                <a:gd name="connsiteX55" fmla="*/ 373812 w 514350"/>
                <a:gd name="connsiteY55" fmla="*/ 206551 h 361950"/>
                <a:gd name="connsiteX56" fmla="*/ 388153 w 514350"/>
                <a:gd name="connsiteY56" fmla="*/ 237151 h 361950"/>
                <a:gd name="connsiteX57" fmla="*/ 373812 w 514350"/>
                <a:gd name="connsiteY57" fmla="*/ 233326 h 361950"/>
                <a:gd name="connsiteX58" fmla="*/ 360427 w 514350"/>
                <a:gd name="connsiteY58" fmla="*/ 224719 h 361950"/>
                <a:gd name="connsiteX59" fmla="*/ 346087 w 514350"/>
                <a:gd name="connsiteY59" fmla="*/ 223763 h 361950"/>
                <a:gd name="connsiteX60" fmla="*/ 336526 w 514350"/>
                <a:gd name="connsiteY60" fmla="*/ 217069 h 361950"/>
                <a:gd name="connsiteX61" fmla="*/ 325054 w 514350"/>
                <a:gd name="connsiteY61" fmla="*/ 219938 h 361950"/>
                <a:gd name="connsiteX62" fmla="*/ 301153 w 514350"/>
                <a:gd name="connsiteY62" fmla="*/ 213244 h 361950"/>
                <a:gd name="connsiteX63" fmla="*/ 285856 w 514350"/>
                <a:gd name="connsiteY63" fmla="*/ 212288 h 361950"/>
                <a:gd name="connsiteX64" fmla="*/ 280120 w 514350"/>
                <a:gd name="connsiteY64" fmla="*/ 209419 h 361950"/>
                <a:gd name="connsiteX65" fmla="*/ 282032 w 514350"/>
                <a:gd name="connsiteY65" fmla="*/ 173082 h 361950"/>
                <a:gd name="connsiteX66" fmla="*/ 289680 w 514350"/>
                <a:gd name="connsiteY66" fmla="*/ 168300 h 361950"/>
                <a:gd name="connsiteX67" fmla="*/ 288041 w 514350"/>
                <a:gd name="connsiteY67" fmla="*/ 159284 h 361950"/>
                <a:gd name="connsiteX68" fmla="*/ 299241 w 514350"/>
                <a:gd name="connsiteY68" fmla="*/ 142482 h 361950"/>
                <a:gd name="connsiteX69" fmla="*/ 282032 w 514350"/>
                <a:gd name="connsiteY69" fmla="*/ 131007 h 361950"/>
                <a:gd name="connsiteX70" fmla="*/ 274384 w 514350"/>
                <a:gd name="connsiteY70" fmla="*/ 140569 h 361950"/>
                <a:gd name="connsiteX71" fmla="*/ 262911 w 514350"/>
                <a:gd name="connsiteY71" fmla="*/ 137700 h 361950"/>
                <a:gd name="connsiteX72" fmla="*/ 255263 w 514350"/>
                <a:gd name="connsiteY72" fmla="*/ 130050 h 361950"/>
                <a:gd name="connsiteX73" fmla="*/ 236142 w 514350"/>
                <a:gd name="connsiteY73" fmla="*/ 129094 h 361950"/>
                <a:gd name="connsiteX74" fmla="*/ 226582 w 514350"/>
                <a:gd name="connsiteY74" fmla="*/ 121444 h 361950"/>
                <a:gd name="connsiteX75" fmla="*/ 229450 w 514350"/>
                <a:gd name="connsiteY75" fmla="*/ 108057 h 361950"/>
                <a:gd name="connsiteX76" fmla="*/ 217977 w 514350"/>
                <a:gd name="connsiteY76" fmla="*/ 100407 h 361950"/>
                <a:gd name="connsiteX77" fmla="*/ 196944 w 514350"/>
                <a:gd name="connsiteY77" fmla="*/ 100407 h 361950"/>
                <a:gd name="connsiteX78" fmla="*/ 194076 w 514350"/>
                <a:gd name="connsiteY78" fmla="*/ 87975 h 361950"/>
                <a:gd name="connsiteX79" fmla="*/ 186428 w 514350"/>
                <a:gd name="connsiteY79" fmla="*/ 85107 h 361950"/>
                <a:gd name="connsiteX80" fmla="*/ 188340 w 514350"/>
                <a:gd name="connsiteY80" fmla="*/ 77457 h 361950"/>
                <a:gd name="connsiteX81" fmla="*/ 182604 w 514350"/>
                <a:gd name="connsiteY81" fmla="*/ 78413 h 361950"/>
                <a:gd name="connsiteX82" fmla="*/ 181648 w 514350"/>
                <a:gd name="connsiteY82" fmla="*/ 73632 h 361950"/>
                <a:gd name="connsiteX83" fmla="*/ 178780 w 514350"/>
                <a:gd name="connsiteY83" fmla="*/ 76500 h 361950"/>
                <a:gd name="connsiteX84" fmla="*/ 174955 w 514350"/>
                <a:gd name="connsiteY84" fmla="*/ 70763 h 361950"/>
                <a:gd name="connsiteX85" fmla="*/ 179736 w 514350"/>
                <a:gd name="connsiteY85" fmla="*/ 67894 h 361950"/>
                <a:gd name="connsiteX86" fmla="*/ 177824 w 514350"/>
                <a:gd name="connsiteY86" fmla="*/ 63113 h 361950"/>
                <a:gd name="connsiteX87" fmla="*/ 161571 w 514350"/>
                <a:gd name="connsiteY87" fmla="*/ 66938 h 361950"/>
                <a:gd name="connsiteX88" fmla="*/ 138626 w 514350"/>
                <a:gd name="connsiteY88" fmla="*/ 58331 h 361950"/>
                <a:gd name="connsiteX89" fmla="*/ 130022 w 514350"/>
                <a:gd name="connsiteY89" fmla="*/ 69807 h 361950"/>
                <a:gd name="connsiteX90" fmla="*/ 114725 w 514350"/>
                <a:gd name="connsiteY90" fmla="*/ 73632 h 361950"/>
                <a:gd name="connsiteX91" fmla="*/ 117593 w 514350"/>
                <a:gd name="connsiteY91" fmla="*/ 77457 h 361950"/>
                <a:gd name="connsiteX92" fmla="*/ 112813 w 514350"/>
                <a:gd name="connsiteY92" fmla="*/ 80325 h 361950"/>
                <a:gd name="connsiteX93" fmla="*/ 116637 w 514350"/>
                <a:gd name="connsiteY93" fmla="*/ 83194 h 361950"/>
                <a:gd name="connsiteX94" fmla="*/ 113769 w 514350"/>
                <a:gd name="connsiteY94" fmla="*/ 87975 h 361950"/>
                <a:gd name="connsiteX95" fmla="*/ 101340 w 514350"/>
                <a:gd name="connsiteY95" fmla="*/ 90844 h 361950"/>
                <a:gd name="connsiteX96" fmla="*/ 82220 w 514350"/>
                <a:gd name="connsiteY96" fmla="*/ 87019 h 361950"/>
                <a:gd name="connsiteX97" fmla="*/ 82220 w 514350"/>
                <a:gd name="connsiteY97" fmla="*/ 81282 h 361950"/>
                <a:gd name="connsiteX98" fmla="*/ 77439 w 514350"/>
                <a:gd name="connsiteY98" fmla="*/ 78413 h 361950"/>
                <a:gd name="connsiteX99" fmla="*/ 75527 w 514350"/>
                <a:gd name="connsiteY99" fmla="*/ 89888 h 361950"/>
                <a:gd name="connsiteX100" fmla="*/ 62143 w 514350"/>
                <a:gd name="connsiteY100" fmla="*/ 109013 h 361950"/>
                <a:gd name="connsiteX101" fmla="*/ 52582 w 514350"/>
                <a:gd name="connsiteY101" fmla="*/ 106144 h 361950"/>
                <a:gd name="connsiteX102" fmla="*/ 46846 w 514350"/>
                <a:gd name="connsiteY102" fmla="*/ 109969 h 361950"/>
                <a:gd name="connsiteX103" fmla="*/ 31549 w 514350"/>
                <a:gd name="connsiteY103" fmla="*/ 136744 h 361950"/>
                <a:gd name="connsiteX104" fmla="*/ 12429 w 514350"/>
                <a:gd name="connsiteY104" fmla="*/ 154913 h 361950"/>
                <a:gd name="connsiteX105" fmla="*/ 0 w 514350"/>
                <a:gd name="connsiteY105" fmla="*/ 8128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14350" h="361950">
                  <a:moveTo>
                    <a:pt x="287768" y="157782"/>
                  </a:moveTo>
                  <a:lnTo>
                    <a:pt x="288041" y="159284"/>
                  </a:lnTo>
                  <a:lnTo>
                    <a:pt x="287768" y="159694"/>
                  </a:lnTo>
                  <a:close/>
                  <a:moveTo>
                    <a:pt x="392933" y="0"/>
                  </a:moveTo>
                  <a:lnTo>
                    <a:pt x="441691" y="174994"/>
                  </a:lnTo>
                  <a:lnTo>
                    <a:pt x="514350" y="158738"/>
                  </a:lnTo>
                  <a:lnTo>
                    <a:pt x="514350" y="176907"/>
                  </a:lnTo>
                  <a:lnTo>
                    <a:pt x="501921" y="203682"/>
                  </a:lnTo>
                  <a:lnTo>
                    <a:pt x="507634" y="220824"/>
                  </a:lnTo>
                  <a:lnTo>
                    <a:pt x="508000" y="220662"/>
                  </a:lnTo>
                  <a:lnTo>
                    <a:pt x="481729" y="351449"/>
                  </a:lnTo>
                  <a:lnTo>
                    <a:pt x="476865" y="358132"/>
                  </a:lnTo>
                  <a:lnTo>
                    <a:pt x="466162" y="361950"/>
                  </a:lnTo>
                  <a:lnTo>
                    <a:pt x="461297" y="358132"/>
                  </a:lnTo>
                  <a:lnTo>
                    <a:pt x="447675" y="320900"/>
                  </a:lnTo>
                  <a:lnTo>
                    <a:pt x="459351" y="261712"/>
                  </a:lnTo>
                  <a:lnTo>
                    <a:pt x="468108" y="256939"/>
                  </a:lnTo>
                  <a:lnTo>
                    <a:pt x="468108" y="243574"/>
                  </a:lnTo>
                  <a:lnTo>
                    <a:pt x="459297" y="242709"/>
                  </a:lnTo>
                  <a:lnTo>
                    <a:pt x="458900" y="242888"/>
                  </a:lnTo>
                  <a:lnTo>
                    <a:pt x="458517" y="242633"/>
                  </a:lnTo>
                  <a:lnTo>
                    <a:pt x="458378" y="242619"/>
                  </a:lnTo>
                  <a:lnTo>
                    <a:pt x="458449" y="242588"/>
                  </a:lnTo>
                  <a:lnTo>
                    <a:pt x="453163" y="239063"/>
                  </a:lnTo>
                  <a:lnTo>
                    <a:pt x="449339" y="225676"/>
                  </a:lnTo>
                  <a:lnTo>
                    <a:pt x="434999" y="206551"/>
                  </a:lnTo>
                  <a:lnTo>
                    <a:pt x="426394" y="203682"/>
                  </a:lnTo>
                  <a:lnTo>
                    <a:pt x="410142" y="207507"/>
                  </a:lnTo>
                  <a:lnTo>
                    <a:pt x="393889" y="195076"/>
                  </a:lnTo>
                  <a:lnTo>
                    <a:pt x="388153" y="183601"/>
                  </a:lnTo>
                  <a:lnTo>
                    <a:pt x="388153" y="173082"/>
                  </a:lnTo>
                  <a:lnTo>
                    <a:pt x="391021" y="164475"/>
                  </a:lnTo>
                  <a:lnTo>
                    <a:pt x="398669" y="155869"/>
                  </a:lnTo>
                  <a:lnTo>
                    <a:pt x="390065" y="127182"/>
                  </a:lnTo>
                  <a:lnTo>
                    <a:pt x="387197" y="123357"/>
                  </a:lnTo>
                  <a:lnTo>
                    <a:pt x="375724" y="126225"/>
                  </a:lnTo>
                  <a:lnTo>
                    <a:pt x="370944" y="120488"/>
                  </a:lnTo>
                  <a:lnTo>
                    <a:pt x="382416" y="101363"/>
                  </a:lnTo>
                  <a:lnTo>
                    <a:pt x="381460" y="93713"/>
                  </a:lnTo>
                  <a:lnTo>
                    <a:pt x="374768" y="83194"/>
                  </a:lnTo>
                  <a:lnTo>
                    <a:pt x="372856" y="72675"/>
                  </a:lnTo>
                  <a:lnTo>
                    <a:pt x="378592" y="60244"/>
                  </a:lnTo>
                  <a:lnTo>
                    <a:pt x="387197" y="53550"/>
                  </a:lnTo>
                  <a:lnTo>
                    <a:pt x="390065" y="44944"/>
                  </a:lnTo>
                  <a:lnTo>
                    <a:pt x="391977" y="32513"/>
                  </a:lnTo>
                  <a:lnTo>
                    <a:pt x="389109" y="28688"/>
                  </a:lnTo>
                  <a:lnTo>
                    <a:pt x="383372" y="25819"/>
                  </a:lnTo>
                  <a:lnTo>
                    <a:pt x="378592" y="25819"/>
                  </a:lnTo>
                  <a:lnTo>
                    <a:pt x="370944" y="51638"/>
                  </a:lnTo>
                  <a:lnTo>
                    <a:pt x="336526" y="88932"/>
                  </a:lnTo>
                  <a:lnTo>
                    <a:pt x="345131" y="103275"/>
                  </a:lnTo>
                  <a:lnTo>
                    <a:pt x="351823" y="157782"/>
                  </a:lnTo>
                  <a:lnTo>
                    <a:pt x="366164" y="191251"/>
                  </a:lnTo>
                  <a:lnTo>
                    <a:pt x="366164" y="193163"/>
                  </a:lnTo>
                  <a:lnTo>
                    <a:pt x="356603" y="196988"/>
                  </a:lnTo>
                  <a:lnTo>
                    <a:pt x="373812" y="206551"/>
                  </a:lnTo>
                  <a:lnTo>
                    <a:pt x="388153" y="237151"/>
                  </a:lnTo>
                  <a:lnTo>
                    <a:pt x="373812" y="233326"/>
                  </a:lnTo>
                  <a:lnTo>
                    <a:pt x="360427" y="224719"/>
                  </a:lnTo>
                  <a:lnTo>
                    <a:pt x="346087" y="223763"/>
                  </a:lnTo>
                  <a:lnTo>
                    <a:pt x="336526" y="217069"/>
                  </a:lnTo>
                  <a:lnTo>
                    <a:pt x="325054" y="219938"/>
                  </a:lnTo>
                  <a:lnTo>
                    <a:pt x="301153" y="213244"/>
                  </a:lnTo>
                  <a:lnTo>
                    <a:pt x="285856" y="212288"/>
                  </a:lnTo>
                  <a:lnTo>
                    <a:pt x="280120" y="209419"/>
                  </a:lnTo>
                  <a:lnTo>
                    <a:pt x="282032" y="173082"/>
                  </a:lnTo>
                  <a:lnTo>
                    <a:pt x="289680" y="168300"/>
                  </a:lnTo>
                  <a:lnTo>
                    <a:pt x="288041" y="159284"/>
                  </a:lnTo>
                  <a:lnTo>
                    <a:pt x="299241" y="142482"/>
                  </a:lnTo>
                  <a:lnTo>
                    <a:pt x="282032" y="131007"/>
                  </a:lnTo>
                  <a:lnTo>
                    <a:pt x="274384" y="140569"/>
                  </a:lnTo>
                  <a:lnTo>
                    <a:pt x="262911" y="137700"/>
                  </a:lnTo>
                  <a:lnTo>
                    <a:pt x="255263" y="130050"/>
                  </a:lnTo>
                  <a:lnTo>
                    <a:pt x="236142" y="129094"/>
                  </a:lnTo>
                  <a:lnTo>
                    <a:pt x="226582" y="121444"/>
                  </a:lnTo>
                  <a:lnTo>
                    <a:pt x="229450" y="108057"/>
                  </a:lnTo>
                  <a:lnTo>
                    <a:pt x="217977" y="100407"/>
                  </a:lnTo>
                  <a:lnTo>
                    <a:pt x="196944" y="100407"/>
                  </a:lnTo>
                  <a:lnTo>
                    <a:pt x="194076" y="87975"/>
                  </a:lnTo>
                  <a:lnTo>
                    <a:pt x="186428" y="85107"/>
                  </a:lnTo>
                  <a:lnTo>
                    <a:pt x="188340" y="77457"/>
                  </a:lnTo>
                  <a:lnTo>
                    <a:pt x="182604" y="78413"/>
                  </a:lnTo>
                  <a:lnTo>
                    <a:pt x="181648" y="73632"/>
                  </a:lnTo>
                  <a:lnTo>
                    <a:pt x="178780" y="76500"/>
                  </a:lnTo>
                  <a:lnTo>
                    <a:pt x="174955" y="70763"/>
                  </a:lnTo>
                  <a:lnTo>
                    <a:pt x="179736" y="67894"/>
                  </a:lnTo>
                  <a:lnTo>
                    <a:pt x="177824" y="63113"/>
                  </a:lnTo>
                  <a:lnTo>
                    <a:pt x="161571" y="66938"/>
                  </a:lnTo>
                  <a:lnTo>
                    <a:pt x="138626" y="58331"/>
                  </a:lnTo>
                  <a:lnTo>
                    <a:pt x="130022" y="69807"/>
                  </a:lnTo>
                  <a:lnTo>
                    <a:pt x="114725" y="73632"/>
                  </a:lnTo>
                  <a:lnTo>
                    <a:pt x="117593" y="77457"/>
                  </a:lnTo>
                  <a:lnTo>
                    <a:pt x="112813" y="80325"/>
                  </a:lnTo>
                  <a:lnTo>
                    <a:pt x="116637" y="83194"/>
                  </a:lnTo>
                  <a:lnTo>
                    <a:pt x="113769" y="87975"/>
                  </a:lnTo>
                  <a:lnTo>
                    <a:pt x="101340" y="90844"/>
                  </a:lnTo>
                  <a:lnTo>
                    <a:pt x="82220" y="87019"/>
                  </a:lnTo>
                  <a:lnTo>
                    <a:pt x="82220" y="81282"/>
                  </a:lnTo>
                  <a:lnTo>
                    <a:pt x="77439" y="78413"/>
                  </a:lnTo>
                  <a:lnTo>
                    <a:pt x="75527" y="89888"/>
                  </a:lnTo>
                  <a:lnTo>
                    <a:pt x="62143" y="109013"/>
                  </a:lnTo>
                  <a:lnTo>
                    <a:pt x="52582" y="106144"/>
                  </a:lnTo>
                  <a:lnTo>
                    <a:pt x="46846" y="109969"/>
                  </a:lnTo>
                  <a:lnTo>
                    <a:pt x="31549" y="136744"/>
                  </a:lnTo>
                  <a:lnTo>
                    <a:pt x="12429" y="154913"/>
                  </a:lnTo>
                  <a:lnTo>
                    <a:pt x="0" y="8128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noAutofit/>
            </a:bodyPr>
            <a:lstStyle/>
            <a:p>
              <a:endParaRPr lang="en-US" sz="1735"/>
            </a:p>
          </p:txBody>
        </p:sp>
        <p:sp>
          <p:nvSpPr>
            <p:cNvPr id="110" name="Maine" title="Maine">
              <a:extLst>
                <a:ext uri="{FF2B5EF4-FFF2-40B4-BE49-F238E27FC236}">
                  <a16:creationId xmlns:a16="http://schemas.microsoft.com/office/drawing/2014/main" id="{7524DB8F-8863-41B7-A797-E72A654C35E9}"/>
                </a:ext>
              </a:extLst>
            </p:cNvPr>
            <p:cNvSpPr>
              <a:spLocks/>
            </p:cNvSpPr>
            <p:nvPr/>
          </p:nvSpPr>
          <p:spPr bwMode="auto">
            <a:xfrm>
              <a:off x="9088666" y="1796176"/>
              <a:ext cx="423863" cy="650875"/>
            </a:xfrm>
            <a:custGeom>
              <a:avLst/>
              <a:gdLst>
                <a:gd name="T0" fmla="*/ 45 w 444"/>
                <a:gd name="T1" fmla="*/ 509 h 682"/>
                <a:gd name="T2" fmla="*/ 14 w 444"/>
                <a:gd name="T3" fmla="*/ 368 h 682"/>
                <a:gd name="T4" fmla="*/ 32 w 444"/>
                <a:gd name="T5" fmla="*/ 358 h 682"/>
                <a:gd name="T6" fmla="*/ 49 w 444"/>
                <a:gd name="T7" fmla="*/ 358 h 682"/>
                <a:gd name="T8" fmla="*/ 42 w 444"/>
                <a:gd name="T9" fmla="*/ 343 h 682"/>
                <a:gd name="T10" fmla="*/ 56 w 444"/>
                <a:gd name="T11" fmla="*/ 311 h 682"/>
                <a:gd name="T12" fmla="*/ 47 w 444"/>
                <a:gd name="T13" fmla="*/ 125 h 682"/>
                <a:gd name="T14" fmla="*/ 82 w 444"/>
                <a:gd name="T15" fmla="*/ 21 h 682"/>
                <a:gd name="T16" fmla="*/ 109 w 444"/>
                <a:gd name="T17" fmla="*/ 26 h 682"/>
                <a:gd name="T18" fmla="*/ 147 w 444"/>
                <a:gd name="T19" fmla="*/ 43 h 682"/>
                <a:gd name="T20" fmla="*/ 182 w 444"/>
                <a:gd name="T21" fmla="*/ 4 h 682"/>
                <a:gd name="T22" fmla="*/ 256 w 444"/>
                <a:gd name="T23" fmla="*/ 30 h 682"/>
                <a:gd name="T24" fmla="*/ 348 w 444"/>
                <a:gd name="T25" fmla="*/ 227 h 682"/>
                <a:gd name="T26" fmla="*/ 371 w 444"/>
                <a:gd name="T27" fmla="*/ 271 h 682"/>
                <a:gd name="T28" fmla="*/ 407 w 444"/>
                <a:gd name="T29" fmla="*/ 274 h 682"/>
                <a:gd name="T30" fmla="*/ 415 w 444"/>
                <a:gd name="T31" fmla="*/ 264 h 682"/>
                <a:gd name="T32" fmla="*/ 425 w 444"/>
                <a:gd name="T33" fmla="*/ 305 h 682"/>
                <a:gd name="T34" fmla="*/ 438 w 444"/>
                <a:gd name="T35" fmla="*/ 308 h 682"/>
                <a:gd name="T36" fmla="*/ 444 w 444"/>
                <a:gd name="T37" fmla="*/ 326 h 682"/>
                <a:gd name="T38" fmla="*/ 421 w 444"/>
                <a:gd name="T39" fmla="*/ 344 h 682"/>
                <a:gd name="T40" fmla="*/ 404 w 444"/>
                <a:gd name="T41" fmla="*/ 357 h 682"/>
                <a:gd name="T42" fmla="*/ 371 w 444"/>
                <a:gd name="T43" fmla="*/ 381 h 682"/>
                <a:gd name="T44" fmla="*/ 360 w 444"/>
                <a:gd name="T45" fmla="*/ 403 h 682"/>
                <a:gd name="T46" fmla="*/ 341 w 444"/>
                <a:gd name="T47" fmla="*/ 422 h 682"/>
                <a:gd name="T48" fmla="*/ 331 w 444"/>
                <a:gd name="T49" fmla="*/ 438 h 682"/>
                <a:gd name="T50" fmla="*/ 301 w 444"/>
                <a:gd name="T51" fmla="*/ 437 h 682"/>
                <a:gd name="T52" fmla="*/ 284 w 444"/>
                <a:gd name="T53" fmla="*/ 429 h 682"/>
                <a:gd name="T54" fmla="*/ 275 w 444"/>
                <a:gd name="T55" fmla="*/ 416 h 682"/>
                <a:gd name="T56" fmla="*/ 262 w 444"/>
                <a:gd name="T57" fmla="*/ 430 h 682"/>
                <a:gd name="T58" fmla="*/ 261 w 444"/>
                <a:gd name="T59" fmla="*/ 465 h 682"/>
                <a:gd name="T60" fmla="*/ 260 w 444"/>
                <a:gd name="T61" fmla="*/ 498 h 682"/>
                <a:gd name="T62" fmla="*/ 243 w 444"/>
                <a:gd name="T63" fmla="*/ 501 h 682"/>
                <a:gd name="T64" fmla="*/ 234 w 444"/>
                <a:gd name="T65" fmla="*/ 525 h 682"/>
                <a:gd name="T66" fmla="*/ 222 w 444"/>
                <a:gd name="T67" fmla="*/ 532 h 682"/>
                <a:gd name="T68" fmla="*/ 210 w 444"/>
                <a:gd name="T69" fmla="*/ 527 h 682"/>
                <a:gd name="T70" fmla="*/ 207 w 444"/>
                <a:gd name="T71" fmla="*/ 557 h 682"/>
                <a:gd name="T72" fmla="*/ 192 w 444"/>
                <a:gd name="T73" fmla="*/ 544 h 682"/>
                <a:gd name="T74" fmla="*/ 171 w 444"/>
                <a:gd name="T75" fmla="*/ 557 h 682"/>
                <a:gd name="T76" fmla="*/ 163 w 444"/>
                <a:gd name="T77" fmla="*/ 598 h 682"/>
                <a:gd name="T78" fmla="*/ 124 w 444"/>
                <a:gd name="T79" fmla="*/ 682 h 682"/>
                <a:gd name="T80" fmla="*/ 109 w 444"/>
                <a:gd name="T81" fmla="*/ 661 h 682"/>
                <a:gd name="T82" fmla="*/ 45 w 444"/>
                <a:gd name="T83" fmla="*/ 509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 h="682">
                  <a:moveTo>
                    <a:pt x="45" y="509"/>
                  </a:moveTo>
                  <a:lnTo>
                    <a:pt x="45" y="509"/>
                  </a:lnTo>
                  <a:lnTo>
                    <a:pt x="0" y="378"/>
                  </a:lnTo>
                  <a:lnTo>
                    <a:pt x="14" y="368"/>
                  </a:lnTo>
                  <a:lnTo>
                    <a:pt x="35" y="370"/>
                  </a:lnTo>
                  <a:lnTo>
                    <a:pt x="32" y="358"/>
                  </a:lnTo>
                  <a:lnTo>
                    <a:pt x="34" y="357"/>
                  </a:lnTo>
                  <a:lnTo>
                    <a:pt x="49" y="358"/>
                  </a:lnTo>
                  <a:lnTo>
                    <a:pt x="49" y="353"/>
                  </a:lnTo>
                  <a:lnTo>
                    <a:pt x="42" y="343"/>
                  </a:lnTo>
                  <a:lnTo>
                    <a:pt x="42" y="334"/>
                  </a:lnTo>
                  <a:lnTo>
                    <a:pt x="56" y="311"/>
                  </a:lnTo>
                  <a:lnTo>
                    <a:pt x="57" y="305"/>
                  </a:lnTo>
                  <a:lnTo>
                    <a:pt x="47" y="125"/>
                  </a:lnTo>
                  <a:lnTo>
                    <a:pt x="72" y="31"/>
                  </a:lnTo>
                  <a:lnTo>
                    <a:pt x="82" y="21"/>
                  </a:lnTo>
                  <a:lnTo>
                    <a:pt x="92" y="19"/>
                  </a:lnTo>
                  <a:lnTo>
                    <a:pt x="109" y="26"/>
                  </a:lnTo>
                  <a:lnTo>
                    <a:pt x="123" y="43"/>
                  </a:lnTo>
                  <a:lnTo>
                    <a:pt x="147" y="43"/>
                  </a:lnTo>
                  <a:lnTo>
                    <a:pt x="176" y="27"/>
                  </a:lnTo>
                  <a:lnTo>
                    <a:pt x="182" y="4"/>
                  </a:lnTo>
                  <a:lnTo>
                    <a:pt x="195" y="0"/>
                  </a:lnTo>
                  <a:lnTo>
                    <a:pt x="256" y="30"/>
                  </a:lnTo>
                  <a:lnTo>
                    <a:pt x="317" y="222"/>
                  </a:lnTo>
                  <a:lnTo>
                    <a:pt x="348" y="227"/>
                  </a:lnTo>
                  <a:lnTo>
                    <a:pt x="363" y="264"/>
                  </a:lnTo>
                  <a:lnTo>
                    <a:pt x="371" y="271"/>
                  </a:lnTo>
                  <a:lnTo>
                    <a:pt x="390" y="276"/>
                  </a:lnTo>
                  <a:lnTo>
                    <a:pt x="407" y="274"/>
                  </a:lnTo>
                  <a:lnTo>
                    <a:pt x="415" y="270"/>
                  </a:lnTo>
                  <a:lnTo>
                    <a:pt x="415" y="264"/>
                  </a:lnTo>
                  <a:lnTo>
                    <a:pt x="428" y="293"/>
                  </a:lnTo>
                  <a:lnTo>
                    <a:pt x="425" y="305"/>
                  </a:lnTo>
                  <a:lnTo>
                    <a:pt x="426" y="310"/>
                  </a:lnTo>
                  <a:lnTo>
                    <a:pt x="438" y="308"/>
                  </a:lnTo>
                  <a:lnTo>
                    <a:pt x="443" y="316"/>
                  </a:lnTo>
                  <a:lnTo>
                    <a:pt x="444" y="326"/>
                  </a:lnTo>
                  <a:lnTo>
                    <a:pt x="435" y="338"/>
                  </a:lnTo>
                  <a:lnTo>
                    <a:pt x="421" y="344"/>
                  </a:lnTo>
                  <a:lnTo>
                    <a:pt x="417" y="352"/>
                  </a:lnTo>
                  <a:lnTo>
                    <a:pt x="404" y="357"/>
                  </a:lnTo>
                  <a:lnTo>
                    <a:pt x="399" y="367"/>
                  </a:lnTo>
                  <a:lnTo>
                    <a:pt x="371" y="381"/>
                  </a:lnTo>
                  <a:lnTo>
                    <a:pt x="370" y="394"/>
                  </a:lnTo>
                  <a:lnTo>
                    <a:pt x="360" y="403"/>
                  </a:lnTo>
                  <a:lnTo>
                    <a:pt x="351" y="406"/>
                  </a:lnTo>
                  <a:lnTo>
                    <a:pt x="341" y="422"/>
                  </a:lnTo>
                  <a:lnTo>
                    <a:pt x="338" y="433"/>
                  </a:lnTo>
                  <a:lnTo>
                    <a:pt x="331" y="438"/>
                  </a:lnTo>
                  <a:lnTo>
                    <a:pt x="309" y="430"/>
                  </a:lnTo>
                  <a:lnTo>
                    <a:pt x="301" y="437"/>
                  </a:lnTo>
                  <a:lnTo>
                    <a:pt x="292" y="437"/>
                  </a:lnTo>
                  <a:lnTo>
                    <a:pt x="284" y="429"/>
                  </a:lnTo>
                  <a:lnTo>
                    <a:pt x="279" y="416"/>
                  </a:lnTo>
                  <a:lnTo>
                    <a:pt x="275" y="416"/>
                  </a:lnTo>
                  <a:lnTo>
                    <a:pt x="269" y="420"/>
                  </a:lnTo>
                  <a:lnTo>
                    <a:pt x="262" y="430"/>
                  </a:lnTo>
                  <a:lnTo>
                    <a:pt x="264" y="450"/>
                  </a:lnTo>
                  <a:lnTo>
                    <a:pt x="261" y="465"/>
                  </a:lnTo>
                  <a:lnTo>
                    <a:pt x="264" y="479"/>
                  </a:lnTo>
                  <a:lnTo>
                    <a:pt x="260" y="498"/>
                  </a:lnTo>
                  <a:lnTo>
                    <a:pt x="256" y="501"/>
                  </a:lnTo>
                  <a:lnTo>
                    <a:pt x="243" y="501"/>
                  </a:lnTo>
                  <a:lnTo>
                    <a:pt x="237" y="510"/>
                  </a:lnTo>
                  <a:lnTo>
                    <a:pt x="234" y="525"/>
                  </a:lnTo>
                  <a:lnTo>
                    <a:pt x="227" y="531"/>
                  </a:lnTo>
                  <a:lnTo>
                    <a:pt x="222" y="532"/>
                  </a:lnTo>
                  <a:lnTo>
                    <a:pt x="214" y="525"/>
                  </a:lnTo>
                  <a:lnTo>
                    <a:pt x="210" y="527"/>
                  </a:lnTo>
                  <a:lnTo>
                    <a:pt x="210" y="547"/>
                  </a:lnTo>
                  <a:lnTo>
                    <a:pt x="207" y="557"/>
                  </a:lnTo>
                  <a:lnTo>
                    <a:pt x="203" y="556"/>
                  </a:lnTo>
                  <a:lnTo>
                    <a:pt x="192" y="544"/>
                  </a:lnTo>
                  <a:lnTo>
                    <a:pt x="185" y="545"/>
                  </a:lnTo>
                  <a:lnTo>
                    <a:pt x="171" y="557"/>
                  </a:lnTo>
                  <a:lnTo>
                    <a:pt x="162" y="576"/>
                  </a:lnTo>
                  <a:lnTo>
                    <a:pt x="163" y="598"/>
                  </a:lnTo>
                  <a:lnTo>
                    <a:pt x="146" y="650"/>
                  </a:lnTo>
                  <a:lnTo>
                    <a:pt x="124" y="682"/>
                  </a:lnTo>
                  <a:lnTo>
                    <a:pt x="112" y="673"/>
                  </a:lnTo>
                  <a:lnTo>
                    <a:pt x="109" y="661"/>
                  </a:lnTo>
                  <a:lnTo>
                    <a:pt x="86" y="643"/>
                  </a:lnTo>
                  <a:lnTo>
                    <a:pt x="45" y="509"/>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1" name="Louisiana" title="Louisiana">
              <a:extLst>
                <a:ext uri="{FF2B5EF4-FFF2-40B4-BE49-F238E27FC236}">
                  <a16:creationId xmlns:a16="http://schemas.microsoft.com/office/drawing/2014/main" id="{A9176EE1-A8FC-4F20-A9BC-29DBFBB2DC75}"/>
                </a:ext>
              </a:extLst>
            </p:cNvPr>
            <p:cNvSpPr>
              <a:spLocks/>
            </p:cNvSpPr>
            <p:nvPr/>
          </p:nvSpPr>
          <p:spPr bwMode="auto">
            <a:xfrm>
              <a:off x="6872516" y="4239338"/>
              <a:ext cx="625475" cy="547688"/>
            </a:xfrm>
            <a:custGeom>
              <a:avLst/>
              <a:gdLst>
                <a:gd name="T0" fmla="*/ 585 w 656"/>
                <a:gd name="T1" fmla="*/ 396 h 575"/>
                <a:gd name="T2" fmla="*/ 484 w 656"/>
                <a:gd name="T3" fmla="*/ 390 h 575"/>
                <a:gd name="T4" fmla="*/ 499 w 656"/>
                <a:gd name="T5" fmla="*/ 431 h 575"/>
                <a:gd name="T6" fmla="*/ 539 w 656"/>
                <a:gd name="T7" fmla="*/ 413 h 575"/>
                <a:gd name="T8" fmla="*/ 554 w 656"/>
                <a:gd name="T9" fmla="*/ 412 h 575"/>
                <a:gd name="T10" fmla="*/ 572 w 656"/>
                <a:gd name="T11" fmla="*/ 439 h 575"/>
                <a:gd name="T12" fmla="*/ 611 w 656"/>
                <a:gd name="T13" fmla="*/ 412 h 575"/>
                <a:gd name="T14" fmla="*/ 622 w 656"/>
                <a:gd name="T15" fmla="*/ 418 h 575"/>
                <a:gd name="T16" fmla="*/ 593 w 656"/>
                <a:gd name="T17" fmla="*/ 473 h 575"/>
                <a:gd name="T18" fmla="*/ 584 w 656"/>
                <a:gd name="T19" fmla="*/ 499 h 575"/>
                <a:gd name="T20" fmla="*/ 644 w 656"/>
                <a:gd name="T21" fmla="*/ 536 h 575"/>
                <a:gd name="T22" fmla="*/ 653 w 656"/>
                <a:gd name="T23" fmla="*/ 561 h 575"/>
                <a:gd name="T24" fmla="*/ 600 w 656"/>
                <a:gd name="T25" fmla="*/ 544 h 575"/>
                <a:gd name="T26" fmla="*/ 553 w 656"/>
                <a:gd name="T27" fmla="*/ 518 h 575"/>
                <a:gd name="T28" fmla="*/ 537 w 656"/>
                <a:gd name="T29" fmla="*/ 523 h 575"/>
                <a:gd name="T30" fmla="*/ 537 w 656"/>
                <a:gd name="T31" fmla="*/ 539 h 575"/>
                <a:gd name="T32" fmla="*/ 486 w 656"/>
                <a:gd name="T33" fmla="*/ 557 h 575"/>
                <a:gd name="T34" fmla="*/ 461 w 656"/>
                <a:gd name="T35" fmla="*/ 557 h 575"/>
                <a:gd name="T36" fmla="*/ 422 w 656"/>
                <a:gd name="T37" fmla="*/ 563 h 575"/>
                <a:gd name="T38" fmla="*/ 388 w 656"/>
                <a:gd name="T39" fmla="*/ 557 h 575"/>
                <a:gd name="T40" fmla="*/ 344 w 656"/>
                <a:gd name="T41" fmla="*/ 516 h 575"/>
                <a:gd name="T42" fmla="*/ 289 w 656"/>
                <a:gd name="T43" fmla="*/ 484 h 575"/>
                <a:gd name="T44" fmla="*/ 260 w 656"/>
                <a:gd name="T45" fmla="*/ 492 h 575"/>
                <a:gd name="T46" fmla="*/ 247 w 656"/>
                <a:gd name="T47" fmla="*/ 520 h 575"/>
                <a:gd name="T48" fmla="*/ 40 w 656"/>
                <a:gd name="T49" fmla="*/ 507 h 575"/>
                <a:gd name="T50" fmla="*/ 40 w 656"/>
                <a:gd name="T51" fmla="*/ 481 h 575"/>
                <a:gd name="T52" fmla="*/ 55 w 656"/>
                <a:gd name="T53" fmla="*/ 454 h 575"/>
                <a:gd name="T54" fmla="*/ 55 w 656"/>
                <a:gd name="T55" fmla="*/ 421 h 575"/>
                <a:gd name="T56" fmla="*/ 56 w 656"/>
                <a:gd name="T57" fmla="*/ 396 h 575"/>
                <a:gd name="T58" fmla="*/ 71 w 656"/>
                <a:gd name="T59" fmla="*/ 341 h 575"/>
                <a:gd name="T60" fmla="*/ 75 w 656"/>
                <a:gd name="T61" fmla="*/ 323 h 575"/>
                <a:gd name="T62" fmla="*/ 77 w 656"/>
                <a:gd name="T63" fmla="*/ 309 h 575"/>
                <a:gd name="T64" fmla="*/ 73 w 656"/>
                <a:gd name="T65" fmla="*/ 287 h 575"/>
                <a:gd name="T66" fmla="*/ 69 w 656"/>
                <a:gd name="T67" fmla="*/ 285 h 575"/>
                <a:gd name="T68" fmla="*/ 54 w 656"/>
                <a:gd name="T69" fmla="*/ 267 h 575"/>
                <a:gd name="T70" fmla="*/ 45 w 656"/>
                <a:gd name="T71" fmla="*/ 244 h 575"/>
                <a:gd name="T72" fmla="*/ 33 w 656"/>
                <a:gd name="T73" fmla="*/ 227 h 575"/>
                <a:gd name="T74" fmla="*/ 31 w 656"/>
                <a:gd name="T75" fmla="*/ 198 h 575"/>
                <a:gd name="T76" fmla="*/ 0 w 656"/>
                <a:gd name="T77" fmla="*/ 18 h 575"/>
                <a:gd name="T78" fmla="*/ 358 w 656"/>
                <a:gd name="T79" fmla="*/ 6 h 575"/>
                <a:gd name="T80" fmla="*/ 361 w 656"/>
                <a:gd name="T81" fmla="*/ 37 h 575"/>
                <a:gd name="T82" fmla="*/ 361 w 656"/>
                <a:gd name="T83" fmla="*/ 54 h 575"/>
                <a:gd name="T84" fmla="*/ 371 w 656"/>
                <a:gd name="T85" fmla="*/ 81 h 575"/>
                <a:gd name="T86" fmla="*/ 383 w 656"/>
                <a:gd name="T87" fmla="*/ 129 h 575"/>
                <a:gd name="T88" fmla="*/ 377 w 656"/>
                <a:gd name="T89" fmla="*/ 148 h 575"/>
                <a:gd name="T90" fmla="*/ 338 w 656"/>
                <a:gd name="T91" fmla="*/ 215 h 575"/>
                <a:gd name="T92" fmla="*/ 331 w 656"/>
                <a:gd name="T93" fmla="*/ 242 h 575"/>
                <a:gd name="T94" fmla="*/ 313 w 656"/>
                <a:gd name="T95" fmla="*/ 264 h 575"/>
                <a:gd name="T96" fmla="*/ 314 w 656"/>
                <a:gd name="T97" fmla="*/ 304 h 575"/>
                <a:gd name="T98" fmla="*/ 559 w 656"/>
                <a:gd name="T99" fmla="*/ 287 h 575"/>
                <a:gd name="T100" fmla="*/ 555 w 656"/>
                <a:gd name="T101" fmla="*/ 352 h 575"/>
                <a:gd name="T102" fmla="*/ 585 w 656"/>
                <a:gd name="T103" fmla="*/ 39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6" h="575">
                  <a:moveTo>
                    <a:pt x="585" y="396"/>
                  </a:moveTo>
                  <a:lnTo>
                    <a:pt x="585" y="396"/>
                  </a:lnTo>
                  <a:lnTo>
                    <a:pt x="513" y="378"/>
                  </a:lnTo>
                  <a:lnTo>
                    <a:pt x="484" y="390"/>
                  </a:lnTo>
                  <a:lnTo>
                    <a:pt x="478" y="416"/>
                  </a:lnTo>
                  <a:lnTo>
                    <a:pt x="499" y="431"/>
                  </a:lnTo>
                  <a:lnTo>
                    <a:pt x="522" y="428"/>
                  </a:lnTo>
                  <a:lnTo>
                    <a:pt x="539" y="413"/>
                  </a:lnTo>
                  <a:lnTo>
                    <a:pt x="549" y="411"/>
                  </a:lnTo>
                  <a:lnTo>
                    <a:pt x="554" y="412"/>
                  </a:lnTo>
                  <a:lnTo>
                    <a:pt x="562" y="438"/>
                  </a:lnTo>
                  <a:lnTo>
                    <a:pt x="572" y="439"/>
                  </a:lnTo>
                  <a:lnTo>
                    <a:pt x="585" y="426"/>
                  </a:lnTo>
                  <a:lnTo>
                    <a:pt x="611" y="412"/>
                  </a:lnTo>
                  <a:lnTo>
                    <a:pt x="616" y="413"/>
                  </a:lnTo>
                  <a:lnTo>
                    <a:pt x="622" y="418"/>
                  </a:lnTo>
                  <a:lnTo>
                    <a:pt x="619" y="452"/>
                  </a:lnTo>
                  <a:lnTo>
                    <a:pt x="593" y="473"/>
                  </a:lnTo>
                  <a:lnTo>
                    <a:pt x="584" y="492"/>
                  </a:lnTo>
                  <a:lnTo>
                    <a:pt x="584" y="499"/>
                  </a:lnTo>
                  <a:lnTo>
                    <a:pt x="603" y="520"/>
                  </a:lnTo>
                  <a:lnTo>
                    <a:pt x="644" y="536"/>
                  </a:lnTo>
                  <a:lnTo>
                    <a:pt x="656" y="550"/>
                  </a:lnTo>
                  <a:lnTo>
                    <a:pt x="653" y="561"/>
                  </a:lnTo>
                  <a:lnTo>
                    <a:pt x="627" y="575"/>
                  </a:lnTo>
                  <a:lnTo>
                    <a:pt x="600" y="544"/>
                  </a:lnTo>
                  <a:lnTo>
                    <a:pt x="571" y="533"/>
                  </a:lnTo>
                  <a:lnTo>
                    <a:pt x="553" y="518"/>
                  </a:lnTo>
                  <a:lnTo>
                    <a:pt x="541" y="519"/>
                  </a:lnTo>
                  <a:lnTo>
                    <a:pt x="537" y="523"/>
                  </a:lnTo>
                  <a:lnTo>
                    <a:pt x="539" y="532"/>
                  </a:lnTo>
                  <a:lnTo>
                    <a:pt x="537" y="539"/>
                  </a:lnTo>
                  <a:lnTo>
                    <a:pt x="522" y="560"/>
                  </a:lnTo>
                  <a:lnTo>
                    <a:pt x="486" y="557"/>
                  </a:lnTo>
                  <a:lnTo>
                    <a:pt x="474" y="564"/>
                  </a:lnTo>
                  <a:lnTo>
                    <a:pt x="461" y="557"/>
                  </a:lnTo>
                  <a:lnTo>
                    <a:pt x="442" y="568"/>
                  </a:lnTo>
                  <a:lnTo>
                    <a:pt x="422" y="563"/>
                  </a:lnTo>
                  <a:lnTo>
                    <a:pt x="415" y="556"/>
                  </a:lnTo>
                  <a:lnTo>
                    <a:pt x="388" y="557"/>
                  </a:lnTo>
                  <a:lnTo>
                    <a:pt x="359" y="519"/>
                  </a:lnTo>
                  <a:lnTo>
                    <a:pt x="344" y="516"/>
                  </a:lnTo>
                  <a:lnTo>
                    <a:pt x="327" y="500"/>
                  </a:lnTo>
                  <a:lnTo>
                    <a:pt x="289" y="484"/>
                  </a:lnTo>
                  <a:lnTo>
                    <a:pt x="266" y="484"/>
                  </a:lnTo>
                  <a:lnTo>
                    <a:pt x="260" y="492"/>
                  </a:lnTo>
                  <a:lnTo>
                    <a:pt x="261" y="505"/>
                  </a:lnTo>
                  <a:lnTo>
                    <a:pt x="247" y="520"/>
                  </a:lnTo>
                  <a:lnTo>
                    <a:pt x="112" y="494"/>
                  </a:lnTo>
                  <a:lnTo>
                    <a:pt x="40" y="507"/>
                  </a:lnTo>
                  <a:lnTo>
                    <a:pt x="28" y="493"/>
                  </a:lnTo>
                  <a:lnTo>
                    <a:pt x="40" y="481"/>
                  </a:lnTo>
                  <a:lnTo>
                    <a:pt x="46" y="464"/>
                  </a:lnTo>
                  <a:lnTo>
                    <a:pt x="55" y="454"/>
                  </a:lnTo>
                  <a:lnTo>
                    <a:pt x="58" y="442"/>
                  </a:lnTo>
                  <a:lnTo>
                    <a:pt x="55" y="421"/>
                  </a:lnTo>
                  <a:lnTo>
                    <a:pt x="49" y="412"/>
                  </a:lnTo>
                  <a:lnTo>
                    <a:pt x="56" y="396"/>
                  </a:lnTo>
                  <a:lnTo>
                    <a:pt x="51" y="382"/>
                  </a:lnTo>
                  <a:lnTo>
                    <a:pt x="71" y="341"/>
                  </a:lnTo>
                  <a:lnTo>
                    <a:pt x="70" y="330"/>
                  </a:lnTo>
                  <a:lnTo>
                    <a:pt x="75" y="323"/>
                  </a:lnTo>
                  <a:lnTo>
                    <a:pt x="69" y="314"/>
                  </a:lnTo>
                  <a:lnTo>
                    <a:pt x="77" y="309"/>
                  </a:lnTo>
                  <a:lnTo>
                    <a:pt x="71" y="300"/>
                  </a:lnTo>
                  <a:lnTo>
                    <a:pt x="73" y="287"/>
                  </a:lnTo>
                  <a:lnTo>
                    <a:pt x="69" y="286"/>
                  </a:lnTo>
                  <a:lnTo>
                    <a:pt x="69" y="285"/>
                  </a:lnTo>
                  <a:lnTo>
                    <a:pt x="65" y="285"/>
                  </a:lnTo>
                  <a:lnTo>
                    <a:pt x="54" y="267"/>
                  </a:lnTo>
                  <a:lnTo>
                    <a:pt x="58" y="259"/>
                  </a:lnTo>
                  <a:lnTo>
                    <a:pt x="45" y="244"/>
                  </a:lnTo>
                  <a:lnTo>
                    <a:pt x="48" y="238"/>
                  </a:lnTo>
                  <a:lnTo>
                    <a:pt x="33" y="227"/>
                  </a:lnTo>
                  <a:lnTo>
                    <a:pt x="35" y="210"/>
                  </a:lnTo>
                  <a:lnTo>
                    <a:pt x="31" y="198"/>
                  </a:lnTo>
                  <a:lnTo>
                    <a:pt x="5" y="168"/>
                  </a:lnTo>
                  <a:lnTo>
                    <a:pt x="0" y="18"/>
                  </a:lnTo>
                  <a:lnTo>
                    <a:pt x="360" y="0"/>
                  </a:lnTo>
                  <a:lnTo>
                    <a:pt x="358" y="6"/>
                  </a:lnTo>
                  <a:lnTo>
                    <a:pt x="370" y="12"/>
                  </a:lnTo>
                  <a:lnTo>
                    <a:pt x="361" y="37"/>
                  </a:lnTo>
                  <a:lnTo>
                    <a:pt x="372" y="46"/>
                  </a:lnTo>
                  <a:lnTo>
                    <a:pt x="361" y="54"/>
                  </a:lnTo>
                  <a:lnTo>
                    <a:pt x="371" y="67"/>
                  </a:lnTo>
                  <a:lnTo>
                    <a:pt x="371" y="81"/>
                  </a:lnTo>
                  <a:lnTo>
                    <a:pt x="397" y="100"/>
                  </a:lnTo>
                  <a:lnTo>
                    <a:pt x="383" y="129"/>
                  </a:lnTo>
                  <a:lnTo>
                    <a:pt x="374" y="130"/>
                  </a:lnTo>
                  <a:lnTo>
                    <a:pt x="377" y="148"/>
                  </a:lnTo>
                  <a:lnTo>
                    <a:pt x="345" y="178"/>
                  </a:lnTo>
                  <a:lnTo>
                    <a:pt x="338" y="215"/>
                  </a:lnTo>
                  <a:lnTo>
                    <a:pt x="326" y="226"/>
                  </a:lnTo>
                  <a:lnTo>
                    <a:pt x="331" y="242"/>
                  </a:lnTo>
                  <a:lnTo>
                    <a:pt x="328" y="258"/>
                  </a:lnTo>
                  <a:lnTo>
                    <a:pt x="313" y="264"/>
                  </a:lnTo>
                  <a:lnTo>
                    <a:pt x="324" y="292"/>
                  </a:lnTo>
                  <a:lnTo>
                    <a:pt x="314" y="304"/>
                  </a:lnTo>
                  <a:lnTo>
                    <a:pt x="314" y="303"/>
                  </a:lnTo>
                  <a:lnTo>
                    <a:pt x="559" y="287"/>
                  </a:lnTo>
                  <a:lnTo>
                    <a:pt x="548" y="336"/>
                  </a:lnTo>
                  <a:lnTo>
                    <a:pt x="555" y="352"/>
                  </a:lnTo>
                  <a:lnTo>
                    <a:pt x="572" y="366"/>
                  </a:lnTo>
                  <a:lnTo>
                    <a:pt x="585" y="39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2" name="Kentucky" title="Kentucky">
              <a:extLst>
                <a:ext uri="{FF2B5EF4-FFF2-40B4-BE49-F238E27FC236}">
                  <a16:creationId xmlns:a16="http://schemas.microsoft.com/office/drawing/2014/main" id="{44FA0E9C-15B0-4620-A1C6-316FEB7EA074}"/>
                </a:ext>
              </a:extLst>
            </p:cNvPr>
            <p:cNvSpPr>
              <a:spLocks/>
            </p:cNvSpPr>
            <p:nvPr/>
          </p:nvSpPr>
          <p:spPr bwMode="auto">
            <a:xfrm>
              <a:off x="7377341" y="3297951"/>
              <a:ext cx="819150" cy="430213"/>
            </a:xfrm>
            <a:custGeom>
              <a:avLst/>
              <a:gdLst>
                <a:gd name="T0" fmla="*/ 507 w 860"/>
                <a:gd name="T1" fmla="*/ 372 h 451"/>
                <a:gd name="T2" fmla="*/ 742 w 860"/>
                <a:gd name="T3" fmla="*/ 330 h 451"/>
                <a:gd name="T4" fmla="*/ 770 w 860"/>
                <a:gd name="T5" fmla="*/ 302 h 451"/>
                <a:gd name="T6" fmla="*/ 785 w 860"/>
                <a:gd name="T7" fmla="*/ 278 h 451"/>
                <a:gd name="T8" fmla="*/ 860 w 860"/>
                <a:gd name="T9" fmla="*/ 191 h 451"/>
                <a:gd name="T10" fmla="*/ 840 w 860"/>
                <a:gd name="T11" fmla="*/ 191 h 451"/>
                <a:gd name="T12" fmla="*/ 819 w 860"/>
                <a:gd name="T13" fmla="*/ 177 h 451"/>
                <a:gd name="T14" fmla="*/ 791 w 860"/>
                <a:gd name="T15" fmla="*/ 143 h 451"/>
                <a:gd name="T16" fmla="*/ 768 w 860"/>
                <a:gd name="T17" fmla="*/ 112 h 451"/>
                <a:gd name="T18" fmla="*/ 769 w 860"/>
                <a:gd name="T19" fmla="*/ 73 h 451"/>
                <a:gd name="T20" fmla="*/ 736 w 860"/>
                <a:gd name="T21" fmla="*/ 53 h 451"/>
                <a:gd name="T22" fmla="*/ 711 w 860"/>
                <a:gd name="T23" fmla="*/ 36 h 451"/>
                <a:gd name="T24" fmla="*/ 683 w 860"/>
                <a:gd name="T25" fmla="*/ 59 h 451"/>
                <a:gd name="T26" fmla="*/ 645 w 860"/>
                <a:gd name="T27" fmla="*/ 51 h 451"/>
                <a:gd name="T28" fmla="*/ 631 w 860"/>
                <a:gd name="T29" fmla="*/ 58 h 451"/>
                <a:gd name="T30" fmla="*/ 574 w 860"/>
                <a:gd name="T31" fmla="*/ 40 h 451"/>
                <a:gd name="T32" fmla="*/ 541 w 860"/>
                <a:gd name="T33" fmla="*/ 1 h 451"/>
                <a:gd name="T34" fmla="*/ 508 w 860"/>
                <a:gd name="T35" fmla="*/ 0 h 451"/>
                <a:gd name="T36" fmla="*/ 501 w 860"/>
                <a:gd name="T37" fmla="*/ 26 h 451"/>
                <a:gd name="T38" fmla="*/ 507 w 860"/>
                <a:gd name="T39" fmla="*/ 39 h 451"/>
                <a:gd name="T40" fmla="*/ 486 w 860"/>
                <a:gd name="T41" fmla="*/ 57 h 451"/>
                <a:gd name="T42" fmla="*/ 453 w 860"/>
                <a:gd name="T43" fmla="*/ 67 h 451"/>
                <a:gd name="T44" fmla="*/ 441 w 860"/>
                <a:gd name="T45" fmla="*/ 99 h 451"/>
                <a:gd name="T46" fmla="*/ 415 w 860"/>
                <a:gd name="T47" fmla="*/ 139 h 451"/>
                <a:gd name="T48" fmla="*/ 391 w 860"/>
                <a:gd name="T49" fmla="*/ 159 h 451"/>
                <a:gd name="T50" fmla="*/ 378 w 860"/>
                <a:gd name="T51" fmla="*/ 193 h 451"/>
                <a:gd name="T52" fmla="*/ 348 w 860"/>
                <a:gd name="T53" fmla="*/ 170 h 451"/>
                <a:gd name="T54" fmla="*/ 342 w 860"/>
                <a:gd name="T55" fmla="*/ 172 h 451"/>
                <a:gd name="T56" fmla="*/ 331 w 860"/>
                <a:gd name="T57" fmla="*/ 183 h 451"/>
                <a:gd name="T58" fmla="*/ 324 w 860"/>
                <a:gd name="T59" fmla="*/ 204 h 451"/>
                <a:gd name="T60" fmla="*/ 312 w 860"/>
                <a:gd name="T61" fmla="*/ 219 h 451"/>
                <a:gd name="T62" fmla="*/ 298 w 860"/>
                <a:gd name="T63" fmla="*/ 213 h 451"/>
                <a:gd name="T64" fmla="*/ 266 w 860"/>
                <a:gd name="T65" fmla="*/ 214 h 451"/>
                <a:gd name="T66" fmla="*/ 221 w 860"/>
                <a:gd name="T67" fmla="*/ 214 h 451"/>
                <a:gd name="T68" fmla="*/ 199 w 860"/>
                <a:gd name="T69" fmla="*/ 211 h 451"/>
                <a:gd name="T70" fmla="*/ 194 w 860"/>
                <a:gd name="T71" fmla="*/ 234 h 451"/>
                <a:gd name="T72" fmla="*/ 176 w 860"/>
                <a:gd name="T73" fmla="*/ 229 h 451"/>
                <a:gd name="T74" fmla="*/ 160 w 860"/>
                <a:gd name="T75" fmla="*/ 226 h 451"/>
                <a:gd name="T76" fmla="*/ 159 w 860"/>
                <a:gd name="T77" fmla="*/ 245 h 451"/>
                <a:gd name="T78" fmla="*/ 138 w 860"/>
                <a:gd name="T79" fmla="*/ 264 h 451"/>
                <a:gd name="T80" fmla="*/ 103 w 860"/>
                <a:gd name="T81" fmla="*/ 308 h 451"/>
                <a:gd name="T82" fmla="*/ 113 w 860"/>
                <a:gd name="T83" fmla="*/ 344 h 451"/>
                <a:gd name="T84" fmla="*/ 46 w 860"/>
                <a:gd name="T85" fmla="*/ 339 h 451"/>
                <a:gd name="T86" fmla="*/ 34 w 860"/>
                <a:gd name="T87" fmla="*/ 378 h 451"/>
                <a:gd name="T88" fmla="*/ 24 w 860"/>
                <a:gd name="T89" fmla="*/ 439 h 451"/>
                <a:gd name="T90" fmla="*/ 0 w 860"/>
                <a:gd name="T91" fmla="*/ 451 h 451"/>
                <a:gd name="T92" fmla="*/ 161 w 860"/>
                <a:gd name="T93" fmla="*/ 409 h 451"/>
                <a:gd name="T94" fmla="*/ 189 w 860"/>
                <a:gd name="T95" fmla="*/ 413 h 451"/>
                <a:gd name="T96" fmla="*/ 344 w 860"/>
                <a:gd name="T97" fmla="*/ 39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0" h="451">
                  <a:moveTo>
                    <a:pt x="507" y="372"/>
                  </a:moveTo>
                  <a:lnTo>
                    <a:pt x="507" y="372"/>
                  </a:lnTo>
                  <a:lnTo>
                    <a:pt x="679" y="349"/>
                  </a:lnTo>
                  <a:lnTo>
                    <a:pt x="742" y="330"/>
                  </a:lnTo>
                  <a:lnTo>
                    <a:pt x="748" y="313"/>
                  </a:lnTo>
                  <a:lnTo>
                    <a:pt x="770" y="302"/>
                  </a:lnTo>
                  <a:lnTo>
                    <a:pt x="770" y="289"/>
                  </a:lnTo>
                  <a:lnTo>
                    <a:pt x="785" y="278"/>
                  </a:lnTo>
                  <a:lnTo>
                    <a:pt x="784" y="266"/>
                  </a:lnTo>
                  <a:lnTo>
                    <a:pt x="860" y="191"/>
                  </a:lnTo>
                  <a:lnTo>
                    <a:pt x="860" y="192"/>
                  </a:lnTo>
                  <a:lnTo>
                    <a:pt x="840" y="191"/>
                  </a:lnTo>
                  <a:lnTo>
                    <a:pt x="833" y="182"/>
                  </a:lnTo>
                  <a:lnTo>
                    <a:pt x="819" y="177"/>
                  </a:lnTo>
                  <a:lnTo>
                    <a:pt x="814" y="164"/>
                  </a:lnTo>
                  <a:lnTo>
                    <a:pt x="791" y="143"/>
                  </a:lnTo>
                  <a:lnTo>
                    <a:pt x="792" y="135"/>
                  </a:lnTo>
                  <a:lnTo>
                    <a:pt x="768" y="112"/>
                  </a:lnTo>
                  <a:lnTo>
                    <a:pt x="774" y="98"/>
                  </a:lnTo>
                  <a:lnTo>
                    <a:pt x="769" y="73"/>
                  </a:lnTo>
                  <a:lnTo>
                    <a:pt x="752" y="57"/>
                  </a:lnTo>
                  <a:lnTo>
                    <a:pt x="736" y="53"/>
                  </a:lnTo>
                  <a:lnTo>
                    <a:pt x="725" y="29"/>
                  </a:lnTo>
                  <a:lnTo>
                    <a:pt x="711" y="36"/>
                  </a:lnTo>
                  <a:lnTo>
                    <a:pt x="700" y="53"/>
                  </a:lnTo>
                  <a:lnTo>
                    <a:pt x="683" y="59"/>
                  </a:lnTo>
                  <a:lnTo>
                    <a:pt x="656" y="46"/>
                  </a:lnTo>
                  <a:lnTo>
                    <a:pt x="645" y="51"/>
                  </a:lnTo>
                  <a:lnTo>
                    <a:pt x="642" y="59"/>
                  </a:lnTo>
                  <a:lnTo>
                    <a:pt x="631" y="58"/>
                  </a:lnTo>
                  <a:lnTo>
                    <a:pt x="613" y="43"/>
                  </a:lnTo>
                  <a:lnTo>
                    <a:pt x="574" y="40"/>
                  </a:lnTo>
                  <a:lnTo>
                    <a:pt x="560" y="13"/>
                  </a:lnTo>
                  <a:lnTo>
                    <a:pt x="541" y="1"/>
                  </a:lnTo>
                  <a:lnTo>
                    <a:pt x="523" y="9"/>
                  </a:lnTo>
                  <a:lnTo>
                    <a:pt x="508" y="0"/>
                  </a:lnTo>
                  <a:lnTo>
                    <a:pt x="492" y="15"/>
                  </a:lnTo>
                  <a:lnTo>
                    <a:pt x="501" y="26"/>
                  </a:lnTo>
                  <a:lnTo>
                    <a:pt x="497" y="37"/>
                  </a:lnTo>
                  <a:lnTo>
                    <a:pt x="507" y="39"/>
                  </a:lnTo>
                  <a:lnTo>
                    <a:pt x="506" y="54"/>
                  </a:lnTo>
                  <a:lnTo>
                    <a:pt x="486" y="57"/>
                  </a:lnTo>
                  <a:lnTo>
                    <a:pt x="465" y="74"/>
                  </a:lnTo>
                  <a:lnTo>
                    <a:pt x="453" y="67"/>
                  </a:lnTo>
                  <a:lnTo>
                    <a:pt x="435" y="72"/>
                  </a:lnTo>
                  <a:lnTo>
                    <a:pt x="441" y="99"/>
                  </a:lnTo>
                  <a:lnTo>
                    <a:pt x="421" y="116"/>
                  </a:lnTo>
                  <a:lnTo>
                    <a:pt x="415" y="139"/>
                  </a:lnTo>
                  <a:lnTo>
                    <a:pt x="398" y="144"/>
                  </a:lnTo>
                  <a:lnTo>
                    <a:pt x="391" y="159"/>
                  </a:lnTo>
                  <a:lnTo>
                    <a:pt x="392" y="180"/>
                  </a:lnTo>
                  <a:lnTo>
                    <a:pt x="378" y="193"/>
                  </a:lnTo>
                  <a:lnTo>
                    <a:pt x="350" y="182"/>
                  </a:lnTo>
                  <a:lnTo>
                    <a:pt x="348" y="170"/>
                  </a:lnTo>
                  <a:lnTo>
                    <a:pt x="337" y="163"/>
                  </a:lnTo>
                  <a:lnTo>
                    <a:pt x="342" y="172"/>
                  </a:lnTo>
                  <a:lnTo>
                    <a:pt x="327" y="174"/>
                  </a:lnTo>
                  <a:lnTo>
                    <a:pt x="331" y="183"/>
                  </a:lnTo>
                  <a:lnTo>
                    <a:pt x="322" y="189"/>
                  </a:lnTo>
                  <a:lnTo>
                    <a:pt x="324" y="204"/>
                  </a:lnTo>
                  <a:lnTo>
                    <a:pt x="316" y="208"/>
                  </a:lnTo>
                  <a:lnTo>
                    <a:pt x="312" y="219"/>
                  </a:lnTo>
                  <a:lnTo>
                    <a:pt x="309" y="210"/>
                  </a:lnTo>
                  <a:lnTo>
                    <a:pt x="298" y="213"/>
                  </a:lnTo>
                  <a:lnTo>
                    <a:pt x="287" y="200"/>
                  </a:lnTo>
                  <a:lnTo>
                    <a:pt x="266" y="214"/>
                  </a:lnTo>
                  <a:lnTo>
                    <a:pt x="257" y="234"/>
                  </a:lnTo>
                  <a:lnTo>
                    <a:pt x="221" y="214"/>
                  </a:lnTo>
                  <a:lnTo>
                    <a:pt x="203" y="220"/>
                  </a:lnTo>
                  <a:lnTo>
                    <a:pt x="199" y="211"/>
                  </a:lnTo>
                  <a:lnTo>
                    <a:pt x="201" y="229"/>
                  </a:lnTo>
                  <a:lnTo>
                    <a:pt x="194" y="234"/>
                  </a:lnTo>
                  <a:lnTo>
                    <a:pt x="189" y="223"/>
                  </a:lnTo>
                  <a:lnTo>
                    <a:pt x="176" y="229"/>
                  </a:lnTo>
                  <a:lnTo>
                    <a:pt x="165" y="222"/>
                  </a:lnTo>
                  <a:lnTo>
                    <a:pt x="160" y="226"/>
                  </a:lnTo>
                  <a:lnTo>
                    <a:pt x="165" y="238"/>
                  </a:lnTo>
                  <a:lnTo>
                    <a:pt x="159" y="245"/>
                  </a:lnTo>
                  <a:lnTo>
                    <a:pt x="148" y="241"/>
                  </a:lnTo>
                  <a:lnTo>
                    <a:pt x="138" y="264"/>
                  </a:lnTo>
                  <a:lnTo>
                    <a:pt x="149" y="290"/>
                  </a:lnTo>
                  <a:lnTo>
                    <a:pt x="103" y="308"/>
                  </a:lnTo>
                  <a:lnTo>
                    <a:pt x="101" y="325"/>
                  </a:lnTo>
                  <a:lnTo>
                    <a:pt x="113" y="344"/>
                  </a:lnTo>
                  <a:lnTo>
                    <a:pt x="102" y="358"/>
                  </a:lnTo>
                  <a:lnTo>
                    <a:pt x="46" y="339"/>
                  </a:lnTo>
                  <a:lnTo>
                    <a:pt x="26" y="363"/>
                  </a:lnTo>
                  <a:lnTo>
                    <a:pt x="34" y="378"/>
                  </a:lnTo>
                  <a:lnTo>
                    <a:pt x="35" y="407"/>
                  </a:lnTo>
                  <a:lnTo>
                    <a:pt x="24" y="439"/>
                  </a:lnTo>
                  <a:lnTo>
                    <a:pt x="8" y="432"/>
                  </a:lnTo>
                  <a:lnTo>
                    <a:pt x="0" y="451"/>
                  </a:lnTo>
                  <a:lnTo>
                    <a:pt x="167" y="437"/>
                  </a:lnTo>
                  <a:lnTo>
                    <a:pt x="161" y="409"/>
                  </a:lnTo>
                  <a:lnTo>
                    <a:pt x="187" y="408"/>
                  </a:lnTo>
                  <a:lnTo>
                    <a:pt x="189" y="413"/>
                  </a:lnTo>
                  <a:lnTo>
                    <a:pt x="339" y="398"/>
                  </a:lnTo>
                  <a:lnTo>
                    <a:pt x="344" y="392"/>
                  </a:lnTo>
                  <a:lnTo>
                    <a:pt x="507" y="372"/>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3" name="Kansas" title="Kansas City">
              <a:extLst>
                <a:ext uri="{FF2B5EF4-FFF2-40B4-BE49-F238E27FC236}">
                  <a16:creationId xmlns:a16="http://schemas.microsoft.com/office/drawing/2014/main" id="{4B3410A5-25CC-4065-8D49-80C82120A35A}"/>
                </a:ext>
              </a:extLst>
            </p:cNvPr>
            <p:cNvSpPr>
              <a:spLocks/>
            </p:cNvSpPr>
            <p:nvPr/>
          </p:nvSpPr>
          <p:spPr bwMode="auto">
            <a:xfrm>
              <a:off x="5954941" y="3242388"/>
              <a:ext cx="835025" cy="442913"/>
            </a:xfrm>
            <a:custGeom>
              <a:avLst/>
              <a:gdLst>
                <a:gd name="T0" fmla="*/ 751 w 876"/>
                <a:gd name="T1" fmla="*/ 14 h 465"/>
                <a:gd name="T2" fmla="*/ 751 w 876"/>
                <a:gd name="T3" fmla="*/ 14 h 465"/>
                <a:gd name="T4" fmla="*/ 24 w 876"/>
                <a:gd name="T5" fmla="*/ 0 h 465"/>
                <a:gd name="T6" fmla="*/ 0 w 876"/>
                <a:gd name="T7" fmla="*/ 453 h 465"/>
                <a:gd name="T8" fmla="*/ 876 w 876"/>
                <a:gd name="T9" fmla="*/ 465 h 465"/>
                <a:gd name="T10" fmla="*/ 868 w 876"/>
                <a:gd name="T11" fmla="*/ 143 h 465"/>
                <a:gd name="T12" fmla="*/ 842 w 876"/>
                <a:gd name="T13" fmla="*/ 135 h 465"/>
                <a:gd name="T14" fmla="*/ 834 w 876"/>
                <a:gd name="T15" fmla="*/ 110 h 465"/>
                <a:gd name="T16" fmla="*/ 809 w 876"/>
                <a:gd name="T17" fmla="*/ 86 h 465"/>
                <a:gd name="T18" fmla="*/ 825 w 876"/>
                <a:gd name="T19" fmla="*/ 57 h 465"/>
                <a:gd name="T20" fmla="*/ 836 w 876"/>
                <a:gd name="T21" fmla="*/ 56 h 465"/>
                <a:gd name="T22" fmla="*/ 827 w 876"/>
                <a:gd name="T23" fmla="*/ 33 h 465"/>
                <a:gd name="T24" fmla="*/ 809 w 876"/>
                <a:gd name="T25" fmla="*/ 39 h 465"/>
                <a:gd name="T26" fmla="*/ 773 w 876"/>
                <a:gd name="T27" fmla="*/ 14 h 465"/>
                <a:gd name="T28" fmla="*/ 751 w 876"/>
                <a:gd name="T29" fmla="*/ 1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465">
                  <a:moveTo>
                    <a:pt x="751" y="14"/>
                  </a:moveTo>
                  <a:lnTo>
                    <a:pt x="751" y="14"/>
                  </a:lnTo>
                  <a:lnTo>
                    <a:pt x="24" y="0"/>
                  </a:lnTo>
                  <a:lnTo>
                    <a:pt x="0" y="453"/>
                  </a:lnTo>
                  <a:lnTo>
                    <a:pt x="876" y="465"/>
                  </a:lnTo>
                  <a:lnTo>
                    <a:pt x="868" y="143"/>
                  </a:lnTo>
                  <a:lnTo>
                    <a:pt x="842" y="135"/>
                  </a:lnTo>
                  <a:lnTo>
                    <a:pt x="834" y="110"/>
                  </a:lnTo>
                  <a:lnTo>
                    <a:pt x="809" y="86"/>
                  </a:lnTo>
                  <a:lnTo>
                    <a:pt x="825" y="57"/>
                  </a:lnTo>
                  <a:lnTo>
                    <a:pt x="836" y="56"/>
                  </a:lnTo>
                  <a:lnTo>
                    <a:pt x="827" y="33"/>
                  </a:lnTo>
                  <a:lnTo>
                    <a:pt x="809" y="39"/>
                  </a:lnTo>
                  <a:lnTo>
                    <a:pt x="773" y="14"/>
                  </a:lnTo>
                  <a:lnTo>
                    <a:pt x="751" y="14"/>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4" name="Iowa" title="Iowa">
              <a:extLst>
                <a:ext uri="{FF2B5EF4-FFF2-40B4-BE49-F238E27FC236}">
                  <a16:creationId xmlns:a16="http://schemas.microsoft.com/office/drawing/2014/main" id="{B53777DE-8325-4126-960F-0C19FD1CFA8E}"/>
                </a:ext>
              </a:extLst>
            </p:cNvPr>
            <p:cNvSpPr>
              <a:spLocks/>
            </p:cNvSpPr>
            <p:nvPr/>
          </p:nvSpPr>
          <p:spPr bwMode="auto">
            <a:xfrm>
              <a:off x="6558191" y="2742326"/>
              <a:ext cx="684213" cy="449263"/>
            </a:xfrm>
            <a:custGeom>
              <a:avLst/>
              <a:gdLst>
                <a:gd name="T0" fmla="*/ 55 w 717"/>
                <a:gd name="T1" fmla="*/ 18 h 470"/>
                <a:gd name="T2" fmla="*/ 610 w 717"/>
                <a:gd name="T3" fmla="*/ 113 h 470"/>
                <a:gd name="T4" fmla="*/ 658 w 717"/>
                <a:gd name="T5" fmla="*/ 138 h 470"/>
                <a:gd name="T6" fmla="*/ 681 w 717"/>
                <a:gd name="T7" fmla="*/ 166 h 470"/>
                <a:gd name="T8" fmla="*/ 713 w 717"/>
                <a:gd name="T9" fmla="*/ 199 h 470"/>
                <a:gd name="T10" fmla="*/ 713 w 717"/>
                <a:gd name="T11" fmla="*/ 244 h 470"/>
                <a:gd name="T12" fmla="*/ 698 w 717"/>
                <a:gd name="T13" fmla="*/ 280 h 470"/>
                <a:gd name="T14" fmla="*/ 624 w 717"/>
                <a:gd name="T15" fmla="*/ 312 h 470"/>
                <a:gd name="T16" fmla="*/ 635 w 717"/>
                <a:gd name="T17" fmla="*/ 356 h 470"/>
                <a:gd name="T18" fmla="*/ 623 w 717"/>
                <a:gd name="T19" fmla="*/ 397 h 470"/>
                <a:gd name="T20" fmla="*/ 590 w 717"/>
                <a:gd name="T21" fmla="*/ 439 h 470"/>
                <a:gd name="T22" fmla="*/ 585 w 717"/>
                <a:gd name="T23" fmla="*/ 470 h 470"/>
                <a:gd name="T24" fmla="*/ 100 w 717"/>
                <a:gd name="T25" fmla="*/ 452 h 470"/>
                <a:gd name="T26" fmla="*/ 88 w 717"/>
                <a:gd name="T27" fmla="*/ 433 h 470"/>
                <a:gd name="T28" fmla="*/ 88 w 717"/>
                <a:gd name="T29" fmla="*/ 385 h 470"/>
                <a:gd name="T30" fmla="*/ 81 w 717"/>
                <a:gd name="T31" fmla="*/ 362 h 470"/>
                <a:gd name="T32" fmla="*/ 78 w 717"/>
                <a:gd name="T33" fmla="*/ 342 h 470"/>
                <a:gd name="T34" fmla="*/ 73 w 717"/>
                <a:gd name="T35" fmla="*/ 321 h 470"/>
                <a:gd name="T36" fmla="*/ 63 w 717"/>
                <a:gd name="T37" fmla="*/ 312 h 470"/>
                <a:gd name="T38" fmla="*/ 65 w 717"/>
                <a:gd name="T39" fmla="*/ 273 h 470"/>
                <a:gd name="T40" fmla="*/ 56 w 717"/>
                <a:gd name="T41" fmla="*/ 246 h 470"/>
                <a:gd name="T42" fmla="*/ 43 w 717"/>
                <a:gd name="T43" fmla="*/ 227 h 470"/>
                <a:gd name="T44" fmla="*/ 35 w 717"/>
                <a:gd name="T45" fmla="*/ 201 h 470"/>
                <a:gd name="T46" fmla="*/ 27 w 717"/>
                <a:gd name="T47" fmla="*/ 168 h 470"/>
                <a:gd name="T48" fmla="*/ 18 w 717"/>
                <a:gd name="T49" fmla="*/ 159 h 470"/>
                <a:gd name="T50" fmla="*/ 14 w 717"/>
                <a:gd name="T51" fmla="*/ 146 h 470"/>
                <a:gd name="T52" fmla="*/ 16 w 717"/>
                <a:gd name="T53" fmla="*/ 94 h 470"/>
                <a:gd name="T54" fmla="*/ 21 w 717"/>
                <a:gd name="T55" fmla="*/ 75 h 470"/>
                <a:gd name="T56" fmla="*/ 7 w 717"/>
                <a:gd name="T57" fmla="*/ 59 h 470"/>
                <a:gd name="T58" fmla="*/ 6 w 717"/>
                <a:gd name="T59" fmla="*/ 51 h 470"/>
                <a:gd name="T60" fmla="*/ 12 w 717"/>
                <a:gd name="T61" fmla="*/ 38 h 470"/>
                <a:gd name="T62" fmla="*/ 4 w 717"/>
                <a:gd name="T63" fmla="*/ 1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7" h="470">
                  <a:moveTo>
                    <a:pt x="55" y="18"/>
                  </a:moveTo>
                  <a:lnTo>
                    <a:pt x="55" y="18"/>
                  </a:lnTo>
                  <a:lnTo>
                    <a:pt x="585" y="0"/>
                  </a:lnTo>
                  <a:lnTo>
                    <a:pt x="610" y="113"/>
                  </a:lnTo>
                  <a:lnTo>
                    <a:pt x="650" y="124"/>
                  </a:lnTo>
                  <a:lnTo>
                    <a:pt x="658" y="138"/>
                  </a:lnTo>
                  <a:lnTo>
                    <a:pt x="657" y="150"/>
                  </a:lnTo>
                  <a:lnTo>
                    <a:pt x="681" y="166"/>
                  </a:lnTo>
                  <a:lnTo>
                    <a:pt x="686" y="181"/>
                  </a:lnTo>
                  <a:lnTo>
                    <a:pt x="713" y="199"/>
                  </a:lnTo>
                  <a:lnTo>
                    <a:pt x="717" y="217"/>
                  </a:lnTo>
                  <a:lnTo>
                    <a:pt x="713" y="244"/>
                  </a:lnTo>
                  <a:lnTo>
                    <a:pt x="701" y="255"/>
                  </a:lnTo>
                  <a:lnTo>
                    <a:pt x="698" y="280"/>
                  </a:lnTo>
                  <a:lnTo>
                    <a:pt x="663" y="302"/>
                  </a:lnTo>
                  <a:lnTo>
                    <a:pt x="624" y="312"/>
                  </a:lnTo>
                  <a:lnTo>
                    <a:pt x="618" y="338"/>
                  </a:lnTo>
                  <a:lnTo>
                    <a:pt x="635" y="356"/>
                  </a:lnTo>
                  <a:lnTo>
                    <a:pt x="638" y="376"/>
                  </a:lnTo>
                  <a:lnTo>
                    <a:pt x="623" y="397"/>
                  </a:lnTo>
                  <a:lnTo>
                    <a:pt x="619" y="422"/>
                  </a:lnTo>
                  <a:lnTo>
                    <a:pt x="590" y="439"/>
                  </a:lnTo>
                  <a:lnTo>
                    <a:pt x="596" y="464"/>
                  </a:lnTo>
                  <a:lnTo>
                    <a:pt x="585" y="470"/>
                  </a:lnTo>
                  <a:lnTo>
                    <a:pt x="552" y="437"/>
                  </a:lnTo>
                  <a:lnTo>
                    <a:pt x="100" y="452"/>
                  </a:lnTo>
                  <a:lnTo>
                    <a:pt x="99" y="443"/>
                  </a:lnTo>
                  <a:lnTo>
                    <a:pt x="88" y="433"/>
                  </a:lnTo>
                  <a:lnTo>
                    <a:pt x="94" y="410"/>
                  </a:lnTo>
                  <a:lnTo>
                    <a:pt x="88" y="385"/>
                  </a:lnTo>
                  <a:lnTo>
                    <a:pt x="89" y="365"/>
                  </a:lnTo>
                  <a:lnTo>
                    <a:pt x="81" y="362"/>
                  </a:lnTo>
                  <a:lnTo>
                    <a:pt x="87" y="346"/>
                  </a:lnTo>
                  <a:lnTo>
                    <a:pt x="78" y="342"/>
                  </a:lnTo>
                  <a:lnTo>
                    <a:pt x="81" y="324"/>
                  </a:lnTo>
                  <a:lnTo>
                    <a:pt x="73" y="321"/>
                  </a:lnTo>
                  <a:lnTo>
                    <a:pt x="72" y="310"/>
                  </a:lnTo>
                  <a:lnTo>
                    <a:pt x="63" y="312"/>
                  </a:lnTo>
                  <a:lnTo>
                    <a:pt x="61" y="290"/>
                  </a:lnTo>
                  <a:lnTo>
                    <a:pt x="65" y="273"/>
                  </a:lnTo>
                  <a:lnTo>
                    <a:pt x="55" y="258"/>
                  </a:lnTo>
                  <a:lnTo>
                    <a:pt x="56" y="246"/>
                  </a:lnTo>
                  <a:lnTo>
                    <a:pt x="44" y="237"/>
                  </a:lnTo>
                  <a:lnTo>
                    <a:pt x="43" y="227"/>
                  </a:lnTo>
                  <a:lnTo>
                    <a:pt x="34" y="216"/>
                  </a:lnTo>
                  <a:lnTo>
                    <a:pt x="35" y="201"/>
                  </a:lnTo>
                  <a:lnTo>
                    <a:pt x="26" y="188"/>
                  </a:lnTo>
                  <a:lnTo>
                    <a:pt x="27" y="168"/>
                  </a:lnTo>
                  <a:lnTo>
                    <a:pt x="18" y="167"/>
                  </a:lnTo>
                  <a:lnTo>
                    <a:pt x="18" y="159"/>
                  </a:lnTo>
                  <a:lnTo>
                    <a:pt x="11" y="150"/>
                  </a:lnTo>
                  <a:lnTo>
                    <a:pt x="14" y="146"/>
                  </a:lnTo>
                  <a:lnTo>
                    <a:pt x="0" y="132"/>
                  </a:lnTo>
                  <a:lnTo>
                    <a:pt x="16" y="94"/>
                  </a:lnTo>
                  <a:lnTo>
                    <a:pt x="15" y="94"/>
                  </a:lnTo>
                  <a:lnTo>
                    <a:pt x="21" y="75"/>
                  </a:lnTo>
                  <a:lnTo>
                    <a:pt x="17" y="61"/>
                  </a:lnTo>
                  <a:lnTo>
                    <a:pt x="7" y="59"/>
                  </a:lnTo>
                  <a:lnTo>
                    <a:pt x="9" y="56"/>
                  </a:lnTo>
                  <a:lnTo>
                    <a:pt x="6" y="51"/>
                  </a:lnTo>
                  <a:lnTo>
                    <a:pt x="11" y="49"/>
                  </a:lnTo>
                  <a:lnTo>
                    <a:pt x="12" y="38"/>
                  </a:lnTo>
                  <a:lnTo>
                    <a:pt x="5" y="28"/>
                  </a:lnTo>
                  <a:lnTo>
                    <a:pt x="4" y="19"/>
                  </a:lnTo>
                  <a:lnTo>
                    <a:pt x="55" y="1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5" name="Indiana" title="Indiana">
              <a:extLst>
                <a:ext uri="{FF2B5EF4-FFF2-40B4-BE49-F238E27FC236}">
                  <a16:creationId xmlns:a16="http://schemas.microsoft.com/office/drawing/2014/main" id="{9E5CF4AE-93B0-4036-8B76-D4FE9841F230}"/>
                </a:ext>
              </a:extLst>
            </p:cNvPr>
            <p:cNvSpPr>
              <a:spLocks/>
            </p:cNvSpPr>
            <p:nvPr/>
          </p:nvSpPr>
          <p:spPr bwMode="auto">
            <a:xfrm>
              <a:off x="7510691" y="2926476"/>
              <a:ext cx="349250" cy="604838"/>
            </a:xfrm>
            <a:custGeom>
              <a:avLst/>
              <a:gdLst>
                <a:gd name="T0" fmla="*/ 51 w 367"/>
                <a:gd name="T1" fmla="*/ 46 h 633"/>
                <a:gd name="T2" fmla="*/ 11 w 367"/>
                <a:gd name="T3" fmla="*/ 40 h 633"/>
                <a:gd name="T4" fmla="*/ 35 w 367"/>
                <a:gd name="T5" fmla="*/ 401 h 633"/>
                <a:gd name="T6" fmla="*/ 33 w 367"/>
                <a:gd name="T7" fmla="*/ 431 h 633"/>
                <a:gd name="T8" fmla="*/ 50 w 367"/>
                <a:gd name="T9" fmla="*/ 465 h 633"/>
                <a:gd name="T10" fmla="*/ 42 w 367"/>
                <a:gd name="T11" fmla="*/ 513 h 633"/>
                <a:gd name="T12" fmla="*/ 33 w 367"/>
                <a:gd name="T13" fmla="*/ 529 h 633"/>
                <a:gd name="T14" fmla="*/ 14 w 367"/>
                <a:gd name="T15" fmla="*/ 555 h 633"/>
                <a:gd name="T16" fmla="*/ 17 w 367"/>
                <a:gd name="T17" fmla="*/ 578 h 633"/>
                <a:gd name="T18" fmla="*/ 14 w 367"/>
                <a:gd name="T19" fmla="*/ 588 h 633"/>
                <a:gd name="T20" fmla="*/ 8 w 367"/>
                <a:gd name="T21" fmla="*/ 616 h 633"/>
                <a:gd name="T22" fmla="*/ 9 w 367"/>
                <a:gd name="T23" fmla="*/ 625 h 633"/>
                <a:gd name="T24" fmla="*/ 8 w 367"/>
                <a:gd name="T25" fmla="*/ 630 h 633"/>
                <a:gd name="T26" fmla="*/ 19 w 367"/>
                <a:gd name="T27" fmla="*/ 633 h 633"/>
                <a:gd name="T28" fmla="*/ 20 w 367"/>
                <a:gd name="T29" fmla="*/ 614 h 633"/>
                <a:gd name="T30" fmla="*/ 36 w 367"/>
                <a:gd name="T31" fmla="*/ 617 h 633"/>
                <a:gd name="T32" fmla="*/ 54 w 367"/>
                <a:gd name="T33" fmla="*/ 622 h 633"/>
                <a:gd name="T34" fmla="*/ 59 w 367"/>
                <a:gd name="T35" fmla="*/ 599 h 633"/>
                <a:gd name="T36" fmla="*/ 81 w 367"/>
                <a:gd name="T37" fmla="*/ 602 h 633"/>
                <a:gd name="T38" fmla="*/ 126 w 367"/>
                <a:gd name="T39" fmla="*/ 602 h 633"/>
                <a:gd name="T40" fmla="*/ 158 w 367"/>
                <a:gd name="T41" fmla="*/ 601 h 633"/>
                <a:gd name="T42" fmla="*/ 172 w 367"/>
                <a:gd name="T43" fmla="*/ 607 h 633"/>
                <a:gd name="T44" fmla="*/ 184 w 367"/>
                <a:gd name="T45" fmla="*/ 592 h 633"/>
                <a:gd name="T46" fmla="*/ 191 w 367"/>
                <a:gd name="T47" fmla="*/ 571 h 633"/>
                <a:gd name="T48" fmla="*/ 202 w 367"/>
                <a:gd name="T49" fmla="*/ 560 h 633"/>
                <a:gd name="T50" fmla="*/ 208 w 367"/>
                <a:gd name="T51" fmla="*/ 558 h 633"/>
                <a:gd name="T52" fmla="*/ 238 w 367"/>
                <a:gd name="T53" fmla="*/ 581 h 633"/>
                <a:gd name="T54" fmla="*/ 251 w 367"/>
                <a:gd name="T55" fmla="*/ 547 h 633"/>
                <a:gd name="T56" fmla="*/ 275 w 367"/>
                <a:gd name="T57" fmla="*/ 527 h 633"/>
                <a:gd name="T58" fmla="*/ 301 w 367"/>
                <a:gd name="T59" fmla="*/ 487 h 633"/>
                <a:gd name="T60" fmla="*/ 313 w 367"/>
                <a:gd name="T61" fmla="*/ 455 h 633"/>
                <a:gd name="T62" fmla="*/ 346 w 367"/>
                <a:gd name="T63" fmla="*/ 445 h 633"/>
                <a:gd name="T64" fmla="*/ 367 w 367"/>
                <a:gd name="T65" fmla="*/ 427 h 633"/>
                <a:gd name="T66" fmla="*/ 361 w 367"/>
                <a:gd name="T67" fmla="*/ 414 h 633"/>
                <a:gd name="T68" fmla="*/ 360 w 367"/>
                <a:gd name="T69" fmla="*/ 396 h 633"/>
                <a:gd name="T70" fmla="*/ 76 w 367"/>
                <a:gd name="T71" fmla="*/ 26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7" h="633">
                  <a:moveTo>
                    <a:pt x="51" y="46"/>
                  </a:moveTo>
                  <a:lnTo>
                    <a:pt x="51" y="46"/>
                  </a:lnTo>
                  <a:lnTo>
                    <a:pt x="34" y="47"/>
                  </a:lnTo>
                  <a:lnTo>
                    <a:pt x="11" y="40"/>
                  </a:lnTo>
                  <a:lnTo>
                    <a:pt x="46" y="390"/>
                  </a:lnTo>
                  <a:lnTo>
                    <a:pt x="35" y="401"/>
                  </a:lnTo>
                  <a:lnTo>
                    <a:pt x="41" y="416"/>
                  </a:lnTo>
                  <a:lnTo>
                    <a:pt x="33" y="431"/>
                  </a:lnTo>
                  <a:lnTo>
                    <a:pt x="51" y="453"/>
                  </a:lnTo>
                  <a:lnTo>
                    <a:pt x="50" y="465"/>
                  </a:lnTo>
                  <a:lnTo>
                    <a:pt x="56" y="483"/>
                  </a:lnTo>
                  <a:lnTo>
                    <a:pt x="42" y="513"/>
                  </a:lnTo>
                  <a:lnTo>
                    <a:pt x="45" y="522"/>
                  </a:lnTo>
                  <a:lnTo>
                    <a:pt x="33" y="529"/>
                  </a:lnTo>
                  <a:lnTo>
                    <a:pt x="24" y="555"/>
                  </a:lnTo>
                  <a:lnTo>
                    <a:pt x="14" y="555"/>
                  </a:lnTo>
                  <a:lnTo>
                    <a:pt x="9" y="566"/>
                  </a:lnTo>
                  <a:lnTo>
                    <a:pt x="17" y="578"/>
                  </a:lnTo>
                  <a:lnTo>
                    <a:pt x="7" y="586"/>
                  </a:lnTo>
                  <a:lnTo>
                    <a:pt x="14" y="588"/>
                  </a:lnTo>
                  <a:lnTo>
                    <a:pt x="5" y="594"/>
                  </a:lnTo>
                  <a:lnTo>
                    <a:pt x="8" y="616"/>
                  </a:lnTo>
                  <a:lnTo>
                    <a:pt x="0" y="618"/>
                  </a:lnTo>
                  <a:lnTo>
                    <a:pt x="9" y="625"/>
                  </a:lnTo>
                  <a:lnTo>
                    <a:pt x="2" y="628"/>
                  </a:lnTo>
                  <a:lnTo>
                    <a:pt x="8" y="630"/>
                  </a:lnTo>
                  <a:lnTo>
                    <a:pt x="8" y="629"/>
                  </a:lnTo>
                  <a:lnTo>
                    <a:pt x="19" y="633"/>
                  </a:lnTo>
                  <a:lnTo>
                    <a:pt x="25" y="626"/>
                  </a:lnTo>
                  <a:lnTo>
                    <a:pt x="20" y="614"/>
                  </a:lnTo>
                  <a:lnTo>
                    <a:pt x="25" y="610"/>
                  </a:lnTo>
                  <a:lnTo>
                    <a:pt x="36" y="617"/>
                  </a:lnTo>
                  <a:lnTo>
                    <a:pt x="49" y="611"/>
                  </a:lnTo>
                  <a:lnTo>
                    <a:pt x="54" y="622"/>
                  </a:lnTo>
                  <a:lnTo>
                    <a:pt x="61" y="617"/>
                  </a:lnTo>
                  <a:lnTo>
                    <a:pt x="59" y="599"/>
                  </a:lnTo>
                  <a:lnTo>
                    <a:pt x="63" y="608"/>
                  </a:lnTo>
                  <a:lnTo>
                    <a:pt x="81" y="602"/>
                  </a:lnTo>
                  <a:lnTo>
                    <a:pt x="117" y="622"/>
                  </a:lnTo>
                  <a:lnTo>
                    <a:pt x="126" y="602"/>
                  </a:lnTo>
                  <a:lnTo>
                    <a:pt x="147" y="588"/>
                  </a:lnTo>
                  <a:lnTo>
                    <a:pt x="158" y="601"/>
                  </a:lnTo>
                  <a:lnTo>
                    <a:pt x="169" y="598"/>
                  </a:lnTo>
                  <a:lnTo>
                    <a:pt x="172" y="607"/>
                  </a:lnTo>
                  <a:lnTo>
                    <a:pt x="176" y="596"/>
                  </a:lnTo>
                  <a:lnTo>
                    <a:pt x="184" y="592"/>
                  </a:lnTo>
                  <a:lnTo>
                    <a:pt x="182" y="577"/>
                  </a:lnTo>
                  <a:lnTo>
                    <a:pt x="191" y="571"/>
                  </a:lnTo>
                  <a:lnTo>
                    <a:pt x="187" y="562"/>
                  </a:lnTo>
                  <a:lnTo>
                    <a:pt x="202" y="560"/>
                  </a:lnTo>
                  <a:lnTo>
                    <a:pt x="197" y="551"/>
                  </a:lnTo>
                  <a:lnTo>
                    <a:pt x="208" y="558"/>
                  </a:lnTo>
                  <a:lnTo>
                    <a:pt x="210" y="570"/>
                  </a:lnTo>
                  <a:lnTo>
                    <a:pt x="238" y="581"/>
                  </a:lnTo>
                  <a:lnTo>
                    <a:pt x="252" y="568"/>
                  </a:lnTo>
                  <a:lnTo>
                    <a:pt x="251" y="547"/>
                  </a:lnTo>
                  <a:lnTo>
                    <a:pt x="258" y="532"/>
                  </a:lnTo>
                  <a:lnTo>
                    <a:pt x="275" y="527"/>
                  </a:lnTo>
                  <a:lnTo>
                    <a:pt x="281" y="504"/>
                  </a:lnTo>
                  <a:lnTo>
                    <a:pt x="301" y="487"/>
                  </a:lnTo>
                  <a:lnTo>
                    <a:pt x="295" y="460"/>
                  </a:lnTo>
                  <a:lnTo>
                    <a:pt x="313" y="455"/>
                  </a:lnTo>
                  <a:lnTo>
                    <a:pt x="325" y="462"/>
                  </a:lnTo>
                  <a:lnTo>
                    <a:pt x="346" y="445"/>
                  </a:lnTo>
                  <a:lnTo>
                    <a:pt x="366" y="442"/>
                  </a:lnTo>
                  <a:lnTo>
                    <a:pt x="367" y="427"/>
                  </a:lnTo>
                  <a:lnTo>
                    <a:pt x="357" y="425"/>
                  </a:lnTo>
                  <a:lnTo>
                    <a:pt x="361" y="414"/>
                  </a:lnTo>
                  <a:lnTo>
                    <a:pt x="352" y="403"/>
                  </a:lnTo>
                  <a:lnTo>
                    <a:pt x="360" y="396"/>
                  </a:lnTo>
                  <a:lnTo>
                    <a:pt x="309" y="0"/>
                  </a:lnTo>
                  <a:lnTo>
                    <a:pt x="76" y="26"/>
                  </a:lnTo>
                  <a:lnTo>
                    <a:pt x="51" y="4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6" name="Illinois" title="Illinois">
              <a:extLst>
                <a:ext uri="{FF2B5EF4-FFF2-40B4-BE49-F238E27FC236}">
                  <a16:creationId xmlns:a16="http://schemas.microsoft.com/office/drawing/2014/main" id="{4E9ADF67-6F96-4DA6-B1E4-915929FC885D}"/>
                </a:ext>
              </a:extLst>
            </p:cNvPr>
            <p:cNvSpPr>
              <a:spLocks/>
            </p:cNvSpPr>
            <p:nvPr/>
          </p:nvSpPr>
          <p:spPr bwMode="auto">
            <a:xfrm>
              <a:off x="7113816" y="2861388"/>
              <a:ext cx="449263" cy="796925"/>
            </a:xfrm>
            <a:custGeom>
              <a:avLst/>
              <a:gdLst>
                <a:gd name="T0" fmla="*/ 387 w 472"/>
                <a:gd name="T1" fmla="*/ 28 h 834"/>
                <a:gd name="T2" fmla="*/ 75 w 472"/>
                <a:gd name="T3" fmla="*/ 25 h 834"/>
                <a:gd name="T4" fmla="*/ 104 w 472"/>
                <a:gd name="T5" fmla="*/ 56 h 834"/>
                <a:gd name="T6" fmla="*/ 135 w 472"/>
                <a:gd name="T7" fmla="*/ 92 h 834"/>
                <a:gd name="T8" fmla="*/ 119 w 472"/>
                <a:gd name="T9" fmla="*/ 130 h 834"/>
                <a:gd name="T10" fmla="*/ 81 w 472"/>
                <a:gd name="T11" fmla="*/ 177 h 834"/>
                <a:gd name="T12" fmla="*/ 36 w 472"/>
                <a:gd name="T13" fmla="*/ 213 h 834"/>
                <a:gd name="T14" fmla="*/ 56 w 472"/>
                <a:gd name="T15" fmla="*/ 251 h 834"/>
                <a:gd name="T16" fmla="*/ 37 w 472"/>
                <a:gd name="T17" fmla="*/ 297 h 834"/>
                <a:gd name="T18" fmla="*/ 14 w 472"/>
                <a:gd name="T19" fmla="*/ 339 h 834"/>
                <a:gd name="T20" fmla="*/ 0 w 472"/>
                <a:gd name="T21" fmla="*/ 383 h 834"/>
                <a:gd name="T22" fmla="*/ 52 w 472"/>
                <a:gd name="T23" fmla="*/ 468 h 834"/>
                <a:gd name="T24" fmla="*/ 90 w 472"/>
                <a:gd name="T25" fmla="*/ 500 h 834"/>
                <a:gd name="T26" fmla="*/ 113 w 472"/>
                <a:gd name="T27" fmla="*/ 560 h 834"/>
                <a:gd name="T28" fmla="*/ 134 w 472"/>
                <a:gd name="T29" fmla="*/ 547 h 834"/>
                <a:gd name="T30" fmla="*/ 171 w 472"/>
                <a:gd name="T31" fmla="*/ 564 h 834"/>
                <a:gd name="T32" fmla="*/ 163 w 472"/>
                <a:gd name="T33" fmla="*/ 582 h 834"/>
                <a:gd name="T34" fmla="*/ 148 w 472"/>
                <a:gd name="T35" fmla="*/ 639 h 834"/>
                <a:gd name="T36" fmla="*/ 191 w 472"/>
                <a:gd name="T37" fmla="*/ 692 h 834"/>
                <a:gd name="T38" fmla="*/ 254 w 472"/>
                <a:gd name="T39" fmla="*/ 731 h 834"/>
                <a:gd name="T40" fmla="*/ 267 w 472"/>
                <a:gd name="T41" fmla="*/ 771 h 834"/>
                <a:gd name="T42" fmla="*/ 266 w 472"/>
                <a:gd name="T43" fmla="*/ 796 h 834"/>
                <a:gd name="T44" fmla="*/ 291 w 472"/>
                <a:gd name="T45" fmla="*/ 832 h 834"/>
                <a:gd name="T46" fmla="*/ 291 w 472"/>
                <a:gd name="T47" fmla="*/ 818 h 834"/>
                <a:gd name="T48" fmla="*/ 310 w 472"/>
                <a:gd name="T49" fmla="*/ 834 h 834"/>
                <a:gd name="T50" fmla="*/ 322 w 472"/>
                <a:gd name="T51" fmla="*/ 795 h 834"/>
                <a:gd name="T52" fmla="*/ 389 w 472"/>
                <a:gd name="T53" fmla="*/ 800 h 834"/>
                <a:gd name="T54" fmla="*/ 379 w 472"/>
                <a:gd name="T55" fmla="*/ 764 h 834"/>
                <a:gd name="T56" fmla="*/ 414 w 472"/>
                <a:gd name="T57" fmla="*/ 720 h 834"/>
                <a:gd name="T58" fmla="*/ 424 w 472"/>
                <a:gd name="T59" fmla="*/ 698 h 834"/>
                <a:gd name="T60" fmla="*/ 425 w 472"/>
                <a:gd name="T61" fmla="*/ 693 h 834"/>
                <a:gd name="T62" fmla="*/ 424 w 472"/>
                <a:gd name="T63" fmla="*/ 684 h 834"/>
                <a:gd name="T64" fmla="*/ 430 w 472"/>
                <a:gd name="T65" fmla="*/ 656 h 834"/>
                <a:gd name="T66" fmla="*/ 433 w 472"/>
                <a:gd name="T67" fmla="*/ 646 h 834"/>
                <a:gd name="T68" fmla="*/ 430 w 472"/>
                <a:gd name="T69" fmla="*/ 623 h 834"/>
                <a:gd name="T70" fmla="*/ 449 w 472"/>
                <a:gd name="T71" fmla="*/ 597 h 834"/>
                <a:gd name="T72" fmla="*/ 458 w 472"/>
                <a:gd name="T73" fmla="*/ 581 h 834"/>
                <a:gd name="T74" fmla="*/ 466 w 472"/>
                <a:gd name="T75" fmla="*/ 533 h 834"/>
                <a:gd name="T76" fmla="*/ 449 w 472"/>
                <a:gd name="T77" fmla="*/ 499 h 834"/>
                <a:gd name="T78" fmla="*/ 451 w 472"/>
                <a:gd name="T79" fmla="*/ 469 h 834"/>
                <a:gd name="T80" fmla="*/ 427 w 472"/>
                <a:gd name="T81" fmla="*/ 10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834">
                  <a:moveTo>
                    <a:pt x="387" y="28"/>
                  </a:moveTo>
                  <a:lnTo>
                    <a:pt x="387" y="28"/>
                  </a:lnTo>
                  <a:lnTo>
                    <a:pt x="385" y="0"/>
                  </a:lnTo>
                  <a:lnTo>
                    <a:pt x="75" y="25"/>
                  </a:lnTo>
                  <a:lnTo>
                    <a:pt x="99" y="41"/>
                  </a:lnTo>
                  <a:lnTo>
                    <a:pt x="104" y="56"/>
                  </a:lnTo>
                  <a:lnTo>
                    <a:pt x="131" y="74"/>
                  </a:lnTo>
                  <a:lnTo>
                    <a:pt x="135" y="92"/>
                  </a:lnTo>
                  <a:lnTo>
                    <a:pt x="131" y="119"/>
                  </a:lnTo>
                  <a:lnTo>
                    <a:pt x="119" y="130"/>
                  </a:lnTo>
                  <a:lnTo>
                    <a:pt x="116" y="155"/>
                  </a:lnTo>
                  <a:lnTo>
                    <a:pt x="81" y="177"/>
                  </a:lnTo>
                  <a:lnTo>
                    <a:pt x="42" y="187"/>
                  </a:lnTo>
                  <a:lnTo>
                    <a:pt x="36" y="213"/>
                  </a:lnTo>
                  <a:lnTo>
                    <a:pt x="53" y="231"/>
                  </a:lnTo>
                  <a:lnTo>
                    <a:pt x="56" y="251"/>
                  </a:lnTo>
                  <a:lnTo>
                    <a:pt x="41" y="272"/>
                  </a:lnTo>
                  <a:lnTo>
                    <a:pt x="37" y="297"/>
                  </a:lnTo>
                  <a:lnTo>
                    <a:pt x="8" y="314"/>
                  </a:lnTo>
                  <a:lnTo>
                    <a:pt x="14" y="339"/>
                  </a:lnTo>
                  <a:lnTo>
                    <a:pt x="3" y="345"/>
                  </a:lnTo>
                  <a:lnTo>
                    <a:pt x="0" y="383"/>
                  </a:lnTo>
                  <a:lnTo>
                    <a:pt x="19" y="441"/>
                  </a:lnTo>
                  <a:lnTo>
                    <a:pt x="52" y="468"/>
                  </a:lnTo>
                  <a:lnTo>
                    <a:pt x="60" y="480"/>
                  </a:lnTo>
                  <a:lnTo>
                    <a:pt x="90" y="500"/>
                  </a:lnTo>
                  <a:lnTo>
                    <a:pt x="104" y="548"/>
                  </a:lnTo>
                  <a:lnTo>
                    <a:pt x="113" y="560"/>
                  </a:lnTo>
                  <a:lnTo>
                    <a:pt x="121" y="560"/>
                  </a:lnTo>
                  <a:lnTo>
                    <a:pt x="134" y="547"/>
                  </a:lnTo>
                  <a:lnTo>
                    <a:pt x="153" y="552"/>
                  </a:lnTo>
                  <a:lnTo>
                    <a:pt x="171" y="564"/>
                  </a:lnTo>
                  <a:lnTo>
                    <a:pt x="170" y="569"/>
                  </a:lnTo>
                  <a:lnTo>
                    <a:pt x="163" y="582"/>
                  </a:lnTo>
                  <a:lnTo>
                    <a:pt x="166" y="595"/>
                  </a:lnTo>
                  <a:lnTo>
                    <a:pt x="148" y="639"/>
                  </a:lnTo>
                  <a:lnTo>
                    <a:pt x="151" y="658"/>
                  </a:lnTo>
                  <a:lnTo>
                    <a:pt x="191" y="692"/>
                  </a:lnTo>
                  <a:lnTo>
                    <a:pt x="204" y="694"/>
                  </a:lnTo>
                  <a:lnTo>
                    <a:pt x="254" y="731"/>
                  </a:lnTo>
                  <a:lnTo>
                    <a:pt x="255" y="750"/>
                  </a:lnTo>
                  <a:lnTo>
                    <a:pt x="267" y="771"/>
                  </a:lnTo>
                  <a:lnTo>
                    <a:pt x="259" y="793"/>
                  </a:lnTo>
                  <a:lnTo>
                    <a:pt x="266" y="796"/>
                  </a:lnTo>
                  <a:lnTo>
                    <a:pt x="277" y="824"/>
                  </a:lnTo>
                  <a:lnTo>
                    <a:pt x="291" y="832"/>
                  </a:lnTo>
                  <a:lnTo>
                    <a:pt x="286" y="820"/>
                  </a:lnTo>
                  <a:lnTo>
                    <a:pt x="291" y="818"/>
                  </a:lnTo>
                  <a:lnTo>
                    <a:pt x="301" y="833"/>
                  </a:lnTo>
                  <a:lnTo>
                    <a:pt x="310" y="834"/>
                  </a:lnTo>
                  <a:lnTo>
                    <a:pt x="302" y="819"/>
                  </a:lnTo>
                  <a:lnTo>
                    <a:pt x="322" y="795"/>
                  </a:lnTo>
                  <a:lnTo>
                    <a:pt x="378" y="814"/>
                  </a:lnTo>
                  <a:lnTo>
                    <a:pt x="389" y="800"/>
                  </a:lnTo>
                  <a:lnTo>
                    <a:pt x="377" y="781"/>
                  </a:lnTo>
                  <a:lnTo>
                    <a:pt x="379" y="764"/>
                  </a:lnTo>
                  <a:lnTo>
                    <a:pt x="425" y="746"/>
                  </a:lnTo>
                  <a:lnTo>
                    <a:pt x="414" y="720"/>
                  </a:lnTo>
                  <a:lnTo>
                    <a:pt x="424" y="697"/>
                  </a:lnTo>
                  <a:lnTo>
                    <a:pt x="424" y="698"/>
                  </a:lnTo>
                  <a:lnTo>
                    <a:pt x="418" y="696"/>
                  </a:lnTo>
                  <a:lnTo>
                    <a:pt x="425" y="693"/>
                  </a:lnTo>
                  <a:lnTo>
                    <a:pt x="416" y="686"/>
                  </a:lnTo>
                  <a:lnTo>
                    <a:pt x="424" y="684"/>
                  </a:lnTo>
                  <a:lnTo>
                    <a:pt x="421" y="662"/>
                  </a:lnTo>
                  <a:lnTo>
                    <a:pt x="430" y="656"/>
                  </a:lnTo>
                  <a:lnTo>
                    <a:pt x="423" y="654"/>
                  </a:lnTo>
                  <a:lnTo>
                    <a:pt x="433" y="646"/>
                  </a:lnTo>
                  <a:lnTo>
                    <a:pt x="425" y="634"/>
                  </a:lnTo>
                  <a:lnTo>
                    <a:pt x="430" y="623"/>
                  </a:lnTo>
                  <a:lnTo>
                    <a:pt x="440" y="623"/>
                  </a:lnTo>
                  <a:lnTo>
                    <a:pt x="449" y="597"/>
                  </a:lnTo>
                  <a:lnTo>
                    <a:pt x="461" y="590"/>
                  </a:lnTo>
                  <a:lnTo>
                    <a:pt x="458" y="581"/>
                  </a:lnTo>
                  <a:lnTo>
                    <a:pt x="472" y="551"/>
                  </a:lnTo>
                  <a:lnTo>
                    <a:pt x="466" y="533"/>
                  </a:lnTo>
                  <a:lnTo>
                    <a:pt x="467" y="521"/>
                  </a:lnTo>
                  <a:lnTo>
                    <a:pt x="449" y="499"/>
                  </a:lnTo>
                  <a:lnTo>
                    <a:pt x="457" y="484"/>
                  </a:lnTo>
                  <a:lnTo>
                    <a:pt x="451" y="469"/>
                  </a:lnTo>
                  <a:lnTo>
                    <a:pt x="462" y="458"/>
                  </a:lnTo>
                  <a:lnTo>
                    <a:pt x="427" y="108"/>
                  </a:lnTo>
                  <a:lnTo>
                    <a:pt x="387" y="28"/>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7" name="Idaho" title="Idaho">
              <a:extLst>
                <a:ext uri="{FF2B5EF4-FFF2-40B4-BE49-F238E27FC236}">
                  <a16:creationId xmlns:a16="http://schemas.microsoft.com/office/drawing/2014/main" id="{E089DADD-DB63-488C-A5CA-DC368C6D08DF}"/>
                </a:ext>
              </a:extLst>
            </p:cNvPr>
            <p:cNvSpPr>
              <a:spLocks/>
            </p:cNvSpPr>
            <p:nvPr/>
          </p:nvSpPr>
          <p:spPr bwMode="auto">
            <a:xfrm>
              <a:off x="4430941" y="1786651"/>
              <a:ext cx="668338" cy="1079500"/>
            </a:xfrm>
            <a:custGeom>
              <a:avLst/>
              <a:gdLst>
                <a:gd name="T0" fmla="*/ 68 w 702"/>
                <a:gd name="T1" fmla="*/ 1027 h 1131"/>
                <a:gd name="T2" fmla="*/ 647 w 702"/>
                <a:gd name="T3" fmla="*/ 1131 h 1131"/>
                <a:gd name="T4" fmla="*/ 688 w 702"/>
                <a:gd name="T5" fmla="*/ 746 h 1131"/>
                <a:gd name="T6" fmla="*/ 675 w 702"/>
                <a:gd name="T7" fmla="*/ 719 h 1131"/>
                <a:gd name="T8" fmla="*/ 664 w 702"/>
                <a:gd name="T9" fmla="*/ 731 h 1131"/>
                <a:gd name="T10" fmla="*/ 660 w 702"/>
                <a:gd name="T11" fmla="*/ 748 h 1131"/>
                <a:gd name="T12" fmla="*/ 619 w 702"/>
                <a:gd name="T13" fmla="*/ 741 h 1131"/>
                <a:gd name="T14" fmla="*/ 579 w 702"/>
                <a:gd name="T15" fmla="*/ 732 h 1131"/>
                <a:gd name="T16" fmla="*/ 532 w 702"/>
                <a:gd name="T17" fmla="*/ 734 h 1131"/>
                <a:gd name="T18" fmla="*/ 514 w 702"/>
                <a:gd name="T19" fmla="*/ 742 h 1131"/>
                <a:gd name="T20" fmla="*/ 512 w 702"/>
                <a:gd name="T21" fmla="*/ 751 h 1131"/>
                <a:gd name="T22" fmla="*/ 499 w 702"/>
                <a:gd name="T23" fmla="*/ 724 h 1131"/>
                <a:gd name="T24" fmla="*/ 497 w 702"/>
                <a:gd name="T25" fmla="*/ 706 h 1131"/>
                <a:gd name="T26" fmla="*/ 480 w 702"/>
                <a:gd name="T27" fmla="*/ 678 h 1131"/>
                <a:gd name="T28" fmla="*/ 461 w 702"/>
                <a:gd name="T29" fmla="*/ 668 h 1131"/>
                <a:gd name="T30" fmla="*/ 465 w 702"/>
                <a:gd name="T31" fmla="*/ 644 h 1131"/>
                <a:gd name="T32" fmla="*/ 455 w 702"/>
                <a:gd name="T33" fmla="*/ 627 h 1131"/>
                <a:gd name="T34" fmla="*/ 446 w 702"/>
                <a:gd name="T35" fmla="*/ 601 h 1131"/>
                <a:gd name="T36" fmla="*/ 426 w 702"/>
                <a:gd name="T37" fmla="*/ 534 h 1131"/>
                <a:gd name="T38" fmla="*/ 410 w 702"/>
                <a:gd name="T39" fmla="*/ 551 h 1131"/>
                <a:gd name="T40" fmla="*/ 387 w 702"/>
                <a:gd name="T41" fmla="*/ 561 h 1131"/>
                <a:gd name="T42" fmla="*/ 365 w 702"/>
                <a:gd name="T43" fmla="*/ 544 h 1131"/>
                <a:gd name="T44" fmla="*/ 370 w 702"/>
                <a:gd name="T45" fmla="*/ 513 h 1131"/>
                <a:gd name="T46" fmla="*/ 388 w 702"/>
                <a:gd name="T47" fmla="*/ 494 h 1131"/>
                <a:gd name="T48" fmla="*/ 384 w 702"/>
                <a:gd name="T49" fmla="*/ 482 h 1131"/>
                <a:gd name="T50" fmla="*/ 385 w 702"/>
                <a:gd name="T51" fmla="*/ 458 h 1131"/>
                <a:gd name="T52" fmla="*/ 393 w 702"/>
                <a:gd name="T53" fmla="*/ 443 h 1131"/>
                <a:gd name="T54" fmla="*/ 405 w 702"/>
                <a:gd name="T55" fmla="*/ 410 h 1131"/>
                <a:gd name="T56" fmla="*/ 417 w 702"/>
                <a:gd name="T57" fmla="*/ 387 h 1131"/>
                <a:gd name="T58" fmla="*/ 386 w 702"/>
                <a:gd name="T59" fmla="*/ 381 h 1131"/>
                <a:gd name="T60" fmla="*/ 374 w 702"/>
                <a:gd name="T61" fmla="*/ 372 h 1131"/>
                <a:gd name="T62" fmla="*/ 363 w 702"/>
                <a:gd name="T63" fmla="*/ 351 h 1131"/>
                <a:gd name="T64" fmla="*/ 353 w 702"/>
                <a:gd name="T65" fmla="*/ 327 h 1131"/>
                <a:gd name="T66" fmla="*/ 317 w 702"/>
                <a:gd name="T67" fmla="*/ 273 h 1131"/>
                <a:gd name="T68" fmla="*/ 298 w 702"/>
                <a:gd name="T69" fmla="*/ 249 h 1131"/>
                <a:gd name="T70" fmla="*/ 300 w 702"/>
                <a:gd name="T71" fmla="*/ 231 h 1131"/>
                <a:gd name="T72" fmla="*/ 306 w 702"/>
                <a:gd name="T73" fmla="*/ 209 h 1131"/>
                <a:gd name="T74" fmla="*/ 310 w 702"/>
                <a:gd name="T75" fmla="*/ 20 h 1131"/>
                <a:gd name="T76" fmla="*/ 133 w 702"/>
                <a:gd name="T77" fmla="*/ 376 h 1131"/>
                <a:gd name="T78" fmla="*/ 132 w 702"/>
                <a:gd name="T79" fmla="*/ 418 h 1131"/>
                <a:gd name="T80" fmla="*/ 166 w 702"/>
                <a:gd name="T81" fmla="*/ 475 h 1131"/>
                <a:gd name="T82" fmla="*/ 143 w 702"/>
                <a:gd name="T83" fmla="*/ 532 h 1131"/>
                <a:gd name="T84" fmla="*/ 113 w 702"/>
                <a:gd name="T85" fmla="*/ 576 h 1131"/>
                <a:gd name="T86" fmla="*/ 101 w 702"/>
                <a:gd name="T87" fmla="*/ 603 h 1131"/>
                <a:gd name="T88" fmla="*/ 57 w 702"/>
                <a:gd name="T89" fmla="*/ 647 h 1131"/>
                <a:gd name="T90" fmla="*/ 74 w 702"/>
                <a:gd name="T91" fmla="*/ 683 h 1131"/>
                <a:gd name="T92" fmla="*/ 69 w 702"/>
                <a:gd name="T93" fmla="*/ 715 h 1131"/>
                <a:gd name="T94" fmla="*/ 0 w 702"/>
                <a:gd name="T95" fmla="*/ 1013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2" h="1131">
                  <a:moveTo>
                    <a:pt x="68" y="1027"/>
                  </a:moveTo>
                  <a:lnTo>
                    <a:pt x="68" y="1027"/>
                  </a:lnTo>
                  <a:cubicBezTo>
                    <a:pt x="153" y="1044"/>
                    <a:pt x="237" y="1060"/>
                    <a:pt x="322" y="1077"/>
                  </a:cubicBezTo>
                  <a:cubicBezTo>
                    <a:pt x="322" y="1077"/>
                    <a:pt x="647" y="1131"/>
                    <a:pt x="647" y="1131"/>
                  </a:cubicBezTo>
                  <a:lnTo>
                    <a:pt x="702" y="762"/>
                  </a:lnTo>
                  <a:lnTo>
                    <a:pt x="688" y="746"/>
                  </a:lnTo>
                  <a:lnTo>
                    <a:pt x="681" y="723"/>
                  </a:lnTo>
                  <a:lnTo>
                    <a:pt x="675" y="719"/>
                  </a:lnTo>
                  <a:lnTo>
                    <a:pt x="663" y="724"/>
                  </a:lnTo>
                  <a:lnTo>
                    <a:pt x="664" y="731"/>
                  </a:lnTo>
                  <a:lnTo>
                    <a:pt x="656" y="739"/>
                  </a:lnTo>
                  <a:lnTo>
                    <a:pt x="660" y="748"/>
                  </a:lnTo>
                  <a:lnTo>
                    <a:pt x="639" y="742"/>
                  </a:lnTo>
                  <a:cubicBezTo>
                    <a:pt x="629" y="744"/>
                    <a:pt x="627" y="742"/>
                    <a:pt x="619" y="741"/>
                  </a:cubicBezTo>
                  <a:cubicBezTo>
                    <a:pt x="614" y="741"/>
                    <a:pt x="598" y="741"/>
                    <a:pt x="595" y="740"/>
                  </a:cubicBezTo>
                  <a:cubicBezTo>
                    <a:pt x="591" y="738"/>
                    <a:pt x="583" y="732"/>
                    <a:pt x="579" y="732"/>
                  </a:cubicBezTo>
                  <a:cubicBezTo>
                    <a:pt x="574" y="732"/>
                    <a:pt x="561" y="746"/>
                    <a:pt x="562" y="746"/>
                  </a:cubicBezTo>
                  <a:cubicBezTo>
                    <a:pt x="561" y="746"/>
                    <a:pt x="532" y="734"/>
                    <a:pt x="532" y="734"/>
                  </a:cubicBezTo>
                  <a:lnTo>
                    <a:pt x="523" y="735"/>
                  </a:lnTo>
                  <a:lnTo>
                    <a:pt x="514" y="742"/>
                  </a:lnTo>
                  <a:lnTo>
                    <a:pt x="515" y="749"/>
                  </a:lnTo>
                  <a:lnTo>
                    <a:pt x="512" y="751"/>
                  </a:lnTo>
                  <a:lnTo>
                    <a:pt x="497" y="735"/>
                  </a:lnTo>
                  <a:lnTo>
                    <a:pt x="499" y="724"/>
                  </a:lnTo>
                  <a:lnTo>
                    <a:pt x="493" y="713"/>
                  </a:lnTo>
                  <a:lnTo>
                    <a:pt x="497" y="706"/>
                  </a:lnTo>
                  <a:lnTo>
                    <a:pt x="490" y="686"/>
                  </a:lnTo>
                  <a:lnTo>
                    <a:pt x="480" y="678"/>
                  </a:lnTo>
                  <a:lnTo>
                    <a:pt x="470" y="680"/>
                  </a:lnTo>
                  <a:cubicBezTo>
                    <a:pt x="470" y="680"/>
                    <a:pt x="461" y="668"/>
                    <a:pt x="461" y="668"/>
                  </a:cubicBezTo>
                  <a:cubicBezTo>
                    <a:pt x="459" y="665"/>
                    <a:pt x="459" y="660"/>
                    <a:pt x="458" y="657"/>
                  </a:cubicBezTo>
                  <a:cubicBezTo>
                    <a:pt x="459" y="659"/>
                    <a:pt x="465" y="646"/>
                    <a:pt x="465" y="644"/>
                  </a:cubicBezTo>
                  <a:cubicBezTo>
                    <a:pt x="466" y="640"/>
                    <a:pt x="462" y="633"/>
                    <a:pt x="461" y="628"/>
                  </a:cubicBezTo>
                  <a:lnTo>
                    <a:pt x="455" y="627"/>
                  </a:lnTo>
                  <a:cubicBezTo>
                    <a:pt x="455" y="627"/>
                    <a:pt x="453" y="614"/>
                    <a:pt x="453" y="614"/>
                  </a:cubicBezTo>
                  <a:cubicBezTo>
                    <a:pt x="452" y="609"/>
                    <a:pt x="447" y="605"/>
                    <a:pt x="446" y="601"/>
                  </a:cubicBezTo>
                  <a:cubicBezTo>
                    <a:pt x="442" y="586"/>
                    <a:pt x="447" y="572"/>
                    <a:pt x="445" y="559"/>
                  </a:cubicBezTo>
                  <a:cubicBezTo>
                    <a:pt x="443" y="549"/>
                    <a:pt x="433" y="542"/>
                    <a:pt x="426" y="534"/>
                  </a:cubicBezTo>
                  <a:lnTo>
                    <a:pt x="423" y="542"/>
                  </a:lnTo>
                  <a:lnTo>
                    <a:pt x="410" y="551"/>
                  </a:lnTo>
                  <a:lnTo>
                    <a:pt x="398" y="554"/>
                  </a:lnTo>
                  <a:lnTo>
                    <a:pt x="387" y="561"/>
                  </a:lnTo>
                  <a:lnTo>
                    <a:pt x="375" y="547"/>
                  </a:lnTo>
                  <a:lnTo>
                    <a:pt x="365" y="544"/>
                  </a:lnTo>
                  <a:lnTo>
                    <a:pt x="374" y="524"/>
                  </a:lnTo>
                  <a:lnTo>
                    <a:pt x="370" y="513"/>
                  </a:lnTo>
                  <a:lnTo>
                    <a:pt x="390" y="500"/>
                  </a:lnTo>
                  <a:lnTo>
                    <a:pt x="388" y="494"/>
                  </a:lnTo>
                  <a:lnTo>
                    <a:pt x="391" y="485"/>
                  </a:lnTo>
                  <a:lnTo>
                    <a:pt x="384" y="482"/>
                  </a:lnTo>
                  <a:lnTo>
                    <a:pt x="389" y="467"/>
                  </a:lnTo>
                  <a:lnTo>
                    <a:pt x="385" y="458"/>
                  </a:lnTo>
                  <a:lnTo>
                    <a:pt x="394" y="455"/>
                  </a:lnTo>
                  <a:lnTo>
                    <a:pt x="393" y="443"/>
                  </a:lnTo>
                  <a:lnTo>
                    <a:pt x="407" y="418"/>
                  </a:lnTo>
                  <a:lnTo>
                    <a:pt x="405" y="410"/>
                  </a:lnTo>
                  <a:lnTo>
                    <a:pt x="413" y="407"/>
                  </a:lnTo>
                  <a:lnTo>
                    <a:pt x="417" y="387"/>
                  </a:lnTo>
                  <a:lnTo>
                    <a:pt x="391" y="386"/>
                  </a:lnTo>
                  <a:lnTo>
                    <a:pt x="386" y="381"/>
                  </a:lnTo>
                  <a:cubicBezTo>
                    <a:pt x="386" y="381"/>
                    <a:pt x="389" y="374"/>
                    <a:pt x="388" y="373"/>
                  </a:cubicBezTo>
                  <a:cubicBezTo>
                    <a:pt x="386" y="366"/>
                    <a:pt x="379" y="371"/>
                    <a:pt x="374" y="372"/>
                  </a:cubicBezTo>
                  <a:lnTo>
                    <a:pt x="376" y="364"/>
                  </a:lnTo>
                  <a:lnTo>
                    <a:pt x="363" y="351"/>
                  </a:lnTo>
                  <a:lnTo>
                    <a:pt x="365" y="339"/>
                  </a:lnTo>
                  <a:lnTo>
                    <a:pt x="353" y="327"/>
                  </a:lnTo>
                  <a:lnTo>
                    <a:pt x="333" y="283"/>
                  </a:lnTo>
                  <a:lnTo>
                    <a:pt x="317" y="273"/>
                  </a:lnTo>
                  <a:lnTo>
                    <a:pt x="311" y="259"/>
                  </a:lnTo>
                  <a:lnTo>
                    <a:pt x="298" y="249"/>
                  </a:lnTo>
                  <a:lnTo>
                    <a:pt x="308" y="244"/>
                  </a:lnTo>
                  <a:lnTo>
                    <a:pt x="300" y="231"/>
                  </a:lnTo>
                  <a:lnTo>
                    <a:pt x="308" y="225"/>
                  </a:lnTo>
                  <a:lnTo>
                    <a:pt x="306" y="209"/>
                  </a:lnTo>
                  <a:lnTo>
                    <a:pt x="282" y="162"/>
                  </a:lnTo>
                  <a:lnTo>
                    <a:pt x="310" y="20"/>
                  </a:lnTo>
                  <a:lnTo>
                    <a:pt x="216" y="0"/>
                  </a:lnTo>
                  <a:lnTo>
                    <a:pt x="133" y="376"/>
                  </a:lnTo>
                  <a:lnTo>
                    <a:pt x="141" y="408"/>
                  </a:lnTo>
                  <a:lnTo>
                    <a:pt x="132" y="418"/>
                  </a:lnTo>
                  <a:lnTo>
                    <a:pt x="146" y="460"/>
                  </a:lnTo>
                  <a:lnTo>
                    <a:pt x="166" y="475"/>
                  </a:lnTo>
                  <a:lnTo>
                    <a:pt x="170" y="499"/>
                  </a:lnTo>
                  <a:lnTo>
                    <a:pt x="143" y="532"/>
                  </a:lnTo>
                  <a:lnTo>
                    <a:pt x="130" y="557"/>
                  </a:lnTo>
                  <a:lnTo>
                    <a:pt x="113" y="576"/>
                  </a:lnTo>
                  <a:lnTo>
                    <a:pt x="110" y="590"/>
                  </a:lnTo>
                  <a:lnTo>
                    <a:pt x="101" y="603"/>
                  </a:lnTo>
                  <a:lnTo>
                    <a:pt x="85" y="612"/>
                  </a:lnTo>
                  <a:lnTo>
                    <a:pt x="57" y="647"/>
                  </a:lnTo>
                  <a:lnTo>
                    <a:pt x="54" y="675"/>
                  </a:lnTo>
                  <a:lnTo>
                    <a:pt x="74" y="683"/>
                  </a:lnTo>
                  <a:lnTo>
                    <a:pt x="81" y="699"/>
                  </a:lnTo>
                  <a:cubicBezTo>
                    <a:pt x="80" y="696"/>
                    <a:pt x="70" y="715"/>
                    <a:pt x="69" y="715"/>
                  </a:cubicBezTo>
                  <a:cubicBezTo>
                    <a:pt x="66" y="726"/>
                    <a:pt x="64" y="735"/>
                    <a:pt x="57" y="746"/>
                  </a:cubicBezTo>
                  <a:lnTo>
                    <a:pt x="0" y="1013"/>
                  </a:lnTo>
                  <a:cubicBezTo>
                    <a:pt x="23" y="1018"/>
                    <a:pt x="46" y="1023"/>
                    <a:pt x="68" y="1027"/>
                  </a:cubicBez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8" name="Georgia" title="Georgia">
              <a:extLst>
                <a:ext uri="{FF2B5EF4-FFF2-40B4-BE49-F238E27FC236}">
                  <a16:creationId xmlns:a16="http://schemas.microsoft.com/office/drawing/2014/main" id="{B9F8B73F-65B1-4CF5-8BCE-4D57B8BB6DA3}"/>
                </a:ext>
              </a:extLst>
            </p:cNvPr>
            <p:cNvSpPr>
              <a:spLocks/>
            </p:cNvSpPr>
            <p:nvPr/>
          </p:nvSpPr>
          <p:spPr bwMode="auto">
            <a:xfrm>
              <a:off x="7834541" y="3856751"/>
              <a:ext cx="612775" cy="638175"/>
            </a:xfrm>
            <a:custGeom>
              <a:avLst/>
              <a:gdLst>
                <a:gd name="T0" fmla="*/ 598 w 643"/>
                <a:gd name="T1" fmla="*/ 603 h 668"/>
                <a:gd name="T2" fmla="*/ 598 w 643"/>
                <a:gd name="T3" fmla="*/ 603 h 668"/>
                <a:gd name="T4" fmla="*/ 593 w 643"/>
                <a:gd name="T5" fmla="*/ 566 h 668"/>
                <a:gd name="T6" fmla="*/ 637 w 643"/>
                <a:gd name="T7" fmla="*/ 400 h 668"/>
                <a:gd name="T8" fmla="*/ 643 w 643"/>
                <a:gd name="T9" fmla="*/ 397 h 668"/>
                <a:gd name="T10" fmla="*/ 610 w 643"/>
                <a:gd name="T11" fmla="*/ 387 h 668"/>
                <a:gd name="T12" fmla="*/ 606 w 643"/>
                <a:gd name="T13" fmla="*/ 359 h 668"/>
                <a:gd name="T14" fmla="*/ 588 w 643"/>
                <a:gd name="T15" fmla="*/ 331 h 668"/>
                <a:gd name="T16" fmla="*/ 566 w 643"/>
                <a:gd name="T17" fmla="*/ 322 h 668"/>
                <a:gd name="T18" fmla="*/ 563 w 643"/>
                <a:gd name="T19" fmla="*/ 302 h 668"/>
                <a:gd name="T20" fmla="*/ 545 w 643"/>
                <a:gd name="T21" fmla="*/ 274 h 668"/>
                <a:gd name="T22" fmla="*/ 545 w 643"/>
                <a:gd name="T23" fmla="*/ 265 h 668"/>
                <a:gd name="T24" fmla="*/ 509 w 643"/>
                <a:gd name="T25" fmla="*/ 249 h 668"/>
                <a:gd name="T26" fmla="*/ 507 w 643"/>
                <a:gd name="T27" fmla="*/ 242 h 668"/>
                <a:gd name="T28" fmla="*/ 496 w 643"/>
                <a:gd name="T29" fmla="*/ 237 h 668"/>
                <a:gd name="T30" fmla="*/ 495 w 643"/>
                <a:gd name="T31" fmla="*/ 229 h 668"/>
                <a:gd name="T32" fmla="*/ 482 w 643"/>
                <a:gd name="T33" fmla="*/ 223 h 668"/>
                <a:gd name="T34" fmla="*/ 481 w 643"/>
                <a:gd name="T35" fmla="*/ 207 h 668"/>
                <a:gd name="T36" fmla="*/ 443 w 643"/>
                <a:gd name="T37" fmla="*/ 184 h 668"/>
                <a:gd name="T38" fmla="*/ 443 w 643"/>
                <a:gd name="T39" fmla="*/ 184 h 668"/>
                <a:gd name="T40" fmla="*/ 428 w 643"/>
                <a:gd name="T41" fmla="*/ 164 h 668"/>
                <a:gd name="T42" fmla="*/ 393 w 643"/>
                <a:gd name="T43" fmla="*/ 147 h 668"/>
                <a:gd name="T44" fmla="*/ 387 w 643"/>
                <a:gd name="T45" fmla="*/ 138 h 668"/>
                <a:gd name="T46" fmla="*/ 388 w 643"/>
                <a:gd name="T47" fmla="*/ 138 h 668"/>
                <a:gd name="T48" fmla="*/ 367 w 643"/>
                <a:gd name="T49" fmla="*/ 118 h 668"/>
                <a:gd name="T50" fmla="*/ 352 w 643"/>
                <a:gd name="T51" fmla="*/ 92 h 668"/>
                <a:gd name="T52" fmla="*/ 352 w 643"/>
                <a:gd name="T53" fmla="*/ 92 h 668"/>
                <a:gd name="T54" fmla="*/ 342 w 643"/>
                <a:gd name="T55" fmla="*/ 76 h 668"/>
                <a:gd name="T56" fmla="*/ 324 w 643"/>
                <a:gd name="T57" fmla="*/ 77 h 668"/>
                <a:gd name="T58" fmla="*/ 279 w 643"/>
                <a:gd name="T59" fmla="*/ 49 h 668"/>
                <a:gd name="T60" fmla="*/ 290 w 643"/>
                <a:gd name="T61" fmla="*/ 23 h 668"/>
                <a:gd name="T62" fmla="*/ 302 w 643"/>
                <a:gd name="T63" fmla="*/ 14 h 668"/>
                <a:gd name="T64" fmla="*/ 304 w 643"/>
                <a:gd name="T65" fmla="*/ 0 h 668"/>
                <a:gd name="T66" fmla="*/ 0 w 643"/>
                <a:gd name="T67" fmla="*/ 41 h 668"/>
                <a:gd name="T68" fmla="*/ 107 w 643"/>
                <a:gd name="T69" fmla="*/ 384 h 668"/>
                <a:gd name="T70" fmla="*/ 129 w 643"/>
                <a:gd name="T71" fmla="*/ 415 h 668"/>
                <a:gd name="T72" fmla="*/ 126 w 643"/>
                <a:gd name="T73" fmla="*/ 428 h 668"/>
                <a:gd name="T74" fmla="*/ 140 w 643"/>
                <a:gd name="T75" fmla="*/ 436 h 668"/>
                <a:gd name="T76" fmla="*/ 123 w 643"/>
                <a:gd name="T77" fmla="*/ 460 h 668"/>
                <a:gd name="T78" fmla="*/ 122 w 643"/>
                <a:gd name="T79" fmla="*/ 494 h 668"/>
                <a:gd name="T80" fmla="*/ 133 w 643"/>
                <a:gd name="T81" fmla="*/ 519 h 668"/>
                <a:gd name="T82" fmla="*/ 135 w 643"/>
                <a:gd name="T83" fmla="*/ 602 h 668"/>
                <a:gd name="T84" fmla="*/ 160 w 643"/>
                <a:gd name="T85" fmla="*/ 650 h 668"/>
                <a:gd name="T86" fmla="*/ 173 w 643"/>
                <a:gd name="T87" fmla="*/ 666 h 668"/>
                <a:gd name="T88" fmla="*/ 510 w 643"/>
                <a:gd name="T89" fmla="*/ 640 h 668"/>
                <a:gd name="T90" fmla="*/ 516 w 643"/>
                <a:gd name="T91" fmla="*/ 661 h 668"/>
                <a:gd name="T92" fmla="*/ 523 w 643"/>
                <a:gd name="T93" fmla="*/ 668 h 668"/>
                <a:gd name="T94" fmla="*/ 539 w 643"/>
                <a:gd name="T95" fmla="*/ 664 h 668"/>
                <a:gd name="T96" fmla="*/ 539 w 643"/>
                <a:gd name="T97" fmla="*/ 635 h 668"/>
                <a:gd name="T98" fmla="*/ 531 w 643"/>
                <a:gd name="T99" fmla="*/ 611 h 668"/>
                <a:gd name="T100" fmla="*/ 539 w 643"/>
                <a:gd name="T101" fmla="*/ 597 h 668"/>
                <a:gd name="T102" fmla="*/ 598 w 643"/>
                <a:gd name="T103" fmla="*/ 603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3" h="668">
                  <a:moveTo>
                    <a:pt x="598" y="603"/>
                  </a:moveTo>
                  <a:lnTo>
                    <a:pt x="598" y="603"/>
                  </a:lnTo>
                  <a:lnTo>
                    <a:pt x="593" y="566"/>
                  </a:lnTo>
                  <a:lnTo>
                    <a:pt x="637" y="400"/>
                  </a:lnTo>
                  <a:lnTo>
                    <a:pt x="643" y="397"/>
                  </a:lnTo>
                  <a:lnTo>
                    <a:pt x="610" y="387"/>
                  </a:lnTo>
                  <a:lnTo>
                    <a:pt x="606" y="359"/>
                  </a:lnTo>
                  <a:lnTo>
                    <a:pt x="588" y="331"/>
                  </a:lnTo>
                  <a:lnTo>
                    <a:pt x="566" y="322"/>
                  </a:lnTo>
                  <a:lnTo>
                    <a:pt x="563" y="302"/>
                  </a:lnTo>
                  <a:lnTo>
                    <a:pt x="545" y="274"/>
                  </a:lnTo>
                  <a:lnTo>
                    <a:pt x="545" y="265"/>
                  </a:lnTo>
                  <a:lnTo>
                    <a:pt x="509" y="249"/>
                  </a:lnTo>
                  <a:lnTo>
                    <a:pt x="507" y="242"/>
                  </a:lnTo>
                  <a:lnTo>
                    <a:pt x="496" y="237"/>
                  </a:lnTo>
                  <a:lnTo>
                    <a:pt x="495" y="229"/>
                  </a:lnTo>
                  <a:lnTo>
                    <a:pt x="482" y="223"/>
                  </a:lnTo>
                  <a:lnTo>
                    <a:pt x="481" y="207"/>
                  </a:lnTo>
                  <a:lnTo>
                    <a:pt x="443" y="184"/>
                  </a:lnTo>
                  <a:lnTo>
                    <a:pt x="443" y="184"/>
                  </a:lnTo>
                  <a:lnTo>
                    <a:pt x="428" y="164"/>
                  </a:lnTo>
                  <a:lnTo>
                    <a:pt x="393" y="147"/>
                  </a:lnTo>
                  <a:lnTo>
                    <a:pt x="387" y="138"/>
                  </a:lnTo>
                  <a:lnTo>
                    <a:pt x="388" y="138"/>
                  </a:lnTo>
                  <a:lnTo>
                    <a:pt x="367" y="118"/>
                  </a:lnTo>
                  <a:lnTo>
                    <a:pt x="352" y="92"/>
                  </a:lnTo>
                  <a:lnTo>
                    <a:pt x="352" y="92"/>
                  </a:lnTo>
                  <a:lnTo>
                    <a:pt x="342" y="76"/>
                  </a:lnTo>
                  <a:lnTo>
                    <a:pt x="324" y="77"/>
                  </a:lnTo>
                  <a:lnTo>
                    <a:pt x="279" y="49"/>
                  </a:lnTo>
                  <a:lnTo>
                    <a:pt x="290" y="23"/>
                  </a:lnTo>
                  <a:lnTo>
                    <a:pt x="302" y="14"/>
                  </a:lnTo>
                  <a:lnTo>
                    <a:pt x="304" y="0"/>
                  </a:lnTo>
                  <a:lnTo>
                    <a:pt x="0" y="41"/>
                  </a:lnTo>
                  <a:lnTo>
                    <a:pt x="107" y="384"/>
                  </a:lnTo>
                  <a:lnTo>
                    <a:pt x="129" y="415"/>
                  </a:lnTo>
                  <a:lnTo>
                    <a:pt x="126" y="428"/>
                  </a:lnTo>
                  <a:lnTo>
                    <a:pt x="140" y="436"/>
                  </a:lnTo>
                  <a:lnTo>
                    <a:pt x="123" y="460"/>
                  </a:lnTo>
                  <a:lnTo>
                    <a:pt x="122" y="494"/>
                  </a:lnTo>
                  <a:lnTo>
                    <a:pt x="133" y="519"/>
                  </a:lnTo>
                  <a:lnTo>
                    <a:pt x="135" y="602"/>
                  </a:lnTo>
                  <a:lnTo>
                    <a:pt x="160" y="650"/>
                  </a:lnTo>
                  <a:lnTo>
                    <a:pt x="173" y="666"/>
                  </a:lnTo>
                  <a:lnTo>
                    <a:pt x="510" y="640"/>
                  </a:lnTo>
                  <a:lnTo>
                    <a:pt x="516" y="661"/>
                  </a:lnTo>
                  <a:lnTo>
                    <a:pt x="523" y="668"/>
                  </a:lnTo>
                  <a:lnTo>
                    <a:pt x="539" y="664"/>
                  </a:lnTo>
                  <a:lnTo>
                    <a:pt x="539" y="635"/>
                  </a:lnTo>
                  <a:lnTo>
                    <a:pt x="531" y="611"/>
                  </a:lnTo>
                  <a:lnTo>
                    <a:pt x="539" y="597"/>
                  </a:lnTo>
                  <a:lnTo>
                    <a:pt x="598" y="60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19" name="Florida" title="Florida">
              <a:extLst>
                <a:ext uri="{FF2B5EF4-FFF2-40B4-BE49-F238E27FC236}">
                  <a16:creationId xmlns:a16="http://schemas.microsoft.com/office/drawing/2014/main" id="{27EA2528-5145-4076-85B3-27A33ADF3F6F}"/>
                </a:ext>
              </a:extLst>
            </p:cNvPr>
            <p:cNvSpPr>
              <a:spLocks/>
            </p:cNvSpPr>
            <p:nvPr/>
          </p:nvSpPr>
          <p:spPr bwMode="auto">
            <a:xfrm>
              <a:off x="7663091" y="4426663"/>
              <a:ext cx="1025525" cy="774700"/>
            </a:xfrm>
            <a:custGeom>
              <a:avLst/>
              <a:gdLst>
                <a:gd name="T0" fmla="*/ 34 w 1075"/>
                <a:gd name="T1" fmla="*/ 157 h 811"/>
                <a:gd name="T2" fmla="*/ 63 w 1075"/>
                <a:gd name="T3" fmla="*/ 132 h 811"/>
                <a:gd name="T4" fmla="*/ 77 w 1075"/>
                <a:gd name="T5" fmla="*/ 121 h 811"/>
                <a:gd name="T6" fmla="*/ 73 w 1075"/>
                <a:gd name="T7" fmla="*/ 145 h 811"/>
                <a:gd name="T8" fmla="*/ 177 w 1075"/>
                <a:gd name="T9" fmla="*/ 125 h 811"/>
                <a:gd name="T10" fmla="*/ 169 w 1075"/>
                <a:gd name="T11" fmla="*/ 137 h 811"/>
                <a:gd name="T12" fmla="*/ 278 w 1075"/>
                <a:gd name="T13" fmla="*/ 182 h 811"/>
                <a:gd name="T14" fmla="*/ 316 w 1075"/>
                <a:gd name="T15" fmla="*/ 220 h 811"/>
                <a:gd name="T16" fmla="*/ 412 w 1075"/>
                <a:gd name="T17" fmla="*/ 177 h 811"/>
                <a:gd name="T18" fmla="*/ 428 w 1075"/>
                <a:gd name="T19" fmla="*/ 173 h 811"/>
                <a:gd name="T20" fmla="*/ 439 w 1075"/>
                <a:gd name="T21" fmla="*/ 150 h 811"/>
                <a:gd name="T22" fmla="*/ 496 w 1075"/>
                <a:gd name="T23" fmla="*/ 152 h 811"/>
                <a:gd name="T24" fmla="*/ 554 w 1075"/>
                <a:gd name="T25" fmla="*/ 193 h 811"/>
                <a:gd name="T26" fmla="*/ 572 w 1075"/>
                <a:gd name="T27" fmla="*/ 220 h 811"/>
                <a:gd name="T28" fmla="*/ 646 w 1075"/>
                <a:gd name="T29" fmla="*/ 262 h 811"/>
                <a:gd name="T30" fmla="*/ 679 w 1075"/>
                <a:gd name="T31" fmla="*/ 451 h 811"/>
                <a:gd name="T32" fmla="*/ 692 w 1075"/>
                <a:gd name="T33" fmla="*/ 452 h 811"/>
                <a:gd name="T34" fmla="*/ 701 w 1075"/>
                <a:gd name="T35" fmla="*/ 432 h 811"/>
                <a:gd name="T36" fmla="*/ 706 w 1075"/>
                <a:gd name="T37" fmla="*/ 493 h 811"/>
                <a:gd name="T38" fmla="*/ 770 w 1075"/>
                <a:gd name="T39" fmla="*/ 582 h 811"/>
                <a:gd name="T40" fmla="*/ 792 w 1075"/>
                <a:gd name="T41" fmla="*/ 574 h 811"/>
                <a:gd name="T42" fmla="*/ 816 w 1075"/>
                <a:gd name="T43" fmla="*/ 609 h 811"/>
                <a:gd name="T44" fmla="*/ 813 w 1075"/>
                <a:gd name="T45" fmla="*/ 622 h 811"/>
                <a:gd name="T46" fmla="*/ 838 w 1075"/>
                <a:gd name="T47" fmla="*/ 658 h 811"/>
                <a:gd name="T48" fmla="*/ 876 w 1075"/>
                <a:gd name="T49" fmla="*/ 714 h 811"/>
                <a:gd name="T50" fmla="*/ 913 w 1075"/>
                <a:gd name="T51" fmla="*/ 722 h 811"/>
                <a:gd name="T52" fmla="*/ 950 w 1075"/>
                <a:gd name="T53" fmla="*/ 800 h 811"/>
                <a:gd name="T54" fmla="*/ 964 w 1075"/>
                <a:gd name="T55" fmla="*/ 811 h 811"/>
                <a:gd name="T56" fmla="*/ 1047 w 1075"/>
                <a:gd name="T57" fmla="*/ 776 h 811"/>
                <a:gd name="T58" fmla="*/ 1075 w 1075"/>
                <a:gd name="T59" fmla="*/ 762 h 811"/>
                <a:gd name="T60" fmla="*/ 1074 w 1075"/>
                <a:gd name="T61" fmla="*/ 653 h 811"/>
                <a:gd name="T62" fmla="*/ 953 w 1075"/>
                <a:gd name="T63" fmla="*/ 363 h 811"/>
                <a:gd name="T64" fmla="*/ 866 w 1075"/>
                <a:gd name="T65" fmla="*/ 213 h 811"/>
                <a:gd name="T66" fmla="*/ 778 w 1075"/>
                <a:gd name="T67" fmla="*/ 6 h 811"/>
                <a:gd name="T68" fmla="*/ 711 w 1075"/>
                <a:gd name="T69" fmla="*/ 14 h 811"/>
                <a:gd name="T70" fmla="*/ 719 w 1075"/>
                <a:gd name="T71" fmla="*/ 67 h 811"/>
                <a:gd name="T72" fmla="*/ 696 w 1075"/>
                <a:gd name="T73" fmla="*/ 64 h 811"/>
                <a:gd name="T74" fmla="*/ 353 w 1075"/>
                <a:gd name="T75" fmla="*/ 69 h 811"/>
                <a:gd name="T76" fmla="*/ 330 w 1075"/>
                <a:gd name="T77" fmla="*/ 29 h 811"/>
                <a:gd name="T78" fmla="*/ 0 w 1075"/>
                <a:gd name="T79" fmla="*/ 88 h 811"/>
                <a:gd name="T80" fmla="*/ 28 w 1075"/>
                <a:gd name="T81" fmla="*/ 134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5" h="811">
                  <a:moveTo>
                    <a:pt x="34" y="157"/>
                  </a:moveTo>
                  <a:lnTo>
                    <a:pt x="34" y="157"/>
                  </a:lnTo>
                  <a:lnTo>
                    <a:pt x="51" y="135"/>
                  </a:lnTo>
                  <a:lnTo>
                    <a:pt x="63" y="132"/>
                  </a:lnTo>
                  <a:lnTo>
                    <a:pt x="74" y="121"/>
                  </a:lnTo>
                  <a:lnTo>
                    <a:pt x="77" y="121"/>
                  </a:lnTo>
                  <a:lnTo>
                    <a:pt x="78" y="127"/>
                  </a:lnTo>
                  <a:lnTo>
                    <a:pt x="73" y="145"/>
                  </a:lnTo>
                  <a:lnTo>
                    <a:pt x="166" y="123"/>
                  </a:lnTo>
                  <a:lnTo>
                    <a:pt x="177" y="125"/>
                  </a:lnTo>
                  <a:lnTo>
                    <a:pt x="177" y="133"/>
                  </a:lnTo>
                  <a:lnTo>
                    <a:pt x="169" y="137"/>
                  </a:lnTo>
                  <a:lnTo>
                    <a:pt x="171" y="141"/>
                  </a:lnTo>
                  <a:lnTo>
                    <a:pt x="278" y="182"/>
                  </a:lnTo>
                  <a:lnTo>
                    <a:pt x="305" y="213"/>
                  </a:lnTo>
                  <a:lnTo>
                    <a:pt x="316" y="220"/>
                  </a:lnTo>
                  <a:lnTo>
                    <a:pt x="381" y="199"/>
                  </a:lnTo>
                  <a:lnTo>
                    <a:pt x="412" y="177"/>
                  </a:lnTo>
                  <a:lnTo>
                    <a:pt x="426" y="175"/>
                  </a:lnTo>
                  <a:lnTo>
                    <a:pt x="428" y="173"/>
                  </a:lnTo>
                  <a:lnTo>
                    <a:pt x="428" y="161"/>
                  </a:lnTo>
                  <a:lnTo>
                    <a:pt x="439" y="150"/>
                  </a:lnTo>
                  <a:lnTo>
                    <a:pt x="472" y="146"/>
                  </a:lnTo>
                  <a:lnTo>
                    <a:pt x="496" y="152"/>
                  </a:lnTo>
                  <a:lnTo>
                    <a:pt x="541" y="189"/>
                  </a:lnTo>
                  <a:lnTo>
                    <a:pt x="554" y="193"/>
                  </a:lnTo>
                  <a:lnTo>
                    <a:pt x="559" y="216"/>
                  </a:lnTo>
                  <a:lnTo>
                    <a:pt x="572" y="220"/>
                  </a:lnTo>
                  <a:lnTo>
                    <a:pt x="600" y="246"/>
                  </a:lnTo>
                  <a:lnTo>
                    <a:pt x="646" y="262"/>
                  </a:lnTo>
                  <a:lnTo>
                    <a:pt x="653" y="270"/>
                  </a:lnTo>
                  <a:lnTo>
                    <a:pt x="679" y="451"/>
                  </a:lnTo>
                  <a:lnTo>
                    <a:pt x="681" y="453"/>
                  </a:lnTo>
                  <a:lnTo>
                    <a:pt x="692" y="452"/>
                  </a:lnTo>
                  <a:lnTo>
                    <a:pt x="691" y="430"/>
                  </a:lnTo>
                  <a:lnTo>
                    <a:pt x="701" y="432"/>
                  </a:lnTo>
                  <a:lnTo>
                    <a:pt x="713" y="439"/>
                  </a:lnTo>
                  <a:lnTo>
                    <a:pt x="706" y="493"/>
                  </a:lnTo>
                  <a:lnTo>
                    <a:pt x="713" y="518"/>
                  </a:lnTo>
                  <a:lnTo>
                    <a:pt x="770" y="582"/>
                  </a:lnTo>
                  <a:lnTo>
                    <a:pt x="775" y="584"/>
                  </a:lnTo>
                  <a:lnTo>
                    <a:pt x="792" y="574"/>
                  </a:lnTo>
                  <a:lnTo>
                    <a:pt x="804" y="614"/>
                  </a:lnTo>
                  <a:lnTo>
                    <a:pt x="816" y="609"/>
                  </a:lnTo>
                  <a:lnTo>
                    <a:pt x="818" y="610"/>
                  </a:lnTo>
                  <a:lnTo>
                    <a:pt x="813" y="622"/>
                  </a:lnTo>
                  <a:lnTo>
                    <a:pt x="812" y="631"/>
                  </a:lnTo>
                  <a:lnTo>
                    <a:pt x="838" y="658"/>
                  </a:lnTo>
                  <a:lnTo>
                    <a:pt x="862" y="702"/>
                  </a:lnTo>
                  <a:lnTo>
                    <a:pt x="876" y="714"/>
                  </a:lnTo>
                  <a:lnTo>
                    <a:pt x="897" y="711"/>
                  </a:lnTo>
                  <a:lnTo>
                    <a:pt x="913" y="722"/>
                  </a:lnTo>
                  <a:lnTo>
                    <a:pt x="946" y="770"/>
                  </a:lnTo>
                  <a:lnTo>
                    <a:pt x="950" y="800"/>
                  </a:lnTo>
                  <a:lnTo>
                    <a:pt x="953" y="805"/>
                  </a:lnTo>
                  <a:lnTo>
                    <a:pt x="964" y="811"/>
                  </a:lnTo>
                  <a:lnTo>
                    <a:pt x="1019" y="796"/>
                  </a:lnTo>
                  <a:lnTo>
                    <a:pt x="1047" y="776"/>
                  </a:lnTo>
                  <a:lnTo>
                    <a:pt x="1067" y="781"/>
                  </a:lnTo>
                  <a:lnTo>
                    <a:pt x="1075" y="762"/>
                  </a:lnTo>
                  <a:lnTo>
                    <a:pt x="1062" y="754"/>
                  </a:lnTo>
                  <a:lnTo>
                    <a:pt x="1074" y="653"/>
                  </a:lnTo>
                  <a:lnTo>
                    <a:pt x="1053" y="526"/>
                  </a:lnTo>
                  <a:lnTo>
                    <a:pt x="953" y="363"/>
                  </a:lnTo>
                  <a:lnTo>
                    <a:pt x="942" y="302"/>
                  </a:lnTo>
                  <a:lnTo>
                    <a:pt x="866" y="213"/>
                  </a:lnTo>
                  <a:lnTo>
                    <a:pt x="775" y="20"/>
                  </a:lnTo>
                  <a:lnTo>
                    <a:pt x="778" y="6"/>
                  </a:lnTo>
                  <a:lnTo>
                    <a:pt x="719" y="0"/>
                  </a:lnTo>
                  <a:lnTo>
                    <a:pt x="711" y="14"/>
                  </a:lnTo>
                  <a:lnTo>
                    <a:pt x="719" y="38"/>
                  </a:lnTo>
                  <a:lnTo>
                    <a:pt x="719" y="67"/>
                  </a:lnTo>
                  <a:lnTo>
                    <a:pt x="703" y="71"/>
                  </a:lnTo>
                  <a:lnTo>
                    <a:pt x="696" y="64"/>
                  </a:lnTo>
                  <a:lnTo>
                    <a:pt x="690" y="43"/>
                  </a:lnTo>
                  <a:lnTo>
                    <a:pt x="353" y="69"/>
                  </a:lnTo>
                  <a:lnTo>
                    <a:pt x="340" y="54"/>
                  </a:lnTo>
                  <a:lnTo>
                    <a:pt x="330" y="29"/>
                  </a:lnTo>
                  <a:lnTo>
                    <a:pt x="0" y="66"/>
                  </a:lnTo>
                  <a:lnTo>
                    <a:pt x="0" y="88"/>
                  </a:lnTo>
                  <a:lnTo>
                    <a:pt x="32" y="115"/>
                  </a:lnTo>
                  <a:lnTo>
                    <a:pt x="28" y="134"/>
                  </a:lnTo>
                  <a:lnTo>
                    <a:pt x="34" y="157"/>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0" name="Delaware" title="Delaware">
              <a:extLst>
                <a:ext uri="{FF2B5EF4-FFF2-40B4-BE49-F238E27FC236}">
                  <a16:creationId xmlns:a16="http://schemas.microsoft.com/office/drawing/2014/main" id="{D01EFEFE-4C79-462D-847D-DD1DCC6D7D8D}"/>
                </a:ext>
              </a:extLst>
            </p:cNvPr>
            <p:cNvSpPr>
              <a:spLocks/>
            </p:cNvSpPr>
            <p:nvPr/>
          </p:nvSpPr>
          <p:spPr bwMode="auto">
            <a:xfrm>
              <a:off x="8806091" y="3020138"/>
              <a:ext cx="125413" cy="198438"/>
            </a:xfrm>
            <a:custGeom>
              <a:avLst/>
              <a:gdLst>
                <a:gd name="T0" fmla="*/ 0 w 131"/>
                <a:gd name="T1" fmla="*/ 26 h 209"/>
                <a:gd name="T2" fmla="*/ 0 w 131"/>
                <a:gd name="T3" fmla="*/ 26 h 209"/>
                <a:gd name="T4" fmla="*/ 12 w 131"/>
                <a:gd name="T5" fmla="*/ 5 h 209"/>
                <a:gd name="T6" fmla="*/ 26 w 131"/>
                <a:gd name="T7" fmla="*/ 0 h 209"/>
                <a:gd name="T8" fmla="*/ 41 w 131"/>
                <a:gd name="T9" fmla="*/ 6 h 209"/>
                <a:gd name="T10" fmla="*/ 36 w 131"/>
                <a:gd name="T11" fmla="*/ 13 h 209"/>
                <a:gd name="T12" fmla="*/ 29 w 131"/>
                <a:gd name="T13" fmla="*/ 35 h 209"/>
                <a:gd name="T14" fmla="*/ 37 w 131"/>
                <a:gd name="T15" fmla="*/ 43 h 209"/>
                <a:gd name="T16" fmla="*/ 36 w 131"/>
                <a:gd name="T17" fmla="*/ 58 h 209"/>
                <a:gd name="T18" fmla="*/ 131 w 131"/>
                <a:gd name="T19" fmla="*/ 178 h 209"/>
                <a:gd name="T20" fmla="*/ 127 w 131"/>
                <a:gd name="T21" fmla="*/ 192 h 209"/>
                <a:gd name="T22" fmla="*/ 51 w 131"/>
                <a:gd name="T23" fmla="*/ 209 h 209"/>
                <a:gd name="T24" fmla="*/ 0 w 131"/>
                <a:gd name="T25" fmla="*/ 2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209">
                  <a:moveTo>
                    <a:pt x="0" y="26"/>
                  </a:moveTo>
                  <a:lnTo>
                    <a:pt x="0" y="26"/>
                  </a:lnTo>
                  <a:lnTo>
                    <a:pt x="12" y="5"/>
                  </a:lnTo>
                  <a:lnTo>
                    <a:pt x="26" y="0"/>
                  </a:lnTo>
                  <a:lnTo>
                    <a:pt x="41" y="6"/>
                  </a:lnTo>
                  <a:lnTo>
                    <a:pt x="36" y="13"/>
                  </a:lnTo>
                  <a:lnTo>
                    <a:pt x="29" y="35"/>
                  </a:lnTo>
                  <a:lnTo>
                    <a:pt x="37" y="43"/>
                  </a:lnTo>
                  <a:lnTo>
                    <a:pt x="36" y="58"/>
                  </a:lnTo>
                  <a:lnTo>
                    <a:pt x="131" y="178"/>
                  </a:lnTo>
                  <a:lnTo>
                    <a:pt x="127" y="192"/>
                  </a:lnTo>
                  <a:lnTo>
                    <a:pt x="51" y="209"/>
                  </a:lnTo>
                  <a:lnTo>
                    <a:pt x="0" y="2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1" name="Connecticut" title="Connecticut">
              <a:extLst>
                <a:ext uri="{FF2B5EF4-FFF2-40B4-BE49-F238E27FC236}">
                  <a16:creationId xmlns:a16="http://schemas.microsoft.com/office/drawing/2014/main" id="{3344C47E-1C7C-4048-98D8-3E68597B8CC9}"/>
                </a:ext>
              </a:extLst>
            </p:cNvPr>
            <p:cNvSpPr>
              <a:spLocks/>
            </p:cNvSpPr>
            <p:nvPr/>
          </p:nvSpPr>
          <p:spPr bwMode="auto">
            <a:xfrm>
              <a:off x="8969604" y="2620088"/>
              <a:ext cx="193675" cy="192088"/>
            </a:xfrm>
            <a:custGeom>
              <a:avLst/>
              <a:gdLst>
                <a:gd name="T0" fmla="*/ 19 w 203"/>
                <a:gd name="T1" fmla="*/ 200 h 200"/>
                <a:gd name="T2" fmla="*/ 19 w 203"/>
                <a:gd name="T3" fmla="*/ 200 h 200"/>
                <a:gd name="T4" fmla="*/ 82 w 203"/>
                <a:gd name="T5" fmla="*/ 161 h 200"/>
                <a:gd name="T6" fmla="*/ 87 w 203"/>
                <a:gd name="T7" fmla="*/ 146 h 200"/>
                <a:gd name="T8" fmla="*/ 100 w 203"/>
                <a:gd name="T9" fmla="*/ 135 h 200"/>
                <a:gd name="T10" fmla="*/ 129 w 203"/>
                <a:gd name="T11" fmla="*/ 133 h 200"/>
                <a:gd name="T12" fmla="*/ 202 w 203"/>
                <a:gd name="T13" fmla="*/ 104 h 200"/>
                <a:gd name="T14" fmla="*/ 200 w 203"/>
                <a:gd name="T15" fmla="*/ 92 h 200"/>
                <a:gd name="T16" fmla="*/ 203 w 203"/>
                <a:gd name="T17" fmla="*/ 89 h 200"/>
                <a:gd name="T18" fmla="*/ 179 w 203"/>
                <a:gd name="T19" fmla="*/ 0 h 200"/>
                <a:gd name="T20" fmla="*/ 0 w 203"/>
                <a:gd name="T21" fmla="*/ 47 h 200"/>
                <a:gd name="T22" fmla="*/ 19 w 203"/>
                <a:gd name="T23" fmla="*/ 154 h 200"/>
                <a:gd name="T24" fmla="*/ 29 w 203"/>
                <a:gd name="T25" fmla="*/ 166 h 200"/>
                <a:gd name="T26" fmla="*/ 8 w 203"/>
                <a:gd name="T27" fmla="*/ 188 h 200"/>
                <a:gd name="T28" fmla="*/ 19 w 20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200">
                  <a:moveTo>
                    <a:pt x="19" y="200"/>
                  </a:moveTo>
                  <a:lnTo>
                    <a:pt x="19" y="200"/>
                  </a:lnTo>
                  <a:lnTo>
                    <a:pt x="82" y="161"/>
                  </a:lnTo>
                  <a:lnTo>
                    <a:pt x="87" y="146"/>
                  </a:lnTo>
                  <a:lnTo>
                    <a:pt x="100" y="135"/>
                  </a:lnTo>
                  <a:lnTo>
                    <a:pt x="129" y="133"/>
                  </a:lnTo>
                  <a:lnTo>
                    <a:pt x="202" y="104"/>
                  </a:lnTo>
                  <a:lnTo>
                    <a:pt x="200" y="92"/>
                  </a:lnTo>
                  <a:lnTo>
                    <a:pt x="203" y="89"/>
                  </a:lnTo>
                  <a:lnTo>
                    <a:pt x="179" y="0"/>
                  </a:lnTo>
                  <a:lnTo>
                    <a:pt x="0" y="47"/>
                  </a:lnTo>
                  <a:lnTo>
                    <a:pt x="19" y="154"/>
                  </a:lnTo>
                  <a:lnTo>
                    <a:pt x="29" y="166"/>
                  </a:lnTo>
                  <a:lnTo>
                    <a:pt x="8" y="188"/>
                  </a:lnTo>
                  <a:lnTo>
                    <a:pt x="19" y="200"/>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2" name="Colorado" title="Colorado">
              <a:extLst>
                <a:ext uri="{FF2B5EF4-FFF2-40B4-BE49-F238E27FC236}">
                  <a16:creationId xmlns:a16="http://schemas.microsoft.com/office/drawing/2014/main" id="{39C2D0C6-55BF-4934-A001-C6A5B2C51862}"/>
                </a:ext>
              </a:extLst>
            </p:cNvPr>
            <p:cNvSpPr>
              <a:spLocks/>
            </p:cNvSpPr>
            <p:nvPr/>
          </p:nvSpPr>
          <p:spPr bwMode="auto">
            <a:xfrm>
              <a:off x="5165954" y="3036013"/>
              <a:ext cx="819150" cy="638175"/>
            </a:xfrm>
            <a:custGeom>
              <a:avLst/>
              <a:gdLst>
                <a:gd name="T0" fmla="*/ 582 w 859"/>
                <a:gd name="T1" fmla="*/ 651 h 668"/>
                <a:gd name="T2" fmla="*/ 582 w 859"/>
                <a:gd name="T3" fmla="*/ 651 h 668"/>
                <a:gd name="T4" fmla="*/ 0 w 859"/>
                <a:gd name="T5" fmla="*/ 593 h 668"/>
                <a:gd name="T6" fmla="*/ 76 w 859"/>
                <a:gd name="T7" fmla="*/ 0 h 668"/>
                <a:gd name="T8" fmla="*/ 859 w 859"/>
                <a:gd name="T9" fmla="*/ 70 h 668"/>
                <a:gd name="T10" fmla="*/ 827 w 859"/>
                <a:gd name="T11" fmla="*/ 668 h 668"/>
                <a:gd name="T12" fmla="*/ 582 w 859"/>
                <a:gd name="T13" fmla="*/ 651 h 668"/>
              </a:gdLst>
              <a:ahLst/>
              <a:cxnLst>
                <a:cxn ang="0">
                  <a:pos x="T0" y="T1"/>
                </a:cxn>
                <a:cxn ang="0">
                  <a:pos x="T2" y="T3"/>
                </a:cxn>
                <a:cxn ang="0">
                  <a:pos x="T4" y="T5"/>
                </a:cxn>
                <a:cxn ang="0">
                  <a:pos x="T6" y="T7"/>
                </a:cxn>
                <a:cxn ang="0">
                  <a:pos x="T8" y="T9"/>
                </a:cxn>
                <a:cxn ang="0">
                  <a:pos x="T10" y="T11"/>
                </a:cxn>
                <a:cxn ang="0">
                  <a:pos x="T12" y="T13"/>
                </a:cxn>
              </a:cxnLst>
              <a:rect l="0" t="0" r="r" b="b"/>
              <a:pathLst>
                <a:path w="859" h="668">
                  <a:moveTo>
                    <a:pt x="582" y="651"/>
                  </a:moveTo>
                  <a:lnTo>
                    <a:pt x="582" y="651"/>
                  </a:lnTo>
                  <a:lnTo>
                    <a:pt x="0" y="593"/>
                  </a:lnTo>
                  <a:lnTo>
                    <a:pt x="76" y="0"/>
                  </a:lnTo>
                  <a:lnTo>
                    <a:pt x="859" y="70"/>
                  </a:lnTo>
                  <a:lnTo>
                    <a:pt x="827" y="668"/>
                  </a:lnTo>
                  <a:lnTo>
                    <a:pt x="582" y="651"/>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3" name="California" title="California">
              <a:extLst>
                <a:ext uri="{FF2B5EF4-FFF2-40B4-BE49-F238E27FC236}">
                  <a16:creationId xmlns:a16="http://schemas.microsoft.com/office/drawing/2014/main" id="{0B5E30CA-0AC5-4F21-A525-574BFFFC05B5}"/>
                </a:ext>
              </a:extLst>
            </p:cNvPr>
            <p:cNvSpPr>
              <a:spLocks/>
            </p:cNvSpPr>
            <p:nvPr/>
          </p:nvSpPr>
          <p:spPr bwMode="auto">
            <a:xfrm>
              <a:off x="3629254" y="2569288"/>
              <a:ext cx="901700" cy="1544638"/>
            </a:xfrm>
            <a:custGeom>
              <a:avLst/>
              <a:gdLst>
                <a:gd name="T0" fmla="*/ 811 w 946"/>
                <a:gd name="T1" fmla="*/ 1145 h 1617"/>
                <a:gd name="T2" fmla="*/ 519 w 946"/>
                <a:gd name="T3" fmla="*/ 118 h 1617"/>
                <a:gd name="T4" fmla="*/ 77 w 946"/>
                <a:gd name="T5" fmla="*/ 92 h 1617"/>
                <a:gd name="T6" fmla="*/ 7 w 946"/>
                <a:gd name="T7" fmla="*/ 209 h 1617"/>
                <a:gd name="T8" fmla="*/ 10 w 946"/>
                <a:gd name="T9" fmla="*/ 252 h 1617"/>
                <a:gd name="T10" fmla="*/ 35 w 946"/>
                <a:gd name="T11" fmla="*/ 358 h 1617"/>
                <a:gd name="T12" fmla="*/ 18 w 946"/>
                <a:gd name="T13" fmla="*/ 472 h 1617"/>
                <a:gd name="T14" fmla="*/ 64 w 946"/>
                <a:gd name="T15" fmla="*/ 583 h 1617"/>
                <a:gd name="T16" fmla="*/ 61 w 946"/>
                <a:gd name="T17" fmla="*/ 609 h 1617"/>
                <a:gd name="T18" fmla="*/ 85 w 946"/>
                <a:gd name="T19" fmla="*/ 632 h 1617"/>
                <a:gd name="T20" fmla="*/ 94 w 946"/>
                <a:gd name="T21" fmla="*/ 643 h 1617"/>
                <a:gd name="T22" fmla="*/ 105 w 946"/>
                <a:gd name="T23" fmla="*/ 635 h 1617"/>
                <a:gd name="T24" fmla="*/ 143 w 946"/>
                <a:gd name="T25" fmla="*/ 615 h 1617"/>
                <a:gd name="T26" fmla="*/ 150 w 946"/>
                <a:gd name="T27" fmla="*/ 637 h 1617"/>
                <a:gd name="T28" fmla="*/ 123 w 946"/>
                <a:gd name="T29" fmla="*/ 646 h 1617"/>
                <a:gd name="T30" fmla="*/ 133 w 946"/>
                <a:gd name="T31" fmla="*/ 702 h 1617"/>
                <a:gd name="T32" fmla="*/ 110 w 946"/>
                <a:gd name="T33" fmla="*/ 678 h 1617"/>
                <a:gd name="T34" fmla="*/ 101 w 946"/>
                <a:gd name="T35" fmla="*/ 661 h 1617"/>
                <a:gd name="T36" fmla="*/ 93 w 946"/>
                <a:gd name="T37" fmla="*/ 760 h 1617"/>
                <a:gd name="T38" fmla="*/ 132 w 946"/>
                <a:gd name="T39" fmla="*/ 797 h 1617"/>
                <a:gd name="T40" fmla="*/ 132 w 946"/>
                <a:gd name="T41" fmla="*/ 846 h 1617"/>
                <a:gd name="T42" fmla="*/ 110 w 946"/>
                <a:gd name="T43" fmla="*/ 882 h 1617"/>
                <a:gd name="T44" fmla="*/ 195 w 946"/>
                <a:gd name="T45" fmla="*/ 1054 h 1617"/>
                <a:gd name="T46" fmla="*/ 206 w 946"/>
                <a:gd name="T47" fmla="*/ 1092 h 1617"/>
                <a:gd name="T48" fmla="*/ 213 w 946"/>
                <a:gd name="T49" fmla="*/ 1115 h 1617"/>
                <a:gd name="T50" fmla="*/ 199 w 946"/>
                <a:gd name="T51" fmla="*/ 1180 h 1617"/>
                <a:gd name="T52" fmla="*/ 254 w 946"/>
                <a:gd name="T53" fmla="*/ 1216 h 1617"/>
                <a:gd name="T54" fmla="*/ 289 w 946"/>
                <a:gd name="T55" fmla="*/ 1232 h 1617"/>
                <a:gd name="T56" fmla="*/ 338 w 946"/>
                <a:gd name="T57" fmla="*/ 1267 h 1617"/>
                <a:gd name="T58" fmla="*/ 385 w 946"/>
                <a:gd name="T59" fmla="*/ 1314 h 1617"/>
                <a:gd name="T60" fmla="*/ 401 w 946"/>
                <a:gd name="T61" fmla="*/ 1313 h 1617"/>
                <a:gd name="T62" fmla="*/ 432 w 946"/>
                <a:gd name="T63" fmla="*/ 1342 h 1617"/>
                <a:gd name="T64" fmla="*/ 433 w 946"/>
                <a:gd name="T65" fmla="*/ 1370 h 1617"/>
                <a:gd name="T66" fmla="*/ 536 w 946"/>
                <a:gd name="T67" fmla="*/ 1483 h 1617"/>
                <a:gd name="T68" fmla="*/ 540 w 946"/>
                <a:gd name="T69" fmla="*/ 1584 h 1617"/>
                <a:gd name="T70" fmla="*/ 835 w 946"/>
                <a:gd name="T71" fmla="*/ 1605 h 1617"/>
                <a:gd name="T72" fmla="*/ 867 w 946"/>
                <a:gd name="T73" fmla="*/ 1592 h 1617"/>
                <a:gd name="T74" fmla="*/ 843 w 946"/>
                <a:gd name="T75" fmla="*/ 1555 h 1617"/>
                <a:gd name="T76" fmla="*/ 846 w 946"/>
                <a:gd name="T77" fmla="*/ 1522 h 1617"/>
                <a:gd name="T78" fmla="*/ 860 w 946"/>
                <a:gd name="T79" fmla="*/ 1507 h 1617"/>
                <a:gd name="T80" fmla="*/ 881 w 946"/>
                <a:gd name="T81" fmla="*/ 1471 h 1617"/>
                <a:gd name="T82" fmla="*/ 889 w 946"/>
                <a:gd name="T83" fmla="*/ 1430 h 1617"/>
                <a:gd name="T84" fmla="*/ 909 w 946"/>
                <a:gd name="T85" fmla="*/ 1411 h 1617"/>
                <a:gd name="T86" fmla="*/ 937 w 946"/>
                <a:gd name="T87" fmla="*/ 1363 h 1617"/>
                <a:gd name="T88" fmla="*/ 902 w 946"/>
                <a:gd name="T89" fmla="*/ 1292 h 1617"/>
                <a:gd name="T90" fmla="*/ 811 w 946"/>
                <a:gd name="T91" fmla="*/ 1145 h 1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1617">
                  <a:moveTo>
                    <a:pt x="811" y="1145"/>
                  </a:moveTo>
                  <a:lnTo>
                    <a:pt x="811" y="1145"/>
                  </a:lnTo>
                  <a:lnTo>
                    <a:pt x="411" y="554"/>
                  </a:lnTo>
                  <a:lnTo>
                    <a:pt x="519" y="118"/>
                  </a:lnTo>
                  <a:lnTo>
                    <a:pt x="82" y="0"/>
                  </a:lnTo>
                  <a:lnTo>
                    <a:pt x="77" y="92"/>
                  </a:lnTo>
                  <a:lnTo>
                    <a:pt x="45" y="175"/>
                  </a:lnTo>
                  <a:lnTo>
                    <a:pt x="7" y="209"/>
                  </a:lnTo>
                  <a:lnTo>
                    <a:pt x="0" y="237"/>
                  </a:lnTo>
                  <a:lnTo>
                    <a:pt x="10" y="252"/>
                  </a:lnTo>
                  <a:lnTo>
                    <a:pt x="36" y="347"/>
                  </a:lnTo>
                  <a:lnTo>
                    <a:pt x="35" y="358"/>
                  </a:lnTo>
                  <a:lnTo>
                    <a:pt x="28" y="369"/>
                  </a:lnTo>
                  <a:lnTo>
                    <a:pt x="18" y="472"/>
                  </a:lnTo>
                  <a:lnTo>
                    <a:pt x="62" y="565"/>
                  </a:lnTo>
                  <a:lnTo>
                    <a:pt x="64" y="583"/>
                  </a:lnTo>
                  <a:lnTo>
                    <a:pt x="59" y="600"/>
                  </a:lnTo>
                  <a:lnTo>
                    <a:pt x="61" y="609"/>
                  </a:lnTo>
                  <a:lnTo>
                    <a:pt x="73" y="627"/>
                  </a:lnTo>
                  <a:lnTo>
                    <a:pt x="85" y="632"/>
                  </a:lnTo>
                  <a:lnTo>
                    <a:pt x="87" y="639"/>
                  </a:lnTo>
                  <a:lnTo>
                    <a:pt x="94" y="643"/>
                  </a:lnTo>
                  <a:lnTo>
                    <a:pt x="102" y="639"/>
                  </a:lnTo>
                  <a:lnTo>
                    <a:pt x="105" y="635"/>
                  </a:lnTo>
                  <a:lnTo>
                    <a:pt x="115" y="606"/>
                  </a:lnTo>
                  <a:lnTo>
                    <a:pt x="143" y="615"/>
                  </a:lnTo>
                  <a:lnTo>
                    <a:pt x="166" y="632"/>
                  </a:lnTo>
                  <a:lnTo>
                    <a:pt x="150" y="637"/>
                  </a:lnTo>
                  <a:lnTo>
                    <a:pt x="136" y="636"/>
                  </a:lnTo>
                  <a:lnTo>
                    <a:pt x="123" y="646"/>
                  </a:lnTo>
                  <a:lnTo>
                    <a:pt x="122" y="659"/>
                  </a:lnTo>
                  <a:lnTo>
                    <a:pt x="133" y="702"/>
                  </a:lnTo>
                  <a:lnTo>
                    <a:pt x="132" y="714"/>
                  </a:lnTo>
                  <a:lnTo>
                    <a:pt x="110" y="678"/>
                  </a:lnTo>
                  <a:lnTo>
                    <a:pt x="109" y="665"/>
                  </a:lnTo>
                  <a:lnTo>
                    <a:pt x="101" y="661"/>
                  </a:lnTo>
                  <a:lnTo>
                    <a:pt x="93" y="676"/>
                  </a:lnTo>
                  <a:lnTo>
                    <a:pt x="93" y="760"/>
                  </a:lnTo>
                  <a:lnTo>
                    <a:pt x="107" y="785"/>
                  </a:lnTo>
                  <a:lnTo>
                    <a:pt x="132" y="797"/>
                  </a:lnTo>
                  <a:lnTo>
                    <a:pt x="139" y="821"/>
                  </a:lnTo>
                  <a:lnTo>
                    <a:pt x="132" y="846"/>
                  </a:lnTo>
                  <a:lnTo>
                    <a:pt x="115" y="854"/>
                  </a:lnTo>
                  <a:lnTo>
                    <a:pt x="110" y="882"/>
                  </a:lnTo>
                  <a:lnTo>
                    <a:pt x="184" y="1043"/>
                  </a:lnTo>
                  <a:lnTo>
                    <a:pt x="195" y="1054"/>
                  </a:lnTo>
                  <a:lnTo>
                    <a:pt x="191" y="1078"/>
                  </a:lnTo>
                  <a:lnTo>
                    <a:pt x="206" y="1092"/>
                  </a:lnTo>
                  <a:lnTo>
                    <a:pt x="213" y="1110"/>
                  </a:lnTo>
                  <a:lnTo>
                    <a:pt x="213" y="1115"/>
                  </a:lnTo>
                  <a:lnTo>
                    <a:pt x="205" y="1129"/>
                  </a:lnTo>
                  <a:lnTo>
                    <a:pt x="199" y="1180"/>
                  </a:lnTo>
                  <a:lnTo>
                    <a:pt x="202" y="1190"/>
                  </a:lnTo>
                  <a:lnTo>
                    <a:pt x="254" y="1216"/>
                  </a:lnTo>
                  <a:lnTo>
                    <a:pt x="276" y="1236"/>
                  </a:lnTo>
                  <a:lnTo>
                    <a:pt x="289" y="1232"/>
                  </a:lnTo>
                  <a:lnTo>
                    <a:pt x="302" y="1238"/>
                  </a:lnTo>
                  <a:lnTo>
                    <a:pt x="338" y="1267"/>
                  </a:lnTo>
                  <a:lnTo>
                    <a:pt x="344" y="1283"/>
                  </a:lnTo>
                  <a:lnTo>
                    <a:pt x="385" y="1314"/>
                  </a:lnTo>
                  <a:lnTo>
                    <a:pt x="391" y="1325"/>
                  </a:lnTo>
                  <a:lnTo>
                    <a:pt x="401" y="1313"/>
                  </a:lnTo>
                  <a:lnTo>
                    <a:pt x="411" y="1315"/>
                  </a:lnTo>
                  <a:lnTo>
                    <a:pt x="432" y="1342"/>
                  </a:lnTo>
                  <a:lnTo>
                    <a:pt x="432" y="1365"/>
                  </a:lnTo>
                  <a:lnTo>
                    <a:pt x="433" y="1370"/>
                  </a:lnTo>
                  <a:lnTo>
                    <a:pt x="463" y="1380"/>
                  </a:lnTo>
                  <a:lnTo>
                    <a:pt x="536" y="1483"/>
                  </a:lnTo>
                  <a:lnTo>
                    <a:pt x="545" y="1508"/>
                  </a:lnTo>
                  <a:lnTo>
                    <a:pt x="540" y="1584"/>
                  </a:lnTo>
                  <a:lnTo>
                    <a:pt x="821" y="1617"/>
                  </a:lnTo>
                  <a:lnTo>
                    <a:pt x="835" y="1605"/>
                  </a:lnTo>
                  <a:lnTo>
                    <a:pt x="853" y="1611"/>
                  </a:lnTo>
                  <a:lnTo>
                    <a:pt x="867" y="1592"/>
                  </a:lnTo>
                  <a:lnTo>
                    <a:pt x="869" y="1577"/>
                  </a:lnTo>
                  <a:lnTo>
                    <a:pt x="843" y="1555"/>
                  </a:lnTo>
                  <a:lnTo>
                    <a:pt x="851" y="1536"/>
                  </a:lnTo>
                  <a:lnTo>
                    <a:pt x="846" y="1522"/>
                  </a:lnTo>
                  <a:lnTo>
                    <a:pt x="848" y="1508"/>
                  </a:lnTo>
                  <a:lnTo>
                    <a:pt x="860" y="1507"/>
                  </a:lnTo>
                  <a:lnTo>
                    <a:pt x="877" y="1489"/>
                  </a:lnTo>
                  <a:lnTo>
                    <a:pt x="881" y="1471"/>
                  </a:lnTo>
                  <a:lnTo>
                    <a:pt x="887" y="1466"/>
                  </a:lnTo>
                  <a:lnTo>
                    <a:pt x="889" y="1430"/>
                  </a:lnTo>
                  <a:lnTo>
                    <a:pt x="902" y="1423"/>
                  </a:lnTo>
                  <a:lnTo>
                    <a:pt x="909" y="1411"/>
                  </a:lnTo>
                  <a:lnTo>
                    <a:pt x="946" y="1393"/>
                  </a:lnTo>
                  <a:lnTo>
                    <a:pt x="937" y="1363"/>
                  </a:lnTo>
                  <a:lnTo>
                    <a:pt x="922" y="1349"/>
                  </a:lnTo>
                  <a:lnTo>
                    <a:pt x="902" y="1292"/>
                  </a:lnTo>
                  <a:lnTo>
                    <a:pt x="904" y="1276"/>
                  </a:lnTo>
                  <a:lnTo>
                    <a:pt x="811" y="114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4" name="Arkansas" title="Arkansas">
              <a:extLst>
                <a:ext uri="{FF2B5EF4-FFF2-40B4-BE49-F238E27FC236}">
                  <a16:creationId xmlns:a16="http://schemas.microsoft.com/office/drawing/2014/main" id="{A8DD16EC-CE82-472F-B7E1-6AEF39C07C7E}"/>
                </a:ext>
              </a:extLst>
            </p:cNvPr>
            <p:cNvSpPr>
              <a:spLocks/>
            </p:cNvSpPr>
            <p:nvPr/>
          </p:nvSpPr>
          <p:spPr bwMode="auto">
            <a:xfrm>
              <a:off x="6793141" y="3732926"/>
              <a:ext cx="566738" cy="522288"/>
            </a:xfrm>
            <a:custGeom>
              <a:avLst/>
              <a:gdLst>
                <a:gd name="T0" fmla="*/ 428 w 594"/>
                <a:gd name="T1" fmla="*/ 6 h 548"/>
                <a:gd name="T2" fmla="*/ 428 w 594"/>
                <a:gd name="T3" fmla="*/ 6 h 548"/>
                <a:gd name="T4" fmla="*/ 0 w 594"/>
                <a:gd name="T5" fmla="*/ 25 h 548"/>
                <a:gd name="T6" fmla="*/ 28 w 594"/>
                <a:gd name="T7" fmla="*/ 454 h 548"/>
                <a:gd name="T8" fmla="*/ 38 w 594"/>
                <a:gd name="T9" fmla="*/ 466 h 548"/>
                <a:gd name="T10" fmla="*/ 63 w 594"/>
                <a:gd name="T11" fmla="*/ 461 h 548"/>
                <a:gd name="T12" fmla="*/ 80 w 594"/>
                <a:gd name="T13" fmla="*/ 466 h 548"/>
                <a:gd name="T14" fmla="*/ 83 w 594"/>
                <a:gd name="T15" fmla="*/ 548 h 548"/>
                <a:gd name="T16" fmla="*/ 443 w 594"/>
                <a:gd name="T17" fmla="*/ 530 h 548"/>
                <a:gd name="T18" fmla="*/ 441 w 594"/>
                <a:gd name="T19" fmla="*/ 514 h 548"/>
                <a:gd name="T20" fmla="*/ 448 w 594"/>
                <a:gd name="T21" fmla="*/ 505 h 548"/>
                <a:gd name="T22" fmla="*/ 446 w 594"/>
                <a:gd name="T23" fmla="*/ 492 h 548"/>
                <a:gd name="T24" fmla="*/ 436 w 594"/>
                <a:gd name="T25" fmla="*/ 485 h 548"/>
                <a:gd name="T26" fmla="*/ 441 w 594"/>
                <a:gd name="T27" fmla="*/ 461 h 548"/>
                <a:gd name="T28" fmla="*/ 428 w 594"/>
                <a:gd name="T29" fmla="*/ 450 h 548"/>
                <a:gd name="T30" fmla="*/ 437 w 594"/>
                <a:gd name="T31" fmla="*/ 445 h 548"/>
                <a:gd name="T32" fmla="*/ 437 w 594"/>
                <a:gd name="T33" fmla="*/ 439 h 548"/>
                <a:gd name="T34" fmla="*/ 427 w 594"/>
                <a:gd name="T35" fmla="*/ 431 h 548"/>
                <a:gd name="T36" fmla="*/ 446 w 594"/>
                <a:gd name="T37" fmla="*/ 413 h 548"/>
                <a:gd name="T38" fmla="*/ 449 w 594"/>
                <a:gd name="T39" fmla="*/ 391 h 548"/>
                <a:gd name="T40" fmla="*/ 441 w 594"/>
                <a:gd name="T41" fmla="*/ 384 h 548"/>
                <a:gd name="T42" fmla="*/ 466 w 594"/>
                <a:gd name="T43" fmla="*/ 373 h 548"/>
                <a:gd name="T44" fmla="*/ 467 w 594"/>
                <a:gd name="T45" fmla="*/ 365 h 548"/>
                <a:gd name="T46" fmla="*/ 456 w 594"/>
                <a:gd name="T47" fmla="*/ 359 h 548"/>
                <a:gd name="T48" fmla="*/ 467 w 594"/>
                <a:gd name="T49" fmla="*/ 350 h 548"/>
                <a:gd name="T50" fmla="*/ 471 w 594"/>
                <a:gd name="T51" fmla="*/ 338 h 548"/>
                <a:gd name="T52" fmla="*/ 478 w 594"/>
                <a:gd name="T53" fmla="*/ 338 h 548"/>
                <a:gd name="T54" fmla="*/ 477 w 594"/>
                <a:gd name="T55" fmla="*/ 324 h 548"/>
                <a:gd name="T56" fmla="*/ 499 w 594"/>
                <a:gd name="T57" fmla="*/ 315 h 548"/>
                <a:gd name="T58" fmla="*/ 495 w 594"/>
                <a:gd name="T59" fmla="*/ 285 h 548"/>
                <a:gd name="T60" fmla="*/ 499 w 594"/>
                <a:gd name="T61" fmla="*/ 269 h 548"/>
                <a:gd name="T62" fmla="*/ 510 w 594"/>
                <a:gd name="T63" fmla="*/ 267 h 548"/>
                <a:gd name="T64" fmla="*/ 509 w 594"/>
                <a:gd name="T65" fmla="*/ 255 h 548"/>
                <a:gd name="T66" fmla="*/ 532 w 594"/>
                <a:gd name="T67" fmla="*/ 239 h 548"/>
                <a:gd name="T68" fmla="*/ 526 w 594"/>
                <a:gd name="T69" fmla="*/ 224 h 548"/>
                <a:gd name="T70" fmla="*/ 538 w 594"/>
                <a:gd name="T71" fmla="*/ 218 h 548"/>
                <a:gd name="T72" fmla="*/ 541 w 594"/>
                <a:gd name="T73" fmla="*/ 207 h 548"/>
                <a:gd name="T74" fmla="*/ 551 w 594"/>
                <a:gd name="T75" fmla="*/ 205 h 548"/>
                <a:gd name="T76" fmla="*/ 545 w 594"/>
                <a:gd name="T77" fmla="*/ 173 h 548"/>
                <a:gd name="T78" fmla="*/ 557 w 594"/>
                <a:gd name="T79" fmla="*/ 147 h 548"/>
                <a:gd name="T80" fmla="*/ 568 w 594"/>
                <a:gd name="T81" fmla="*/ 144 h 548"/>
                <a:gd name="T82" fmla="*/ 563 w 594"/>
                <a:gd name="T83" fmla="*/ 134 h 548"/>
                <a:gd name="T84" fmla="*/ 569 w 594"/>
                <a:gd name="T85" fmla="*/ 128 h 548"/>
                <a:gd name="T86" fmla="*/ 562 w 594"/>
                <a:gd name="T87" fmla="*/ 115 h 548"/>
                <a:gd name="T88" fmla="*/ 585 w 594"/>
                <a:gd name="T89" fmla="*/ 101 h 548"/>
                <a:gd name="T90" fmla="*/ 588 w 594"/>
                <a:gd name="T91" fmla="*/ 96 h 548"/>
                <a:gd name="T92" fmla="*/ 581 w 594"/>
                <a:gd name="T93" fmla="*/ 90 h 548"/>
                <a:gd name="T94" fmla="*/ 594 w 594"/>
                <a:gd name="T95" fmla="*/ 86 h 548"/>
                <a:gd name="T96" fmla="*/ 585 w 594"/>
                <a:gd name="T97" fmla="*/ 72 h 548"/>
                <a:gd name="T98" fmla="*/ 507 w 594"/>
                <a:gd name="T99" fmla="*/ 78 h 548"/>
                <a:gd name="T100" fmla="*/ 542 w 594"/>
                <a:gd name="T101" fmla="*/ 32 h 548"/>
                <a:gd name="T102" fmla="*/ 541 w 594"/>
                <a:gd name="T103" fmla="*/ 19 h 548"/>
                <a:gd name="T104" fmla="*/ 527 w 594"/>
                <a:gd name="T105" fmla="*/ 0 h 548"/>
                <a:gd name="T106" fmla="*/ 428 w 594"/>
                <a:gd name="T107" fmla="*/ 6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48">
                  <a:moveTo>
                    <a:pt x="428" y="6"/>
                  </a:moveTo>
                  <a:lnTo>
                    <a:pt x="428" y="6"/>
                  </a:lnTo>
                  <a:lnTo>
                    <a:pt x="0" y="25"/>
                  </a:lnTo>
                  <a:lnTo>
                    <a:pt x="28" y="454"/>
                  </a:lnTo>
                  <a:lnTo>
                    <a:pt x="38" y="466"/>
                  </a:lnTo>
                  <a:lnTo>
                    <a:pt x="63" y="461"/>
                  </a:lnTo>
                  <a:lnTo>
                    <a:pt x="80" y="466"/>
                  </a:lnTo>
                  <a:lnTo>
                    <a:pt x="83" y="548"/>
                  </a:lnTo>
                  <a:lnTo>
                    <a:pt x="443" y="530"/>
                  </a:lnTo>
                  <a:lnTo>
                    <a:pt x="441" y="514"/>
                  </a:lnTo>
                  <a:lnTo>
                    <a:pt x="448" y="505"/>
                  </a:lnTo>
                  <a:lnTo>
                    <a:pt x="446" y="492"/>
                  </a:lnTo>
                  <a:lnTo>
                    <a:pt x="436" y="485"/>
                  </a:lnTo>
                  <a:lnTo>
                    <a:pt x="441" y="461"/>
                  </a:lnTo>
                  <a:lnTo>
                    <a:pt x="428" y="450"/>
                  </a:lnTo>
                  <a:lnTo>
                    <a:pt x="437" y="445"/>
                  </a:lnTo>
                  <a:lnTo>
                    <a:pt x="437" y="439"/>
                  </a:lnTo>
                  <a:lnTo>
                    <a:pt x="427" y="431"/>
                  </a:lnTo>
                  <a:lnTo>
                    <a:pt x="446" y="413"/>
                  </a:lnTo>
                  <a:lnTo>
                    <a:pt x="449" y="391"/>
                  </a:lnTo>
                  <a:lnTo>
                    <a:pt x="441" y="384"/>
                  </a:lnTo>
                  <a:lnTo>
                    <a:pt x="466" y="373"/>
                  </a:lnTo>
                  <a:lnTo>
                    <a:pt x="467" y="365"/>
                  </a:lnTo>
                  <a:lnTo>
                    <a:pt x="456" y="359"/>
                  </a:lnTo>
                  <a:lnTo>
                    <a:pt x="467" y="350"/>
                  </a:lnTo>
                  <a:lnTo>
                    <a:pt x="471" y="338"/>
                  </a:lnTo>
                  <a:lnTo>
                    <a:pt x="478" y="338"/>
                  </a:lnTo>
                  <a:lnTo>
                    <a:pt x="477" y="324"/>
                  </a:lnTo>
                  <a:lnTo>
                    <a:pt x="499" y="315"/>
                  </a:lnTo>
                  <a:lnTo>
                    <a:pt x="495" y="285"/>
                  </a:lnTo>
                  <a:lnTo>
                    <a:pt x="499" y="269"/>
                  </a:lnTo>
                  <a:lnTo>
                    <a:pt x="510" y="267"/>
                  </a:lnTo>
                  <a:lnTo>
                    <a:pt x="509" y="255"/>
                  </a:lnTo>
                  <a:lnTo>
                    <a:pt x="532" y="239"/>
                  </a:lnTo>
                  <a:lnTo>
                    <a:pt x="526" y="224"/>
                  </a:lnTo>
                  <a:lnTo>
                    <a:pt x="538" y="218"/>
                  </a:lnTo>
                  <a:lnTo>
                    <a:pt x="541" y="207"/>
                  </a:lnTo>
                  <a:lnTo>
                    <a:pt x="551" y="205"/>
                  </a:lnTo>
                  <a:lnTo>
                    <a:pt x="545" y="173"/>
                  </a:lnTo>
                  <a:lnTo>
                    <a:pt x="557" y="147"/>
                  </a:lnTo>
                  <a:lnTo>
                    <a:pt x="568" y="144"/>
                  </a:lnTo>
                  <a:lnTo>
                    <a:pt x="563" y="134"/>
                  </a:lnTo>
                  <a:lnTo>
                    <a:pt x="569" y="128"/>
                  </a:lnTo>
                  <a:lnTo>
                    <a:pt x="562" y="115"/>
                  </a:lnTo>
                  <a:lnTo>
                    <a:pt x="585" y="101"/>
                  </a:lnTo>
                  <a:lnTo>
                    <a:pt x="588" y="96"/>
                  </a:lnTo>
                  <a:lnTo>
                    <a:pt x="581" y="90"/>
                  </a:lnTo>
                  <a:lnTo>
                    <a:pt x="594" y="86"/>
                  </a:lnTo>
                  <a:lnTo>
                    <a:pt x="585" y="72"/>
                  </a:lnTo>
                  <a:lnTo>
                    <a:pt x="507" y="78"/>
                  </a:lnTo>
                  <a:lnTo>
                    <a:pt x="542" y="32"/>
                  </a:lnTo>
                  <a:lnTo>
                    <a:pt x="541" y="19"/>
                  </a:lnTo>
                  <a:lnTo>
                    <a:pt x="527" y="0"/>
                  </a:lnTo>
                  <a:lnTo>
                    <a:pt x="428" y="6"/>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5" name="Arizona" title="Arizona">
              <a:extLst>
                <a:ext uri="{FF2B5EF4-FFF2-40B4-BE49-F238E27FC236}">
                  <a16:creationId xmlns:a16="http://schemas.microsoft.com/office/drawing/2014/main" id="{58AAAF23-37A5-40E9-BBE5-A783170BFE41}"/>
                </a:ext>
              </a:extLst>
            </p:cNvPr>
            <p:cNvSpPr>
              <a:spLocks/>
            </p:cNvSpPr>
            <p:nvPr/>
          </p:nvSpPr>
          <p:spPr bwMode="auto">
            <a:xfrm>
              <a:off x="4411891" y="3517026"/>
              <a:ext cx="754063" cy="887413"/>
            </a:xfrm>
            <a:custGeom>
              <a:avLst/>
              <a:gdLst>
                <a:gd name="T0" fmla="*/ 294 w 790"/>
                <a:gd name="T1" fmla="*/ 15 h 929"/>
                <a:gd name="T2" fmla="*/ 294 w 790"/>
                <a:gd name="T3" fmla="*/ 15 h 929"/>
                <a:gd name="T4" fmla="*/ 790 w 790"/>
                <a:gd name="T5" fmla="*/ 90 h 929"/>
                <a:gd name="T6" fmla="*/ 683 w 790"/>
                <a:gd name="T7" fmla="*/ 929 h 929"/>
                <a:gd name="T8" fmla="*/ 444 w 790"/>
                <a:gd name="T9" fmla="*/ 896 h 929"/>
                <a:gd name="T10" fmla="*/ 1 w 790"/>
                <a:gd name="T11" fmla="*/ 639 h 929"/>
                <a:gd name="T12" fmla="*/ 0 w 790"/>
                <a:gd name="T13" fmla="*/ 625 h 929"/>
                <a:gd name="T14" fmla="*/ 14 w 790"/>
                <a:gd name="T15" fmla="*/ 613 h 929"/>
                <a:gd name="T16" fmla="*/ 32 w 790"/>
                <a:gd name="T17" fmla="*/ 619 h 929"/>
                <a:gd name="T18" fmla="*/ 46 w 790"/>
                <a:gd name="T19" fmla="*/ 600 h 929"/>
                <a:gd name="T20" fmla="*/ 48 w 790"/>
                <a:gd name="T21" fmla="*/ 585 h 929"/>
                <a:gd name="T22" fmla="*/ 22 w 790"/>
                <a:gd name="T23" fmla="*/ 563 h 929"/>
                <a:gd name="T24" fmla="*/ 30 w 790"/>
                <a:gd name="T25" fmla="*/ 544 h 929"/>
                <a:gd name="T26" fmla="*/ 25 w 790"/>
                <a:gd name="T27" fmla="*/ 530 h 929"/>
                <a:gd name="T28" fmla="*/ 27 w 790"/>
                <a:gd name="T29" fmla="*/ 516 h 929"/>
                <a:gd name="T30" fmla="*/ 39 w 790"/>
                <a:gd name="T31" fmla="*/ 515 h 929"/>
                <a:gd name="T32" fmla="*/ 56 w 790"/>
                <a:gd name="T33" fmla="*/ 497 h 929"/>
                <a:gd name="T34" fmla="*/ 60 w 790"/>
                <a:gd name="T35" fmla="*/ 479 h 929"/>
                <a:gd name="T36" fmla="*/ 66 w 790"/>
                <a:gd name="T37" fmla="*/ 474 h 929"/>
                <a:gd name="T38" fmla="*/ 68 w 790"/>
                <a:gd name="T39" fmla="*/ 438 h 929"/>
                <a:gd name="T40" fmla="*/ 81 w 790"/>
                <a:gd name="T41" fmla="*/ 431 h 929"/>
                <a:gd name="T42" fmla="*/ 88 w 790"/>
                <a:gd name="T43" fmla="*/ 419 h 929"/>
                <a:gd name="T44" fmla="*/ 125 w 790"/>
                <a:gd name="T45" fmla="*/ 401 h 929"/>
                <a:gd name="T46" fmla="*/ 116 w 790"/>
                <a:gd name="T47" fmla="*/ 371 h 929"/>
                <a:gd name="T48" fmla="*/ 101 w 790"/>
                <a:gd name="T49" fmla="*/ 357 h 929"/>
                <a:gd name="T50" fmla="*/ 81 w 790"/>
                <a:gd name="T51" fmla="*/ 300 h 929"/>
                <a:gd name="T52" fmla="*/ 86 w 790"/>
                <a:gd name="T53" fmla="*/ 264 h 929"/>
                <a:gd name="T54" fmla="*/ 94 w 790"/>
                <a:gd name="T55" fmla="*/ 262 h 929"/>
                <a:gd name="T56" fmla="*/ 96 w 790"/>
                <a:gd name="T57" fmla="*/ 174 h 929"/>
                <a:gd name="T58" fmla="*/ 104 w 790"/>
                <a:gd name="T59" fmla="*/ 153 h 929"/>
                <a:gd name="T60" fmla="*/ 98 w 790"/>
                <a:gd name="T61" fmla="*/ 140 h 929"/>
                <a:gd name="T62" fmla="*/ 106 w 790"/>
                <a:gd name="T63" fmla="*/ 129 h 929"/>
                <a:gd name="T64" fmla="*/ 124 w 790"/>
                <a:gd name="T65" fmla="*/ 114 h 929"/>
                <a:gd name="T66" fmla="*/ 136 w 790"/>
                <a:gd name="T67" fmla="*/ 121 h 929"/>
                <a:gd name="T68" fmla="*/ 147 w 790"/>
                <a:gd name="T69" fmla="*/ 121 h 929"/>
                <a:gd name="T70" fmla="*/ 155 w 790"/>
                <a:gd name="T71" fmla="*/ 139 h 929"/>
                <a:gd name="T72" fmla="*/ 165 w 790"/>
                <a:gd name="T73" fmla="*/ 142 h 929"/>
                <a:gd name="T74" fmla="*/ 172 w 790"/>
                <a:gd name="T75" fmla="*/ 138 h 929"/>
                <a:gd name="T76" fmla="*/ 185 w 790"/>
                <a:gd name="T77" fmla="*/ 120 h 929"/>
                <a:gd name="T78" fmla="*/ 207 w 790"/>
                <a:gd name="T79" fmla="*/ 0 h 929"/>
                <a:gd name="T80" fmla="*/ 294 w 790"/>
                <a:gd name="T81" fmla="*/ 15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0" h="929">
                  <a:moveTo>
                    <a:pt x="294" y="15"/>
                  </a:moveTo>
                  <a:lnTo>
                    <a:pt x="294" y="15"/>
                  </a:lnTo>
                  <a:lnTo>
                    <a:pt x="790" y="90"/>
                  </a:lnTo>
                  <a:lnTo>
                    <a:pt x="683" y="929"/>
                  </a:lnTo>
                  <a:lnTo>
                    <a:pt x="444" y="896"/>
                  </a:lnTo>
                  <a:lnTo>
                    <a:pt x="1" y="639"/>
                  </a:lnTo>
                  <a:lnTo>
                    <a:pt x="0" y="625"/>
                  </a:lnTo>
                  <a:lnTo>
                    <a:pt x="14" y="613"/>
                  </a:lnTo>
                  <a:lnTo>
                    <a:pt x="32" y="619"/>
                  </a:lnTo>
                  <a:lnTo>
                    <a:pt x="46" y="600"/>
                  </a:lnTo>
                  <a:lnTo>
                    <a:pt x="48" y="585"/>
                  </a:lnTo>
                  <a:lnTo>
                    <a:pt x="22" y="563"/>
                  </a:lnTo>
                  <a:lnTo>
                    <a:pt x="30" y="544"/>
                  </a:lnTo>
                  <a:lnTo>
                    <a:pt x="25" y="530"/>
                  </a:lnTo>
                  <a:lnTo>
                    <a:pt x="27" y="516"/>
                  </a:lnTo>
                  <a:lnTo>
                    <a:pt x="39" y="515"/>
                  </a:lnTo>
                  <a:lnTo>
                    <a:pt x="56" y="497"/>
                  </a:lnTo>
                  <a:lnTo>
                    <a:pt x="60" y="479"/>
                  </a:lnTo>
                  <a:lnTo>
                    <a:pt x="66" y="474"/>
                  </a:lnTo>
                  <a:lnTo>
                    <a:pt x="68" y="438"/>
                  </a:lnTo>
                  <a:lnTo>
                    <a:pt x="81" y="431"/>
                  </a:lnTo>
                  <a:lnTo>
                    <a:pt x="88" y="419"/>
                  </a:lnTo>
                  <a:lnTo>
                    <a:pt x="125" y="401"/>
                  </a:lnTo>
                  <a:lnTo>
                    <a:pt x="116" y="371"/>
                  </a:lnTo>
                  <a:lnTo>
                    <a:pt x="101" y="357"/>
                  </a:lnTo>
                  <a:lnTo>
                    <a:pt x="81" y="300"/>
                  </a:lnTo>
                  <a:lnTo>
                    <a:pt x="86" y="264"/>
                  </a:lnTo>
                  <a:lnTo>
                    <a:pt x="94" y="262"/>
                  </a:lnTo>
                  <a:lnTo>
                    <a:pt x="96" y="174"/>
                  </a:lnTo>
                  <a:lnTo>
                    <a:pt x="104" y="153"/>
                  </a:lnTo>
                  <a:lnTo>
                    <a:pt x="98" y="140"/>
                  </a:lnTo>
                  <a:lnTo>
                    <a:pt x="106" y="129"/>
                  </a:lnTo>
                  <a:lnTo>
                    <a:pt x="124" y="114"/>
                  </a:lnTo>
                  <a:lnTo>
                    <a:pt x="136" y="121"/>
                  </a:lnTo>
                  <a:lnTo>
                    <a:pt x="147" y="121"/>
                  </a:lnTo>
                  <a:lnTo>
                    <a:pt x="155" y="139"/>
                  </a:lnTo>
                  <a:lnTo>
                    <a:pt x="165" y="142"/>
                  </a:lnTo>
                  <a:lnTo>
                    <a:pt x="172" y="138"/>
                  </a:lnTo>
                  <a:lnTo>
                    <a:pt x="185" y="120"/>
                  </a:lnTo>
                  <a:lnTo>
                    <a:pt x="207" y="0"/>
                  </a:lnTo>
                  <a:lnTo>
                    <a:pt x="294" y="15"/>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26" name="Alabama" title="Alabama">
              <a:extLst>
                <a:ext uri="{FF2B5EF4-FFF2-40B4-BE49-F238E27FC236}">
                  <a16:creationId xmlns:a16="http://schemas.microsoft.com/office/drawing/2014/main" id="{4BDD753A-7A9D-40E9-8ECB-47A5CA20103B}"/>
                </a:ext>
              </a:extLst>
            </p:cNvPr>
            <p:cNvSpPr>
              <a:spLocks/>
            </p:cNvSpPr>
            <p:nvPr/>
          </p:nvSpPr>
          <p:spPr bwMode="auto">
            <a:xfrm>
              <a:off x="7539266" y="3894851"/>
              <a:ext cx="438150" cy="704850"/>
            </a:xfrm>
            <a:custGeom>
              <a:avLst/>
              <a:gdLst>
                <a:gd name="T0" fmla="*/ 37 w 460"/>
                <a:gd name="T1" fmla="*/ 723 h 738"/>
                <a:gd name="T2" fmla="*/ 37 w 460"/>
                <a:gd name="T3" fmla="*/ 723 h 738"/>
                <a:gd name="T4" fmla="*/ 58 w 460"/>
                <a:gd name="T5" fmla="*/ 724 h 738"/>
                <a:gd name="T6" fmla="*/ 66 w 460"/>
                <a:gd name="T7" fmla="*/ 718 h 738"/>
                <a:gd name="T8" fmla="*/ 79 w 460"/>
                <a:gd name="T9" fmla="*/ 640 h 738"/>
                <a:gd name="T10" fmla="*/ 96 w 460"/>
                <a:gd name="T11" fmla="*/ 715 h 738"/>
                <a:gd name="T12" fmla="*/ 91 w 460"/>
                <a:gd name="T13" fmla="*/ 731 h 738"/>
                <a:gd name="T14" fmla="*/ 95 w 460"/>
                <a:gd name="T15" fmla="*/ 738 h 738"/>
                <a:gd name="T16" fmla="*/ 164 w 460"/>
                <a:gd name="T17" fmla="*/ 714 h 738"/>
                <a:gd name="T18" fmla="*/ 158 w 460"/>
                <a:gd name="T19" fmla="*/ 691 h 738"/>
                <a:gd name="T20" fmla="*/ 162 w 460"/>
                <a:gd name="T21" fmla="*/ 672 h 738"/>
                <a:gd name="T22" fmla="*/ 130 w 460"/>
                <a:gd name="T23" fmla="*/ 645 h 738"/>
                <a:gd name="T24" fmla="*/ 130 w 460"/>
                <a:gd name="T25" fmla="*/ 623 h 738"/>
                <a:gd name="T26" fmla="*/ 460 w 460"/>
                <a:gd name="T27" fmla="*/ 586 h 738"/>
                <a:gd name="T28" fmla="*/ 445 w 460"/>
                <a:gd name="T29" fmla="*/ 562 h 738"/>
                <a:gd name="T30" fmla="*/ 443 w 460"/>
                <a:gd name="T31" fmla="*/ 479 h 738"/>
                <a:gd name="T32" fmla="*/ 432 w 460"/>
                <a:gd name="T33" fmla="*/ 454 h 738"/>
                <a:gd name="T34" fmla="*/ 433 w 460"/>
                <a:gd name="T35" fmla="*/ 420 h 738"/>
                <a:gd name="T36" fmla="*/ 450 w 460"/>
                <a:gd name="T37" fmla="*/ 396 h 738"/>
                <a:gd name="T38" fmla="*/ 436 w 460"/>
                <a:gd name="T39" fmla="*/ 388 h 738"/>
                <a:gd name="T40" fmla="*/ 439 w 460"/>
                <a:gd name="T41" fmla="*/ 375 h 738"/>
                <a:gd name="T42" fmla="*/ 417 w 460"/>
                <a:gd name="T43" fmla="*/ 344 h 738"/>
                <a:gd name="T44" fmla="*/ 310 w 460"/>
                <a:gd name="T45" fmla="*/ 0 h 738"/>
                <a:gd name="T46" fmla="*/ 0 w 460"/>
                <a:gd name="T47" fmla="*/ 34 h 738"/>
                <a:gd name="T48" fmla="*/ 14 w 460"/>
                <a:gd name="T49" fmla="*/ 48 h 738"/>
                <a:gd name="T50" fmla="*/ 37 w 460"/>
                <a:gd name="T51" fmla="*/ 72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0" h="738">
                  <a:moveTo>
                    <a:pt x="37" y="723"/>
                  </a:moveTo>
                  <a:lnTo>
                    <a:pt x="37" y="723"/>
                  </a:lnTo>
                  <a:lnTo>
                    <a:pt x="58" y="724"/>
                  </a:lnTo>
                  <a:lnTo>
                    <a:pt x="66" y="718"/>
                  </a:lnTo>
                  <a:lnTo>
                    <a:pt x="79" y="640"/>
                  </a:lnTo>
                  <a:lnTo>
                    <a:pt x="96" y="715"/>
                  </a:lnTo>
                  <a:lnTo>
                    <a:pt x="91" y="731"/>
                  </a:lnTo>
                  <a:lnTo>
                    <a:pt x="95" y="738"/>
                  </a:lnTo>
                  <a:lnTo>
                    <a:pt x="164" y="714"/>
                  </a:lnTo>
                  <a:lnTo>
                    <a:pt x="158" y="691"/>
                  </a:lnTo>
                  <a:lnTo>
                    <a:pt x="162" y="672"/>
                  </a:lnTo>
                  <a:lnTo>
                    <a:pt x="130" y="645"/>
                  </a:lnTo>
                  <a:lnTo>
                    <a:pt x="130" y="623"/>
                  </a:lnTo>
                  <a:lnTo>
                    <a:pt x="460" y="586"/>
                  </a:lnTo>
                  <a:lnTo>
                    <a:pt x="445" y="562"/>
                  </a:lnTo>
                  <a:lnTo>
                    <a:pt x="443" y="479"/>
                  </a:lnTo>
                  <a:lnTo>
                    <a:pt x="432" y="454"/>
                  </a:lnTo>
                  <a:lnTo>
                    <a:pt x="433" y="420"/>
                  </a:lnTo>
                  <a:lnTo>
                    <a:pt x="450" y="396"/>
                  </a:lnTo>
                  <a:lnTo>
                    <a:pt x="436" y="388"/>
                  </a:lnTo>
                  <a:lnTo>
                    <a:pt x="439" y="375"/>
                  </a:lnTo>
                  <a:lnTo>
                    <a:pt x="417" y="344"/>
                  </a:lnTo>
                  <a:lnTo>
                    <a:pt x="310" y="0"/>
                  </a:lnTo>
                  <a:lnTo>
                    <a:pt x="0" y="34"/>
                  </a:lnTo>
                  <a:lnTo>
                    <a:pt x="14" y="48"/>
                  </a:lnTo>
                  <a:lnTo>
                    <a:pt x="37" y="723"/>
                  </a:lnTo>
                  <a:close/>
                </a:path>
              </a:pathLst>
            </a:custGeom>
            <a:grpFill/>
            <a:ln w="6350">
              <a:solidFill>
                <a:schemeClr val="accent2"/>
              </a:solid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cxnSp>
        <p:nvCxnSpPr>
          <p:cNvPr id="127" name="RuleLine - Top">
            <a:extLst>
              <a:ext uri="{FF2B5EF4-FFF2-40B4-BE49-F238E27FC236}">
                <a16:creationId xmlns:a16="http://schemas.microsoft.com/office/drawing/2014/main" id="{21A8BEA3-ADDA-41EC-9CF6-41270E6A26B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6875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Letter - Left">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78688"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47104" y="457200"/>
            <a:ext cx="4171695"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latin typeface="+mj-lt"/>
              </a:defRPr>
            </a:lvl1pPr>
            <a:lvl2pPr marL="0" indent="0" algn="r">
              <a:lnSpc>
                <a:spcPct val="100000"/>
              </a:lnSpc>
              <a:spcBef>
                <a:spcPts val="0"/>
              </a:spcBef>
              <a:spcAft>
                <a:spcPts val="400"/>
              </a:spcAft>
              <a:buNone/>
              <a:defRPr sz="1400" b="0" i="1" cap="none" spc="0" baseline="0">
                <a:solidFill>
                  <a:schemeClr val="accent5"/>
                </a:solidFill>
                <a:latin typeface="+mj-lt"/>
              </a:defRPr>
            </a:lvl2pPr>
            <a:lvl3pPr marL="0" indent="0" algn="r">
              <a:lnSpc>
                <a:spcPct val="100000"/>
              </a:lnSpc>
              <a:spcBef>
                <a:spcPts val="679"/>
              </a:spcBef>
              <a:spcAft>
                <a:spcPts val="1358"/>
              </a:spcAft>
              <a:buNone/>
              <a:defRPr sz="1400">
                <a:solidFill>
                  <a:schemeClr val="tx2">
                    <a:lumMod val="75000"/>
                    <a:lumOff val="25000"/>
                  </a:schemeClr>
                </a:solidFill>
              </a:defRPr>
            </a:lvl3pPr>
            <a:lvl4pPr marL="0" indent="0" algn="r">
              <a:lnSpc>
                <a:spcPct val="100000"/>
              </a:lnSpc>
              <a:spcBef>
                <a:spcPts val="0"/>
              </a:spcBef>
              <a:spcAft>
                <a:spcPts val="600"/>
              </a:spcAft>
              <a:buNone/>
              <a:defRPr sz="1200" baseline="0">
                <a:solidFill>
                  <a:schemeClr val="tx2">
                    <a:lumMod val="50000"/>
                  </a:schemeClr>
                </a:solidFill>
              </a:defRPr>
            </a:lvl4pPr>
            <a:lvl5pPr marL="103446" indent="-103446" algn="r">
              <a:lnSpc>
                <a:spcPct val="100000"/>
              </a:lnSpc>
              <a:spcBef>
                <a:spcPts val="0"/>
              </a:spcBef>
              <a:spcAft>
                <a:spcPts val="600"/>
              </a:spcAft>
              <a:buFont typeface="Arial" panose="020B0604020202020204" pitchFamily="34" charset="0"/>
              <a:buChar char="-"/>
              <a:defRPr sz="1200" baseline="0"/>
            </a:lvl5pPr>
            <a:lvl6pPr marL="0" indent="0" algn="r">
              <a:lnSpc>
                <a:spcPct val="100000"/>
              </a:lnSpc>
              <a:spcBef>
                <a:spcPts val="679"/>
              </a:spcBef>
              <a:spcAft>
                <a:spcPts val="226"/>
              </a:spcAft>
              <a:buNone/>
              <a:defRPr sz="1400" b="1" cap="all" spc="57" baseline="0">
                <a:solidFill>
                  <a:schemeClr val="tx2"/>
                </a:solidFill>
              </a:defRPr>
            </a:lvl6pPr>
          </a:lstStyle>
          <a:p>
            <a:pPr lvl="1"/>
            <a:r>
              <a:rPr lang="en-US"/>
              <a:t>Date</a:t>
            </a:r>
          </a:p>
          <a:p>
            <a:pPr lvl="5"/>
            <a:r>
              <a:rPr lang="en-US"/>
              <a:t>Client Name</a:t>
            </a:r>
          </a:p>
          <a:p>
            <a:pPr lvl="3"/>
            <a:r>
              <a:rPr lang="en-US"/>
              <a:t>Address 1</a:t>
            </a:r>
            <a:br>
              <a:rPr lang="en-US"/>
            </a:br>
            <a:r>
              <a:rPr lang="en-US"/>
              <a:t>Address 2</a:t>
            </a:r>
          </a:p>
          <a:p>
            <a:pPr lvl="0"/>
            <a:r>
              <a:rPr lang="en-US"/>
              <a:t>Click to add name</a:t>
            </a:r>
          </a:p>
          <a:p>
            <a:pPr lvl="1"/>
            <a:r>
              <a:rPr lang="en-US"/>
              <a:t>Title</a:t>
            </a:r>
          </a:p>
          <a:p>
            <a:pPr lvl="2"/>
            <a:r>
              <a:rPr lang="en-US"/>
              <a:t>Email</a:t>
            </a:r>
          </a:p>
          <a:p>
            <a:pPr lvl="3"/>
            <a:r>
              <a:rPr lang="en-US"/>
              <a:t>Bio text</a:t>
            </a:r>
          </a:p>
          <a:p>
            <a:pPr lvl="4"/>
            <a:r>
              <a:rPr lang="en-US"/>
              <a:t>Bulleted text</a:t>
            </a:r>
          </a:p>
        </p:txBody>
      </p:sp>
      <p:sp>
        <p:nvSpPr>
          <p:cNvPr id="13" name="Content Placeholder 9"/>
          <p:cNvSpPr>
            <a:spLocks noGrp="1"/>
          </p:cNvSpPr>
          <p:nvPr>
            <p:ph sz="quarter" idx="15" hasCustomPrompt="1"/>
          </p:nvPr>
        </p:nvSpPr>
        <p:spPr>
          <a:xfrm>
            <a:off x="660400" y="1524000"/>
            <a:ext cx="5029200"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Footer Placeholder 1"/>
          <p:cNvSpPr>
            <a:spLocks noGrp="1"/>
          </p:cNvSpPr>
          <p:nvPr>
            <p:ph type="ftr" sz="quarter" idx="23"/>
          </p:nvPr>
        </p:nvSpPr>
        <p:spPr/>
        <p:txBody>
          <a:bodyPr/>
          <a:lstStyle/>
          <a:p>
            <a:r>
              <a:rPr lang="en-US"/>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88E4E420-F816-4B42-BC58-31195B53506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E5C8092C-4C5C-47FB-AE23-3C8940A3365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D7D5AA68-7094-4DDE-A106-2EE399219203}"/>
              </a:ext>
            </a:extLst>
          </p:cNvPr>
          <p:cNvGrpSpPr>
            <a:grpSpLocks noChangeAspect="1"/>
          </p:cNvGrpSpPr>
          <p:nvPr userDrawn="1"/>
        </p:nvGrpSpPr>
        <p:grpSpPr>
          <a:xfrm>
            <a:off x="678688"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65D63B85-8D59-4756-B59A-3B63F6472091}"/>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a:extLst>
                <a:ext uri="{FF2B5EF4-FFF2-40B4-BE49-F238E27FC236}">
                  <a16:creationId xmlns:a16="http://schemas.microsoft.com/office/drawing/2014/main" id="{0947D2B6-B61D-4DDA-A0F4-940D2F222080}"/>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a:extLst>
                <a:ext uri="{FF2B5EF4-FFF2-40B4-BE49-F238E27FC236}">
                  <a16:creationId xmlns:a16="http://schemas.microsoft.com/office/drawing/2014/main" id="{9543D94E-9673-4ABF-AD06-7B7B58EB440F}"/>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a:extLst>
                <a:ext uri="{FF2B5EF4-FFF2-40B4-BE49-F238E27FC236}">
                  <a16:creationId xmlns:a16="http://schemas.microsoft.com/office/drawing/2014/main" id="{EC29842D-B1B5-4DE1-BA0E-FA36F643ECEC}"/>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3834899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Letter - Left_Dark">
    <p:bg>
      <p:bgRef idx="1001">
        <a:schemeClr val="bg2"/>
      </p:bgRef>
    </p:bg>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604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597748" y="457200"/>
            <a:ext cx="4121051" cy="5562600"/>
          </a:xfrm>
        </p:spPr>
        <p:txBody>
          <a:bodyPr/>
          <a:lstStyle>
            <a:lvl1pPr marL="0" indent="0" algn="r">
              <a:lnSpc>
                <a:spcPct val="100000"/>
              </a:lnSpc>
              <a:spcBef>
                <a:spcPts val="1358"/>
              </a:spcBef>
              <a:spcAft>
                <a:spcPts val="0"/>
              </a:spcAft>
              <a:buFont typeface="Arial" panose="020B0604020202020204" pitchFamily="34" charset="0"/>
              <a:buNone/>
              <a:defRPr sz="1600" b="1" baseline="0">
                <a:solidFill>
                  <a:schemeClr val="tx1"/>
                </a:solidFill>
                <a:latin typeface="+mj-lt"/>
              </a:defRPr>
            </a:lvl1pPr>
            <a:lvl2pPr marL="0" indent="0" algn="r">
              <a:lnSpc>
                <a:spcPct val="100000"/>
              </a:lnSpc>
              <a:spcBef>
                <a:spcPts val="0"/>
              </a:spcBef>
              <a:spcAft>
                <a:spcPts val="400"/>
              </a:spcAft>
              <a:buNone/>
              <a:defRPr sz="1400" b="0" i="1" cap="none" spc="0" baseline="0">
                <a:solidFill>
                  <a:schemeClr val="accent3"/>
                </a:solidFill>
                <a:latin typeface="+mj-lt"/>
              </a:defRPr>
            </a:lvl2pPr>
            <a:lvl3pPr marL="0" indent="0" algn="r">
              <a:lnSpc>
                <a:spcPct val="100000"/>
              </a:lnSpc>
              <a:spcBef>
                <a:spcPts val="679"/>
              </a:spcBef>
              <a:spcAft>
                <a:spcPts val="1358"/>
              </a:spcAft>
              <a:buNone/>
              <a:defRPr sz="1400">
                <a:solidFill>
                  <a:schemeClr val="accent2"/>
                </a:solidFill>
              </a:defRPr>
            </a:lvl3pPr>
            <a:lvl4pPr marL="0" indent="0" algn="r">
              <a:lnSpc>
                <a:spcPct val="100000"/>
              </a:lnSpc>
              <a:spcBef>
                <a:spcPts val="0"/>
              </a:spcBef>
              <a:spcAft>
                <a:spcPts val="600"/>
              </a:spcAft>
              <a:buNone/>
              <a:defRPr sz="1200" baseline="0">
                <a:solidFill>
                  <a:schemeClr val="tx1"/>
                </a:solidFill>
              </a:defRPr>
            </a:lvl4pPr>
            <a:lvl5pPr marL="103446" indent="-103446" algn="r">
              <a:lnSpc>
                <a:spcPct val="100000"/>
              </a:lnSpc>
              <a:spcBef>
                <a:spcPts val="0"/>
              </a:spcBef>
              <a:spcAft>
                <a:spcPts val="600"/>
              </a:spcAft>
              <a:buClr>
                <a:schemeClr val="accent4"/>
              </a:buClr>
              <a:buFont typeface="Arial" panose="020B0604020202020204" pitchFamily="34" charset="0"/>
              <a:buChar char="-"/>
              <a:defRPr sz="1200" baseline="0">
                <a:solidFill>
                  <a:schemeClr val="tx1"/>
                </a:solidFill>
              </a:defRPr>
            </a:lvl5pPr>
            <a:lvl6pPr marL="0" indent="0" algn="r">
              <a:lnSpc>
                <a:spcPct val="100000"/>
              </a:lnSpc>
              <a:spcBef>
                <a:spcPts val="679"/>
              </a:spcBef>
              <a:spcAft>
                <a:spcPts val="226"/>
              </a:spcAft>
              <a:buNone/>
              <a:defRPr sz="1400" b="1" cap="all" spc="57" baseline="0">
                <a:solidFill>
                  <a:schemeClr val="tx2"/>
                </a:solidFill>
              </a:defRPr>
            </a:lvl6pPr>
          </a:lstStyle>
          <a:p>
            <a:pPr lvl="1"/>
            <a:r>
              <a:rPr lang="en-US"/>
              <a:t>Date</a:t>
            </a:r>
          </a:p>
          <a:p>
            <a:pPr lvl="5"/>
            <a:r>
              <a:rPr lang="en-US"/>
              <a:t>Client Name</a:t>
            </a:r>
          </a:p>
          <a:p>
            <a:pPr lvl="3"/>
            <a:r>
              <a:rPr lang="en-US"/>
              <a:t>Address 1</a:t>
            </a:r>
            <a:br>
              <a:rPr lang="en-US"/>
            </a:br>
            <a:r>
              <a:rPr lang="en-US"/>
              <a:t>Address 2</a:t>
            </a:r>
          </a:p>
          <a:p>
            <a:pPr lvl="0"/>
            <a:r>
              <a:rPr lang="en-US"/>
              <a:t>Click to add name</a:t>
            </a:r>
          </a:p>
          <a:p>
            <a:pPr lvl="1"/>
            <a:r>
              <a:rPr lang="en-US"/>
              <a:t>Title</a:t>
            </a:r>
          </a:p>
          <a:p>
            <a:pPr lvl="2"/>
            <a:r>
              <a:rPr lang="en-US"/>
              <a:t>Email</a:t>
            </a:r>
          </a:p>
          <a:p>
            <a:pPr lvl="3"/>
            <a:r>
              <a:rPr lang="en-US"/>
              <a:t>Bio text</a:t>
            </a:r>
          </a:p>
          <a:p>
            <a:pPr lvl="4"/>
            <a:r>
              <a:rPr lang="en-US"/>
              <a:t>Bulleted text</a:t>
            </a:r>
          </a:p>
        </p:txBody>
      </p:sp>
      <p:sp>
        <p:nvSpPr>
          <p:cNvPr id="13" name="Content Placeholder 9"/>
          <p:cNvSpPr>
            <a:spLocks noGrp="1"/>
          </p:cNvSpPr>
          <p:nvPr>
            <p:ph sz="quarter" idx="15" hasCustomPrompt="1"/>
          </p:nvPr>
        </p:nvSpPr>
        <p:spPr>
          <a:xfrm>
            <a:off x="660400" y="1524000"/>
            <a:ext cx="5029200"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23"/>
          </p:nvPr>
        </p:nvSpPr>
        <p:spPr/>
        <p:txBody>
          <a:bodyPr/>
          <a:lstStyle/>
          <a:p>
            <a:r>
              <a:rPr lang="en-US"/>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89C1AC27-0451-42A1-9E22-8096CFF88D2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E5A04978-8617-4FCA-A50E-3355C6E7167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EEFEB33B-5F50-491F-8C72-6BF86E401A18}"/>
              </a:ext>
            </a:extLst>
          </p:cNvPr>
          <p:cNvGrpSpPr>
            <a:grpSpLocks noChangeAspect="1"/>
          </p:cNvGrpSpPr>
          <p:nvPr userDrawn="1"/>
        </p:nvGrpSpPr>
        <p:grpSpPr>
          <a:xfrm>
            <a:off x="6604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AE49F655-2168-446B-9D00-11E5102D0E92}"/>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a:extLst>
                <a:ext uri="{FF2B5EF4-FFF2-40B4-BE49-F238E27FC236}">
                  <a16:creationId xmlns:a16="http://schemas.microsoft.com/office/drawing/2014/main" id="{F5440898-1ED1-477D-B68C-0094740EAB20}"/>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a:extLst>
                <a:ext uri="{FF2B5EF4-FFF2-40B4-BE49-F238E27FC236}">
                  <a16:creationId xmlns:a16="http://schemas.microsoft.com/office/drawing/2014/main" id="{E71BB5EF-1835-428A-9C8C-2625E1E60D41}"/>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a:extLst>
                <a:ext uri="{FF2B5EF4-FFF2-40B4-BE49-F238E27FC236}">
                  <a16:creationId xmlns:a16="http://schemas.microsoft.com/office/drawing/2014/main" id="{6990640B-69DA-4322-8582-63F05825390D}"/>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3762157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Letter - Right">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56896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3" name="Text Placeholder - Bio Name 1-2"/>
          <p:cNvSpPr>
            <a:spLocks noGrp="1"/>
          </p:cNvSpPr>
          <p:nvPr>
            <p:ph type="body" sz="quarter" idx="22" hasCustomPrompt="1"/>
          </p:nvPr>
        </p:nvSpPr>
        <p:spPr>
          <a:xfrm>
            <a:off x="660400" y="457200"/>
            <a:ext cx="4171695"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latin typeface="+mj-lt"/>
              </a:defRPr>
            </a:lvl1pPr>
            <a:lvl2pPr marL="0" indent="0" algn="l">
              <a:lnSpc>
                <a:spcPct val="100000"/>
              </a:lnSpc>
              <a:spcBef>
                <a:spcPts val="0"/>
              </a:spcBef>
              <a:spcAft>
                <a:spcPts val="400"/>
              </a:spcAft>
              <a:buNone/>
              <a:defRPr sz="1800" b="0" i="1" cap="none" spc="0" baseline="0">
                <a:solidFill>
                  <a:schemeClr val="accent5"/>
                </a:solidFill>
                <a:latin typeface="+mj-lt"/>
              </a:defRPr>
            </a:lvl2pPr>
            <a:lvl3pPr marL="0" indent="0" algn="l">
              <a:lnSpc>
                <a:spcPct val="100000"/>
              </a:lnSpc>
              <a:spcBef>
                <a:spcPts val="679"/>
              </a:spcBef>
              <a:spcAft>
                <a:spcPts val="1358"/>
              </a:spcAft>
              <a:buNone/>
              <a:defRPr sz="1600">
                <a:solidFill>
                  <a:schemeClr val="tx2">
                    <a:lumMod val="75000"/>
                    <a:lumOff val="25000"/>
                  </a:schemeClr>
                </a:solidFill>
              </a:defRPr>
            </a:lvl3pPr>
            <a:lvl4pPr marL="0" indent="0" algn="l">
              <a:lnSpc>
                <a:spcPct val="100000"/>
              </a:lnSpc>
              <a:spcBef>
                <a:spcPts val="0"/>
              </a:spcBef>
              <a:spcAft>
                <a:spcPts val="600"/>
              </a:spcAft>
              <a:buNone/>
              <a:defRPr sz="1600" baseline="0">
                <a:solidFill>
                  <a:schemeClr val="tx2">
                    <a:lumMod val="50000"/>
                  </a:schemeClr>
                </a:solidFill>
              </a:defRPr>
            </a:lvl4pPr>
            <a:lvl5pPr marL="103446" indent="-103446" algn="l">
              <a:lnSpc>
                <a:spcPct val="100000"/>
              </a:lnSpc>
              <a:spcBef>
                <a:spcPts val="0"/>
              </a:spcBef>
              <a:spcAft>
                <a:spcPts val="600"/>
              </a:spcAft>
              <a:buFont typeface="Arial" panose="020B0604020202020204" pitchFamily="34" charset="0"/>
              <a:buChar char="-"/>
              <a:defRPr sz="2000" baseline="0"/>
            </a:lvl5pPr>
            <a:lvl6pPr marL="0" indent="0" algn="l">
              <a:lnSpc>
                <a:spcPct val="100000"/>
              </a:lnSpc>
              <a:spcBef>
                <a:spcPts val="679"/>
              </a:spcBef>
              <a:spcAft>
                <a:spcPts val="226"/>
              </a:spcAft>
              <a:buNone/>
              <a:defRPr sz="1600" b="1" cap="all" spc="57" baseline="0">
                <a:solidFill>
                  <a:schemeClr val="tx2"/>
                </a:solidFill>
              </a:defRPr>
            </a:lvl6pPr>
          </a:lstStyle>
          <a:p>
            <a:pPr lvl="1"/>
            <a:r>
              <a:rPr lang="en-US"/>
              <a:t>Date</a:t>
            </a:r>
          </a:p>
          <a:p>
            <a:pPr lvl="5"/>
            <a:r>
              <a:rPr lang="en-US"/>
              <a:t>Client Name</a:t>
            </a:r>
          </a:p>
          <a:p>
            <a:pPr lvl="3"/>
            <a:r>
              <a:rPr lang="en-US"/>
              <a:t>Address 1</a:t>
            </a:r>
            <a:br>
              <a:rPr lang="en-US"/>
            </a:br>
            <a:r>
              <a:rPr lang="en-US"/>
              <a:t>Address 2</a:t>
            </a:r>
          </a:p>
          <a:p>
            <a:pPr lvl="0"/>
            <a:r>
              <a:rPr lang="en-US"/>
              <a:t>Click to add name</a:t>
            </a:r>
          </a:p>
          <a:p>
            <a:pPr lvl="1"/>
            <a:r>
              <a:rPr lang="en-US"/>
              <a:t>Title</a:t>
            </a:r>
          </a:p>
          <a:p>
            <a:pPr lvl="2"/>
            <a:r>
              <a:rPr lang="en-US"/>
              <a:t>Email</a:t>
            </a:r>
          </a:p>
          <a:p>
            <a:pPr lvl="3"/>
            <a:r>
              <a:rPr lang="en-US"/>
              <a:t>Bio text</a:t>
            </a:r>
          </a:p>
          <a:p>
            <a:pPr lvl="4"/>
            <a:r>
              <a:rPr lang="en-US"/>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1pPr>
              <a:defRPr>
                <a:solidFill>
                  <a:schemeClr val="tx2"/>
                </a:solidFill>
              </a:defRPr>
            </a:lvl1pPr>
            <a:lvl2pPr>
              <a:defRPr b="1" baseline="0">
                <a:solidFill>
                  <a:schemeClr val="accent5"/>
                </a:solidFill>
              </a:defRPr>
            </a:lvl2pPr>
            <a:lvl3pPr>
              <a:defRPr>
                <a:solidFill>
                  <a:schemeClr val="tx1"/>
                </a:solidFill>
              </a:defRPr>
            </a:lvl3pPr>
            <a:lvl4pPr marL="230188" indent="-230188">
              <a:buClr>
                <a:schemeClr val="accent5"/>
              </a:buClr>
              <a:buFont typeface="Arial" panose="020B0604020202020204" pitchFamily="34" charset="0"/>
              <a:buChar char="•"/>
              <a:defRPr/>
            </a:lvl4pPr>
            <a:lvl5pPr marL="460375" indent="-254000">
              <a:buClr>
                <a:schemeClr val="accent5"/>
              </a:buClr>
              <a:buFont typeface="Arial" panose="020B0604020202020204" pitchFamily="34" charset="0"/>
              <a:buChar char="•"/>
              <a:defRPr/>
            </a:lvl5pPr>
            <a:lvl6pPr marL="642938" indent="-242888">
              <a:buClr>
                <a:schemeClr val="accent5"/>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Footer Placeholder 1"/>
          <p:cNvSpPr>
            <a:spLocks noGrp="1"/>
          </p:cNvSpPr>
          <p:nvPr>
            <p:ph type="ftr" sz="quarter" idx="23"/>
          </p:nvPr>
        </p:nvSpPr>
        <p:spPr/>
        <p:txBody>
          <a:bodyPr/>
          <a:lstStyle/>
          <a:p>
            <a:r>
              <a:rPr lang="en-US"/>
              <a:t>[ to edit Footer; go "Insert" (tab) &gt; "Header &amp; Footer" ]</a:t>
            </a:r>
          </a:p>
        </p:txBody>
      </p:sp>
      <p:sp>
        <p:nvSpPr>
          <p:cNvPr id="3" name="Slide Number Placeholder 2"/>
          <p:cNvSpPr>
            <a:spLocks noGrp="1"/>
          </p:cNvSpPr>
          <p:nvPr>
            <p:ph type="sldNum" sz="quarter" idx="24"/>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A70FFDD3-ACF2-4F17-99FA-D1FE1E27C09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DD64B30C-74B1-48F2-AE9C-45DB36327A3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71FACC32-31E2-489D-911A-10D2BDB10AB4}"/>
              </a:ext>
            </a:extLst>
          </p:cNvPr>
          <p:cNvGrpSpPr>
            <a:grpSpLocks noChangeAspect="1"/>
          </p:cNvGrpSpPr>
          <p:nvPr userDrawn="1"/>
        </p:nvGrpSpPr>
        <p:grpSpPr>
          <a:xfrm>
            <a:off x="56896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E1D49CFE-6DCF-40F7-BA68-013B05F1C4D9}"/>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a:extLst>
                <a:ext uri="{FF2B5EF4-FFF2-40B4-BE49-F238E27FC236}">
                  <a16:creationId xmlns:a16="http://schemas.microsoft.com/office/drawing/2014/main" id="{9567676A-373D-4E0E-84B6-4548D886E719}"/>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a:extLst>
                <a:ext uri="{FF2B5EF4-FFF2-40B4-BE49-F238E27FC236}">
                  <a16:creationId xmlns:a16="http://schemas.microsoft.com/office/drawing/2014/main" id="{2CFC698B-9B5A-424D-98C0-087087ED39F1}"/>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a:extLst>
                <a:ext uri="{FF2B5EF4-FFF2-40B4-BE49-F238E27FC236}">
                  <a16:creationId xmlns:a16="http://schemas.microsoft.com/office/drawing/2014/main" id="{F317FEEE-B871-4A5A-9628-78ABE728BE9F}"/>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235591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Letter - Right_Dark">
    <p:bg>
      <p:bgRef idx="1001">
        <a:schemeClr val="bg2"/>
      </p:bgRef>
    </p:bg>
    <p:spTree>
      <p:nvGrpSpPr>
        <p:cNvPr id="1" name=""/>
        <p:cNvGrpSpPr/>
        <p:nvPr/>
      </p:nvGrpSpPr>
      <p:grpSpPr>
        <a:xfrm>
          <a:off x="0" y="0"/>
          <a:ext cx="0" cy="0"/>
          <a:chOff x="0" y="0"/>
          <a:chExt cx="0" cy="0"/>
        </a:xfrm>
      </p:grpSpPr>
      <p:cxnSp>
        <p:nvCxnSpPr>
          <p:cNvPr id="9"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5689600" y="457200"/>
            <a:ext cx="552577" cy="610986"/>
            <a:chOff x="5423543" y="1158469"/>
            <a:chExt cx="1103529" cy="1095666"/>
          </a:xfrm>
          <a:solidFill>
            <a:schemeClr val="accent2"/>
          </a:solidFill>
        </p:grpSpPr>
        <p:sp>
          <p:nvSpPr>
            <p:cNvPr id="19"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a:p>
          </p:txBody>
        </p:sp>
        <p:sp>
          <p:nvSpPr>
            <p:cNvPr id="20"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1"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sp>
          <p:nvSpPr>
            <p:cNvPr id="22"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grpSp>
      <p:sp>
        <p:nvSpPr>
          <p:cNvPr id="23" name="Text Placeholder - Bio Name 1-2"/>
          <p:cNvSpPr>
            <a:spLocks noGrp="1"/>
          </p:cNvSpPr>
          <p:nvPr>
            <p:ph type="body" sz="quarter" idx="22" hasCustomPrompt="1"/>
          </p:nvPr>
        </p:nvSpPr>
        <p:spPr>
          <a:xfrm>
            <a:off x="660400" y="457200"/>
            <a:ext cx="4121051" cy="5562600"/>
          </a:xfrm>
        </p:spPr>
        <p:txBody>
          <a:bodyPr/>
          <a:lstStyle>
            <a:lvl1pPr marL="0" indent="0" algn="l">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gn="l">
              <a:lnSpc>
                <a:spcPct val="100000"/>
              </a:lnSpc>
              <a:spcBef>
                <a:spcPts val="0"/>
              </a:spcBef>
              <a:spcAft>
                <a:spcPts val="400"/>
              </a:spcAft>
              <a:buNone/>
              <a:defRPr sz="1800" b="0" i="1" cap="none" spc="0" baseline="0">
                <a:solidFill>
                  <a:schemeClr val="accent3"/>
                </a:solidFill>
                <a:latin typeface="+mj-lt"/>
              </a:defRPr>
            </a:lvl2pPr>
            <a:lvl3pPr marL="0" indent="0" algn="l">
              <a:lnSpc>
                <a:spcPct val="100000"/>
              </a:lnSpc>
              <a:spcBef>
                <a:spcPts val="679"/>
              </a:spcBef>
              <a:spcAft>
                <a:spcPts val="1358"/>
              </a:spcAft>
              <a:buNone/>
              <a:defRPr sz="1600">
                <a:solidFill>
                  <a:schemeClr val="accent2"/>
                </a:solidFill>
              </a:defRPr>
            </a:lvl3pPr>
            <a:lvl4pPr marL="0" indent="0" algn="l">
              <a:lnSpc>
                <a:spcPct val="100000"/>
              </a:lnSpc>
              <a:spcBef>
                <a:spcPts val="0"/>
              </a:spcBef>
              <a:spcAft>
                <a:spcPts val="600"/>
              </a:spcAft>
              <a:buNone/>
              <a:defRPr sz="1600" baseline="0">
                <a:solidFill>
                  <a:schemeClr val="tx1"/>
                </a:solidFill>
              </a:defRPr>
            </a:lvl4pPr>
            <a:lvl5pPr marL="103446" indent="-103446" algn="l">
              <a:lnSpc>
                <a:spcPct val="100000"/>
              </a:lnSpc>
              <a:spcBef>
                <a:spcPts val="0"/>
              </a:spcBef>
              <a:spcAft>
                <a:spcPts val="600"/>
              </a:spcAft>
              <a:buClr>
                <a:schemeClr val="accent4"/>
              </a:buClr>
              <a:buFont typeface="Arial" panose="020B0604020202020204" pitchFamily="34" charset="0"/>
              <a:buChar char="-"/>
              <a:defRPr sz="1600" baseline="0">
                <a:solidFill>
                  <a:schemeClr val="tx1"/>
                </a:solidFill>
              </a:defRPr>
            </a:lvl5pPr>
            <a:lvl6pPr marL="0" indent="0" algn="l">
              <a:lnSpc>
                <a:spcPct val="100000"/>
              </a:lnSpc>
              <a:spcBef>
                <a:spcPts val="679"/>
              </a:spcBef>
              <a:spcAft>
                <a:spcPts val="226"/>
              </a:spcAft>
              <a:buNone/>
              <a:defRPr sz="1600" b="1" cap="all" spc="57" baseline="0">
                <a:solidFill>
                  <a:schemeClr val="tx2"/>
                </a:solidFill>
              </a:defRPr>
            </a:lvl6pPr>
          </a:lstStyle>
          <a:p>
            <a:pPr lvl="1"/>
            <a:r>
              <a:rPr lang="en-US"/>
              <a:t>Date</a:t>
            </a:r>
          </a:p>
          <a:p>
            <a:pPr lvl="5"/>
            <a:r>
              <a:rPr lang="en-US"/>
              <a:t>Client Name</a:t>
            </a:r>
          </a:p>
          <a:p>
            <a:pPr lvl="3"/>
            <a:r>
              <a:rPr lang="en-US"/>
              <a:t>Address 1</a:t>
            </a:r>
            <a:br>
              <a:rPr lang="en-US"/>
            </a:br>
            <a:r>
              <a:rPr lang="en-US"/>
              <a:t>Address 2</a:t>
            </a:r>
          </a:p>
          <a:p>
            <a:pPr lvl="0"/>
            <a:r>
              <a:rPr lang="en-US"/>
              <a:t>Click to add name</a:t>
            </a:r>
          </a:p>
          <a:p>
            <a:pPr lvl="1"/>
            <a:r>
              <a:rPr lang="en-US"/>
              <a:t>Title</a:t>
            </a:r>
          </a:p>
          <a:p>
            <a:pPr lvl="2"/>
            <a:r>
              <a:rPr lang="en-US"/>
              <a:t>Email</a:t>
            </a:r>
          </a:p>
          <a:p>
            <a:pPr lvl="3"/>
            <a:r>
              <a:rPr lang="en-US"/>
              <a:t>Bio text</a:t>
            </a:r>
          </a:p>
          <a:p>
            <a:pPr lvl="4"/>
            <a:r>
              <a:rPr lang="en-US"/>
              <a:t>Bulleted text</a:t>
            </a:r>
          </a:p>
        </p:txBody>
      </p:sp>
      <p:sp>
        <p:nvSpPr>
          <p:cNvPr id="13" name="Content Placeholder 9"/>
          <p:cNvSpPr>
            <a:spLocks noGrp="1"/>
          </p:cNvSpPr>
          <p:nvPr>
            <p:ph sz="quarter" idx="15" hasCustomPrompt="1"/>
          </p:nvPr>
        </p:nvSpPr>
        <p:spPr>
          <a:xfrm>
            <a:off x="5689600" y="1524000"/>
            <a:ext cx="5029200"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23"/>
          </p:nvPr>
        </p:nvSpPr>
        <p:spPr/>
        <p:txBody>
          <a:bodyPr/>
          <a:lstStyle/>
          <a:p>
            <a:r>
              <a:rPr lang="en-US"/>
              <a:t>[ to edit Footer; go "Insert" (tab) &gt; "Header &amp; Footer" ]</a:t>
            </a:r>
          </a:p>
        </p:txBody>
      </p:sp>
      <p:sp>
        <p:nvSpPr>
          <p:cNvPr id="4" name="Slide Number Placeholder 3"/>
          <p:cNvSpPr>
            <a:spLocks noGrp="1"/>
          </p:cNvSpPr>
          <p:nvPr>
            <p:ph type="sldNum" sz="quarter" idx="24"/>
          </p:nvPr>
        </p:nvSpPr>
        <p:spPr/>
        <p:txBody>
          <a:bodyPr/>
          <a:lstStyle/>
          <a:p>
            <a:fld id="{D80659BF-CB79-4A8E-8A5E-9707540CF6F7}" type="slidenum">
              <a:rPr lang="en-US" smtClean="0"/>
              <a:pPr/>
              <a:t>‹#›</a:t>
            </a:fld>
            <a:endParaRPr lang="en-US"/>
          </a:p>
        </p:txBody>
      </p:sp>
      <p:cxnSp>
        <p:nvCxnSpPr>
          <p:cNvPr id="14" name="RuleLine - Mid" hidden="1">
            <a:extLst>
              <a:ext uri="{FF2B5EF4-FFF2-40B4-BE49-F238E27FC236}">
                <a16:creationId xmlns:a16="http://schemas.microsoft.com/office/drawing/2014/main" id="{27CA74D1-FF5B-4878-AD83-FCCB76FF14E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hidden="1">
            <a:extLst>
              <a:ext uri="{FF2B5EF4-FFF2-40B4-BE49-F238E27FC236}">
                <a16:creationId xmlns:a16="http://schemas.microsoft.com/office/drawing/2014/main" id="{B1C346DF-C1C9-494E-99BC-70A08D2603C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7" name="GRAPHIC - MathCompass">
            <a:extLst>
              <a:ext uri="{FF2B5EF4-FFF2-40B4-BE49-F238E27FC236}">
                <a16:creationId xmlns:a16="http://schemas.microsoft.com/office/drawing/2014/main" id="{AAEEC7FB-0EDE-4ACA-8F96-368BAEF5D9D0}"/>
              </a:ext>
            </a:extLst>
          </p:cNvPr>
          <p:cNvGrpSpPr>
            <a:grpSpLocks noChangeAspect="1"/>
          </p:cNvGrpSpPr>
          <p:nvPr userDrawn="1"/>
        </p:nvGrpSpPr>
        <p:grpSpPr>
          <a:xfrm>
            <a:off x="5689600" y="457200"/>
            <a:ext cx="552577" cy="610986"/>
            <a:chOff x="5423543" y="1158469"/>
            <a:chExt cx="1103529" cy="1095666"/>
          </a:xfrm>
          <a:solidFill>
            <a:schemeClr val="accent2"/>
          </a:solidFill>
        </p:grpSpPr>
        <p:sp>
          <p:nvSpPr>
            <p:cNvPr id="18" name="/ (South)">
              <a:extLst>
                <a:ext uri="{FF2B5EF4-FFF2-40B4-BE49-F238E27FC236}">
                  <a16:creationId xmlns:a16="http://schemas.microsoft.com/office/drawing/2014/main" id="{2F2D2EA1-6FE1-447D-9FD4-33ECF124DA51}"/>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l"/>
              <a:endParaRPr lang="en-US"/>
            </a:p>
          </p:txBody>
        </p:sp>
        <p:sp>
          <p:nvSpPr>
            <p:cNvPr id="24" name="- (East)">
              <a:extLst>
                <a:ext uri="{FF2B5EF4-FFF2-40B4-BE49-F238E27FC236}">
                  <a16:creationId xmlns:a16="http://schemas.microsoft.com/office/drawing/2014/main" id="{EEA8911B-C11B-402C-811D-21465196D2A4}"/>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5" name="x (North)">
              <a:extLst>
                <a:ext uri="{FF2B5EF4-FFF2-40B4-BE49-F238E27FC236}">
                  <a16:creationId xmlns:a16="http://schemas.microsoft.com/office/drawing/2014/main" id="{094EB703-E4CF-417E-B884-AF1107E15CD3}"/>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sp>
          <p:nvSpPr>
            <p:cNvPr id="26" name="+ (West)">
              <a:extLst>
                <a:ext uri="{FF2B5EF4-FFF2-40B4-BE49-F238E27FC236}">
                  <a16:creationId xmlns:a16="http://schemas.microsoft.com/office/drawing/2014/main" id="{7460271C-0CBE-4393-A2D7-99A62B856D53}"/>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algn="l"/>
              <a:endParaRPr lang="en-US"/>
            </a:p>
          </p:txBody>
        </p:sp>
      </p:grpSp>
    </p:spTree>
    <p:extLst>
      <p:ext uri="{BB962C8B-B14F-4D97-AF65-F5344CB8AC3E}">
        <p14:creationId xmlns:p14="http://schemas.microsoft.com/office/powerpoint/2010/main" val="16309827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cSld name="Title -  On24 Cov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97960" y="1781379"/>
            <a:ext cx="9600025" cy="2013857"/>
          </a:xfrm>
        </p:spPr>
        <p:txBody>
          <a:bodyPr anchor="b"/>
          <a:lstStyle>
            <a:lvl1pPr algn="l">
              <a:lnSpc>
                <a:spcPct val="100000"/>
              </a:lnSpc>
              <a:defRPr sz="3600" baseline="0">
                <a:solidFill>
                  <a:schemeClr val="bg2"/>
                </a:solidFill>
              </a:defRPr>
            </a:lvl1pPr>
          </a:lstStyle>
          <a:p>
            <a:r>
              <a:rPr lang="en-US"/>
              <a:t>Click to add </a:t>
            </a:r>
            <a:br>
              <a:rPr lang="en-US"/>
            </a:br>
            <a:r>
              <a:rPr lang="en-US"/>
              <a:t>presentation title</a:t>
            </a:r>
          </a:p>
        </p:txBody>
      </p:sp>
      <p:sp>
        <p:nvSpPr>
          <p:cNvPr id="31" name="Freeform 12"/>
          <p:cNvSpPr>
            <a:spLocks noChangeAspect="1" noEditPoints="1"/>
          </p:cNvSpPr>
          <p:nvPr/>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cxnSp>
        <p:nvCxnSpPr>
          <p:cNvPr id="17" name="Straight Connector 16"/>
          <p:cNvCxnSpPr/>
          <p:nvPr/>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8" name="Subtitle 2"/>
          <p:cNvSpPr txBox="1">
            <a:spLocks/>
          </p:cNvSpPr>
          <p:nvPr/>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r>
              <a:rPr lang="en-US" sz="800" dirty="0">
                <a:solidFill>
                  <a:schemeClr val="accent6"/>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algn="l">
              <a:lnSpc>
                <a:spcPct val="120000"/>
              </a:lnSpc>
              <a:spcBef>
                <a:spcPts val="0"/>
              </a:spcBef>
              <a:spcAft>
                <a:spcPts val="600"/>
              </a:spcAft>
            </a:pPr>
            <a:r>
              <a:rPr lang="en-US" sz="800" dirty="0">
                <a:solidFill>
                  <a:schemeClr val="accent6"/>
                </a:solidFill>
              </a:rPr>
              <a:t>Assurance, tax, and consulting offered through Moss Adams LLP. ISO/IEC 27001 </a:t>
            </a:r>
            <a:r>
              <a:rPr lang="en-US" sz="800">
                <a:solidFill>
                  <a:schemeClr val="accent6"/>
                </a:solidFill>
              </a:rPr>
              <a:t>services offered </a:t>
            </a:r>
            <a:r>
              <a:rPr lang="en-US" sz="800" dirty="0">
                <a:solidFill>
                  <a:schemeClr val="accent6"/>
                </a:solidFill>
              </a:rPr>
              <a:t>through Moss Adams Certifications LLC. Investment advisory offered through Moss Adams Wealth Advisors LLC.</a:t>
            </a:r>
          </a:p>
        </p:txBody>
      </p:sp>
      <p:sp>
        <p:nvSpPr>
          <p:cNvPr id="19" name="Text Placeholder - Left, Mid"/>
          <p:cNvSpPr>
            <a:spLocks noGrp="1"/>
          </p:cNvSpPr>
          <p:nvPr>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2"/>
                </a:solidFill>
                <a:latin typeface="+mn-lt"/>
              </a:defRPr>
            </a:lvl1pPr>
          </a:lstStyle>
          <a:p>
            <a:pPr lvl="0"/>
            <a:r>
              <a:rPr lang="en-US"/>
              <a:t>Click to add a subtitle</a:t>
            </a:r>
          </a:p>
        </p:txBody>
      </p:sp>
      <p:grpSp>
        <p:nvGrpSpPr>
          <p:cNvPr id="5" name="Group 4"/>
          <p:cNvGrpSpPr/>
          <p:nvPr/>
        </p:nvGrpSpPr>
        <p:grpSpPr>
          <a:xfrm>
            <a:off x="6240658" y="76199"/>
            <a:ext cx="4356730" cy="1285208"/>
            <a:chOff x="6240658" y="76199"/>
            <a:chExt cx="4356730" cy="1285208"/>
          </a:xfrm>
        </p:grpSpPr>
        <p:sp>
          <p:nvSpPr>
            <p:cNvPr id="72" name="Freeform 71"/>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9092732" y="76199"/>
              <a:ext cx="983612" cy="1285208"/>
              <a:chOff x="9092732" y="76199"/>
              <a:chExt cx="983612" cy="1285208"/>
            </a:xfrm>
            <a:solidFill>
              <a:schemeClr val="accent2"/>
            </a:solidFill>
          </p:grpSpPr>
          <p:sp>
            <p:nvSpPr>
              <p:cNvPr id="80" name="Freeform 79"/>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8112558" y="76199"/>
              <a:ext cx="983612" cy="1285208"/>
              <a:chOff x="9092732" y="76199"/>
              <a:chExt cx="983612" cy="1285208"/>
            </a:xfrm>
            <a:solidFill>
              <a:schemeClr val="accent2"/>
            </a:solidFill>
          </p:grpSpPr>
          <p:sp>
            <p:nvSpPr>
              <p:cNvPr id="23" name="Freeform 22"/>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7127227" y="76199"/>
              <a:ext cx="983612" cy="1285208"/>
              <a:chOff x="9092732" y="76199"/>
              <a:chExt cx="983612" cy="1285208"/>
            </a:xfrm>
            <a:solidFill>
              <a:schemeClr val="accent2"/>
            </a:solidFill>
          </p:grpSpPr>
          <p:sp>
            <p:nvSpPr>
              <p:cNvPr id="26" name="Freeform 25"/>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21" name="Freeform 12">
            <a:extLst>
              <a:ext uri="{FF2B5EF4-FFF2-40B4-BE49-F238E27FC236}">
                <a16:creationId xmlns:a16="http://schemas.microsoft.com/office/drawing/2014/main" id="{E63D55AE-8393-4B91-8094-31443CD1B42E}"/>
              </a:ext>
            </a:extLst>
          </p:cNvPr>
          <p:cNvSpPr>
            <a:spLocks noChangeAspect="1" noEditPoints="1"/>
          </p:cNvSpPr>
          <p:nvPr userDrawn="1"/>
        </p:nvSpPr>
        <p:spPr bwMode="auto">
          <a:xfrm>
            <a:off x="975809" y="903335"/>
            <a:ext cx="1573882" cy="457200"/>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cxnSp>
        <p:nvCxnSpPr>
          <p:cNvPr id="28" name="Straight Connector 27">
            <a:extLst>
              <a:ext uri="{FF2B5EF4-FFF2-40B4-BE49-F238E27FC236}">
                <a16:creationId xmlns:a16="http://schemas.microsoft.com/office/drawing/2014/main" id="{D913E374-B6F8-4E7D-9BF8-01CCBC95AAE2}"/>
              </a:ext>
            </a:extLst>
          </p:cNvPr>
          <p:cNvCxnSpPr/>
          <p:nvPr userDrawn="1"/>
        </p:nvCxnSpPr>
        <p:spPr>
          <a:xfrm>
            <a:off x="975809" y="5125981"/>
            <a:ext cx="3017212" cy="0"/>
          </a:xfrm>
          <a:prstGeom prst="line">
            <a:avLst/>
          </a:prstGeom>
          <a:ln w="63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9" name="Subtitle 2">
            <a:extLst>
              <a:ext uri="{FF2B5EF4-FFF2-40B4-BE49-F238E27FC236}">
                <a16:creationId xmlns:a16="http://schemas.microsoft.com/office/drawing/2014/main" id="{5A74E510-2111-4A33-8B31-3B2DB72B3444}"/>
              </a:ext>
            </a:extLst>
          </p:cNvPr>
          <p:cNvSpPr txBox="1">
            <a:spLocks/>
          </p:cNvSpPr>
          <p:nvPr userDrawn="1"/>
        </p:nvSpPr>
        <p:spPr>
          <a:xfrm>
            <a:off x="975809" y="5301343"/>
            <a:ext cx="9600024" cy="854311"/>
          </a:xfrm>
          <a:prstGeom prst="rect">
            <a:avLst/>
          </a:prstGeom>
        </p:spPr>
        <p:txBody>
          <a:bodyPr vert="horz" lIns="0" tIns="0" rIns="0" bIns="0" rtlCol="0">
            <a:noAutofit/>
          </a:bodyPr>
          <a:lstStyle>
            <a:lvl1pPr marL="0" indent="0" algn="l" defTabSz="884964" rtl="0" eaLnBrk="1" latinLnBrk="0" hangingPunct="1">
              <a:lnSpc>
                <a:spcPts val="1291"/>
              </a:lnSpc>
              <a:spcBef>
                <a:spcPts val="1800"/>
              </a:spcBef>
              <a:spcAft>
                <a:spcPts val="0"/>
              </a:spcAft>
              <a:buFont typeface="Arial" panose="020B0604020202020204" pitchFamily="34" charset="0"/>
              <a:buNone/>
              <a:defRPr sz="1100" kern="1200" baseline="0">
                <a:solidFill>
                  <a:schemeClr val="accent3"/>
                </a:solidFill>
                <a:latin typeface="+mn-lt"/>
                <a:ea typeface="+mn-ea"/>
                <a:cs typeface="Arial" panose="020B0604020202020204" pitchFamily="34" charset="0"/>
              </a:defRPr>
            </a:lvl1pPr>
            <a:lvl2pPr marL="442482" indent="0" algn="ctr" defTabSz="884964" rtl="0" eaLnBrk="1" latinLnBrk="0" hangingPunct="1">
              <a:lnSpc>
                <a:spcPts val="2200"/>
              </a:lnSpc>
              <a:spcBef>
                <a:spcPts val="1200"/>
              </a:spcBef>
              <a:spcAft>
                <a:spcPts val="200"/>
              </a:spcAft>
              <a:buFontTx/>
              <a:buNone/>
              <a:defRPr sz="1936" b="1" kern="1200" cap="all" spc="57" baseline="0">
                <a:solidFill>
                  <a:schemeClr val="tx2"/>
                </a:solidFill>
                <a:latin typeface="+mn-lt"/>
                <a:ea typeface="+mn-ea"/>
                <a:cs typeface="Arial" panose="020B0604020202020204" pitchFamily="34" charset="0"/>
              </a:defRPr>
            </a:lvl2pPr>
            <a:lvl3pPr marL="884964" indent="0" algn="ctr" defTabSz="884964" rtl="0" eaLnBrk="1" latinLnBrk="0" hangingPunct="1">
              <a:lnSpc>
                <a:spcPts val="2000"/>
              </a:lnSpc>
              <a:spcBef>
                <a:spcPts val="0"/>
              </a:spcBef>
              <a:spcAft>
                <a:spcPts val="1200"/>
              </a:spcAft>
              <a:buFont typeface="Arial" panose="020B0604020202020204" pitchFamily="34" charset="0"/>
              <a:buNone/>
              <a:defRPr sz="1742" kern="1200" baseline="0">
                <a:solidFill>
                  <a:schemeClr val="tx1"/>
                </a:solidFill>
                <a:latin typeface="+mn-lt"/>
                <a:ea typeface="+mn-ea"/>
                <a:cs typeface="Arial" panose="020B0604020202020204" pitchFamily="34" charset="0"/>
              </a:defRPr>
            </a:lvl3pPr>
            <a:lvl4pPr marL="1327446" indent="0" algn="ctr" defTabSz="884964" rtl="0" eaLnBrk="1" latinLnBrk="0" hangingPunct="1">
              <a:lnSpc>
                <a:spcPts val="1800"/>
              </a:lnSpc>
              <a:spcBef>
                <a:spcPts val="0"/>
              </a:spcBef>
              <a:spcAft>
                <a:spcPts val="800"/>
              </a:spcAft>
              <a:buClr>
                <a:schemeClr val="accent2"/>
              </a:buClr>
              <a:buFont typeface="Arial" panose="020B0604020202020204" pitchFamily="34" charset="0"/>
              <a:buNone/>
              <a:defRPr sz="1549" kern="1200" baseline="0">
                <a:solidFill>
                  <a:schemeClr val="tx1"/>
                </a:solidFill>
                <a:latin typeface="+mn-lt"/>
                <a:ea typeface="+mn-ea"/>
                <a:cs typeface="Arial" panose="020B0604020202020204" pitchFamily="34" charset="0"/>
              </a:defRPr>
            </a:lvl4pPr>
            <a:lvl5pPr marL="1769927" indent="0" algn="ctr" defTabSz="884964" rtl="0" eaLnBrk="1" latinLnBrk="0" hangingPunct="1">
              <a:lnSpc>
                <a:spcPts val="1600"/>
              </a:lnSpc>
              <a:spcBef>
                <a:spcPts val="0"/>
              </a:spcBef>
              <a:spcAft>
                <a:spcPts val="800"/>
              </a:spcAft>
              <a:buFont typeface="Arial" panose="020B0604020202020204" pitchFamily="34" charset="0"/>
              <a:buNone/>
              <a:defRPr sz="1549" kern="1200" baseline="0">
                <a:solidFill>
                  <a:schemeClr val="tx2"/>
                </a:solidFill>
                <a:latin typeface="+mn-lt"/>
                <a:ea typeface="+mn-ea"/>
                <a:cs typeface="Arial" panose="020B0604020202020204" pitchFamily="34" charset="0"/>
              </a:defRPr>
            </a:lvl5pPr>
            <a:lvl6pPr marL="2212410"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6pPr>
            <a:lvl7pPr marL="2654891"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7pPr>
            <a:lvl8pPr marL="3097374"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8pPr>
            <a:lvl9pPr marL="3539855" indent="0" algn="ctr" defTabSz="884964" rtl="0" eaLnBrk="1" latinLnBrk="0" hangingPunct="1">
              <a:lnSpc>
                <a:spcPct val="90000"/>
              </a:lnSpc>
              <a:spcBef>
                <a:spcPts val="484"/>
              </a:spcBef>
              <a:buFont typeface="Arial" panose="020B0604020202020204" pitchFamily="34" charset="0"/>
              <a:buNone/>
              <a:defRPr sz="1549" kern="1200">
                <a:solidFill>
                  <a:schemeClr val="tx1"/>
                </a:solidFill>
                <a:latin typeface="+mn-lt"/>
                <a:ea typeface="+mn-ea"/>
                <a:cs typeface="+mn-cs"/>
              </a:defRPr>
            </a:lvl9pPr>
          </a:lstStyle>
          <a:p>
            <a:pPr algn="l">
              <a:lnSpc>
                <a:spcPct val="120000"/>
              </a:lnSpc>
              <a:spcBef>
                <a:spcPts val="0"/>
              </a:spcBef>
              <a:spcAft>
                <a:spcPts val="600"/>
              </a:spcAft>
            </a:pPr>
            <a:endParaRPr lang="en-US" sz="800">
              <a:solidFill>
                <a:schemeClr val="accent6"/>
              </a:solidFill>
            </a:endParaRPr>
          </a:p>
        </p:txBody>
      </p:sp>
      <p:sp>
        <p:nvSpPr>
          <p:cNvPr id="30" name="Text Placeholder - Left, Mid">
            <a:extLst>
              <a:ext uri="{FF2B5EF4-FFF2-40B4-BE49-F238E27FC236}">
                <a16:creationId xmlns:a16="http://schemas.microsoft.com/office/drawing/2014/main" id="{39C9566B-6740-4F78-AC05-8415FB0C4271}"/>
              </a:ext>
            </a:extLst>
          </p:cNvPr>
          <p:cNvSpPr>
            <a:spLocks noGrp="1"/>
          </p:cNvSpPr>
          <p:nvPr>
            <p:ph type="body" sz="quarter" idx="16" hasCustomPrompt="1"/>
          </p:nvPr>
        </p:nvSpPr>
        <p:spPr>
          <a:xfrm>
            <a:off x="995905" y="4022682"/>
            <a:ext cx="7656562" cy="642257"/>
          </a:xfrm>
        </p:spPr>
        <p:txBody>
          <a:bodyPr/>
          <a:lstStyle>
            <a:lvl1pPr>
              <a:lnSpc>
                <a:spcPts val="1800"/>
              </a:lnSpc>
              <a:spcBef>
                <a:spcPts val="0"/>
              </a:spcBef>
              <a:spcAft>
                <a:spcPts val="1000"/>
              </a:spcAft>
              <a:defRPr sz="1200" baseline="0">
                <a:solidFill>
                  <a:schemeClr val="bg2"/>
                </a:solidFill>
                <a:latin typeface="+mn-lt"/>
              </a:defRPr>
            </a:lvl1pPr>
          </a:lstStyle>
          <a:p>
            <a:pPr lvl="0"/>
            <a:r>
              <a:rPr lang="en-US"/>
              <a:t>Click to add a subtitle</a:t>
            </a:r>
          </a:p>
        </p:txBody>
      </p:sp>
      <p:grpSp>
        <p:nvGrpSpPr>
          <p:cNvPr id="32" name="Group 31">
            <a:extLst>
              <a:ext uri="{FF2B5EF4-FFF2-40B4-BE49-F238E27FC236}">
                <a16:creationId xmlns:a16="http://schemas.microsoft.com/office/drawing/2014/main" id="{12AA8D6B-A3FB-407F-B128-643E8B8896C0}"/>
              </a:ext>
            </a:extLst>
          </p:cNvPr>
          <p:cNvGrpSpPr/>
          <p:nvPr userDrawn="1"/>
        </p:nvGrpSpPr>
        <p:grpSpPr>
          <a:xfrm>
            <a:off x="6240658" y="76199"/>
            <a:ext cx="4356730" cy="1285208"/>
            <a:chOff x="6240658" y="76199"/>
            <a:chExt cx="4356730" cy="1285208"/>
          </a:xfrm>
        </p:grpSpPr>
        <p:sp>
          <p:nvSpPr>
            <p:cNvPr id="33" name="Freeform 71">
              <a:extLst>
                <a:ext uri="{FF2B5EF4-FFF2-40B4-BE49-F238E27FC236}">
                  <a16:creationId xmlns:a16="http://schemas.microsoft.com/office/drawing/2014/main" id="{3999359C-467D-41C0-A90A-D1A673FAC948}"/>
                </a:ext>
              </a:extLst>
            </p:cNvPr>
            <p:cNvSpPr>
              <a:spLocks noChangeAspect="1" noEditPoints="1"/>
            </p:cNvSpPr>
            <p:nvPr/>
          </p:nvSpPr>
          <p:spPr bwMode="auto">
            <a:xfrm>
              <a:off x="6240658" y="76199"/>
              <a:ext cx="891725" cy="88754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72">
              <a:extLst>
                <a:ext uri="{FF2B5EF4-FFF2-40B4-BE49-F238E27FC236}">
                  <a16:creationId xmlns:a16="http://schemas.microsoft.com/office/drawing/2014/main" id="{69F6E85E-3559-4146-A5A3-6145A1540802}"/>
                </a:ext>
              </a:extLst>
            </p:cNvPr>
            <p:cNvSpPr>
              <a:spLocks noChangeAspect="1" noEditPoints="1"/>
            </p:cNvSpPr>
            <p:nvPr/>
          </p:nvSpPr>
          <p:spPr bwMode="auto">
            <a:xfrm>
              <a:off x="10075301" y="76199"/>
              <a:ext cx="522087" cy="88754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73">
              <a:extLst>
                <a:ext uri="{FF2B5EF4-FFF2-40B4-BE49-F238E27FC236}">
                  <a16:creationId xmlns:a16="http://schemas.microsoft.com/office/drawing/2014/main" id="{CDA7A400-BD49-4535-A3AB-4EC88FB6EE62}"/>
                </a:ext>
              </a:extLst>
            </p:cNvPr>
            <p:cNvSpPr>
              <a:spLocks noChangeAspect="1" noEditPoints="1"/>
            </p:cNvSpPr>
            <p:nvPr/>
          </p:nvSpPr>
          <p:spPr bwMode="auto">
            <a:xfrm>
              <a:off x="6244835" y="962532"/>
              <a:ext cx="887548" cy="398875"/>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74">
              <a:extLst>
                <a:ext uri="{FF2B5EF4-FFF2-40B4-BE49-F238E27FC236}">
                  <a16:creationId xmlns:a16="http://schemas.microsoft.com/office/drawing/2014/main" id="{B48409AF-A779-4DCD-90F3-7C8262719752}"/>
                </a:ext>
              </a:extLst>
            </p:cNvPr>
            <p:cNvSpPr>
              <a:spLocks noChangeAspect="1" noEditPoints="1"/>
            </p:cNvSpPr>
            <p:nvPr/>
          </p:nvSpPr>
          <p:spPr bwMode="auto">
            <a:xfrm>
              <a:off x="10076345" y="964620"/>
              <a:ext cx="519999" cy="394699"/>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7" name="Group 36">
              <a:extLst>
                <a:ext uri="{FF2B5EF4-FFF2-40B4-BE49-F238E27FC236}">
                  <a16:creationId xmlns:a16="http://schemas.microsoft.com/office/drawing/2014/main" id="{540087D6-F412-4794-88D9-BF647F0AA909}"/>
                </a:ext>
              </a:extLst>
            </p:cNvPr>
            <p:cNvGrpSpPr/>
            <p:nvPr userDrawn="1"/>
          </p:nvGrpSpPr>
          <p:grpSpPr>
            <a:xfrm>
              <a:off x="9092732" y="76199"/>
              <a:ext cx="983612" cy="1285208"/>
              <a:chOff x="9092732" y="76199"/>
              <a:chExt cx="983612" cy="1285208"/>
            </a:xfrm>
            <a:solidFill>
              <a:schemeClr val="accent2"/>
            </a:solidFill>
          </p:grpSpPr>
          <p:sp>
            <p:nvSpPr>
              <p:cNvPr id="44" name="Freeform 79">
                <a:extLst>
                  <a:ext uri="{FF2B5EF4-FFF2-40B4-BE49-F238E27FC236}">
                    <a16:creationId xmlns:a16="http://schemas.microsoft.com/office/drawing/2014/main" id="{EB705120-662A-4F21-A8A3-17AEED3D29D2}"/>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80">
                <a:extLst>
                  <a:ext uri="{FF2B5EF4-FFF2-40B4-BE49-F238E27FC236}">
                    <a16:creationId xmlns:a16="http://schemas.microsoft.com/office/drawing/2014/main" id="{426009CF-37AF-4C58-B955-25171CB08DD6}"/>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 name="Group 37">
              <a:extLst>
                <a:ext uri="{FF2B5EF4-FFF2-40B4-BE49-F238E27FC236}">
                  <a16:creationId xmlns:a16="http://schemas.microsoft.com/office/drawing/2014/main" id="{AE926A88-FB62-4653-8480-64A001DBC639}"/>
                </a:ext>
              </a:extLst>
            </p:cNvPr>
            <p:cNvGrpSpPr/>
            <p:nvPr userDrawn="1"/>
          </p:nvGrpSpPr>
          <p:grpSpPr>
            <a:xfrm>
              <a:off x="8112558" y="76199"/>
              <a:ext cx="983612" cy="1285208"/>
              <a:chOff x="9092732" y="76199"/>
              <a:chExt cx="983612" cy="1285208"/>
            </a:xfrm>
            <a:solidFill>
              <a:schemeClr val="accent2"/>
            </a:solidFill>
          </p:grpSpPr>
          <p:sp>
            <p:nvSpPr>
              <p:cNvPr id="42" name="Freeform 22">
                <a:extLst>
                  <a:ext uri="{FF2B5EF4-FFF2-40B4-BE49-F238E27FC236}">
                    <a16:creationId xmlns:a16="http://schemas.microsoft.com/office/drawing/2014/main" id="{BA90A033-72D6-4375-A0E1-BE6279C13BB4}"/>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3">
                <a:extLst>
                  <a:ext uri="{FF2B5EF4-FFF2-40B4-BE49-F238E27FC236}">
                    <a16:creationId xmlns:a16="http://schemas.microsoft.com/office/drawing/2014/main" id="{CBE20DF7-ABFA-429F-88D2-4C0D9F7A83C1}"/>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a:extLst>
                <a:ext uri="{FF2B5EF4-FFF2-40B4-BE49-F238E27FC236}">
                  <a16:creationId xmlns:a16="http://schemas.microsoft.com/office/drawing/2014/main" id="{B961D2AE-DF22-43CC-9DE5-C1637BFD6E46}"/>
                </a:ext>
              </a:extLst>
            </p:cNvPr>
            <p:cNvGrpSpPr/>
            <p:nvPr userDrawn="1"/>
          </p:nvGrpSpPr>
          <p:grpSpPr>
            <a:xfrm>
              <a:off x="7127227" y="76199"/>
              <a:ext cx="983612" cy="1285208"/>
              <a:chOff x="9092732" y="76199"/>
              <a:chExt cx="983612" cy="1285208"/>
            </a:xfrm>
            <a:solidFill>
              <a:schemeClr val="accent2"/>
            </a:solidFill>
          </p:grpSpPr>
          <p:sp>
            <p:nvSpPr>
              <p:cNvPr id="40" name="Freeform 25">
                <a:extLst>
                  <a:ext uri="{FF2B5EF4-FFF2-40B4-BE49-F238E27FC236}">
                    <a16:creationId xmlns:a16="http://schemas.microsoft.com/office/drawing/2014/main" id="{EBA53978-D588-44CE-A945-5A1317CC9969}"/>
                  </a:ext>
                </a:extLst>
              </p:cNvPr>
              <p:cNvSpPr>
                <a:spLocks noChangeAspect="1" noEditPoints="1"/>
              </p:cNvSpPr>
              <p:nvPr/>
            </p:nvSpPr>
            <p:spPr bwMode="auto">
              <a:xfrm>
                <a:off x="9094821" y="76199"/>
                <a:ext cx="981523" cy="88754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6">
                <a:extLst>
                  <a:ext uri="{FF2B5EF4-FFF2-40B4-BE49-F238E27FC236}">
                    <a16:creationId xmlns:a16="http://schemas.microsoft.com/office/drawing/2014/main" id="{6B802ABD-418A-46C1-ABF0-3874F466DC34}"/>
                  </a:ext>
                </a:extLst>
              </p:cNvPr>
              <p:cNvSpPr>
                <a:spLocks noChangeAspect="1" noEditPoints="1"/>
              </p:cNvSpPr>
              <p:nvPr/>
            </p:nvSpPr>
            <p:spPr bwMode="auto">
              <a:xfrm>
                <a:off x="9092732" y="962532"/>
                <a:ext cx="983612" cy="398875"/>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574698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16">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Speakers 1">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DBCF6F11-54DC-4316-9B6E-D795753F81A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a:extLst>
              <a:ext uri="{FF2B5EF4-FFF2-40B4-BE49-F238E27FC236}">
                <a16:creationId xmlns:a16="http://schemas.microsoft.com/office/drawing/2014/main" id="{8DB3B2E7-DD96-42BD-AB17-2862161F319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2364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Speakers 1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a:t>Body</a:t>
            </a:r>
          </a:p>
          <a:p>
            <a:pPr lvl="1"/>
            <a:endParaRPr lang="en-US"/>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F1876377-E4B7-4D56-BA34-280F09EF2E9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a:extLst>
              <a:ext uri="{FF2B5EF4-FFF2-40B4-BE49-F238E27FC236}">
                <a16:creationId xmlns:a16="http://schemas.microsoft.com/office/drawing/2014/main" id="{480E91B0-DE41-4027-9EA8-624BE54BA84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880233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Speakers 2">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a:t>Body</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marR="0" indent="0" algn="l" defTabSz="884964" rtl="0" eaLnBrk="1" fontAlgn="auto" latinLnBrk="0" hangingPunct="1">
              <a:lnSpc>
                <a:spcPct val="100000"/>
              </a:lnSpc>
              <a:spcBef>
                <a:spcPts val="0"/>
              </a:spcBef>
              <a:spcAft>
                <a:spcPts val="1000"/>
              </a:spcAft>
              <a:buClrTx/>
              <a:buSzTx/>
              <a:buFontTx/>
              <a:buNone/>
              <a:tabLst/>
              <a:defRPr sz="1800" b="0" i="0" cap="none" spc="0" baseline="0">
                <a:solidFill>
                  <a:schemeClr val="tx1"/>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i="1" baseline="0">
                <a:solidFill>
                  <a:schemeClr val="accent5"/>
                </a:solidFill>
                <a:latin typeface="+mj-lt"/>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3"/>
            <a:r>
              <a:rPr lang="en-US"/>
              <a:t>Title</a:t>
            </a:r>
          </a:p>
          <a:p>
            <a:pPr marL="0" marR="0" lvl="2" indent="0" algn="l" defTabSz="884964" rtl="0" eaLnBrk="1" fontAlgn="auto" latinLnBrk="0" hangingPunct="1">
              <a:lnSpc>
                <a:spcPct val="100000"/>
              </a:lnSpc>
              <a:spcBef>
                <a:spcPts val="0"/>
              </a:spcBef>
              <a:spcAft>
                <a:spcPts val="1000"/>
              </a:spcAft>
              <a:buClrTx/>
              <a:buSzTx/>
              <a:buFontTx/>
              <a:buNone/>
              <a:tabLst/>
              <a:defRPr/>
            </a:pPr>
            <a:r>
              <a:rPr lang="en-US"/>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3943800-E7CC-4601-BA16-4B5EF7F89E8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a:extLst>
              <a:ext uri="{FF2B5EF4-FFF2-40B4-BE49-F238E27FC236}">
                <a16:creationId xmlns:a16="http://schemas.microsoft.com/office/drawing/2014/main" id="{54F10FA2-6AD4-4E36-9100-759ABE1A2B58}"/>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9008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Content - Left B">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5689600" y="457201"/>
            <a:ext cx="5029199" cy="2057399"/>
          </a:xfrm>
        </p:spPr>
        <p:txBody>
          <a:bodyPr/>
          <a:lstStyle>
            <a:lvl1pPr>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5689600" y="3200400"/>
            <a:ext cx="5029200" cy="28194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baseline="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endParaRPr kumimoji="0" lang="en-US" sz="2400" b="0" i="0" u="none" strike="noStrike" kern="1200" cap="none" spc="0" normalizeH="0" baseline="0" noProof="0">
              <a:ln>
                <a:noFill/>
              </a:ln>
              <a:solidFill>
                <a:srgbClr val="0E3837"/>
              </a:solidFill>
              <a:effectLst/>
              <a:uLnTx/>
              <a:uFillTx/>
              <a:latin typeface="+mn-lt"/>
              <a:ea typeface="+mn-ea"/>
              <a:cs typeface="+mn-cs"/>
            </a:endParaRP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0" name="RuleLine - Mid"/>
          <p:cNvCxnSpPr/>
          <p:nvPr/>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25D9A592-48C6-4AF3-9E6B-F6613D1B3B8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8">
            <a:extLst>
              <a:ext uri="{FF2B5EF4-FFF2-40B4-BE49-F238E27FC236}">
                <a16:creationId xmlns:a16="http://schemas.microsoft.com/office/drawing/2014/main" id="{6DA719AD-AB59-4C7E-9EC8-A39277E2B7C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4" name="RuleLine - Mid">
            <a:extLst>
              <a:ext uri="{FF2B5EF4-FFF2-40B4-BE49-F238E27FC236}">
                <a16:creationId xmlns:a16="http://schemas.microsoft.com/office/drawing/2014/main" id="{34FD2288-B7E1-436E-A34C-D8734DF26681}"/>
              </a:ext>
            </a:extLst>
          </p:cNvPr>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320163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Speakers 2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6DCE19E2-3A64-401F-A5BD-E66B6755783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989EB72-3877-42E2-BA5D-0193CA29E98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048057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Speakers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hidden="1">
            <a:extLst>
              <a:ext uri="{FF2B5EF4-FFF2-40B4-BE49-F238E27FC236}">
                <a16:creationId xmlns:a16="http://schemas.microsoft.com/office/drawing/2014/main" id="{34F23AE4-5177-44E9-9A66-BCD9B40EBC1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a:extLst>
              <a:ext uri="{FF2B5EF4-FFF2-40B4-BE49-F238E27FC236}">
                <a16:creationId xmlns:a16="http://schemas.microsoft.com/office/drawing/2014/main" id="{2416AA27-33CC-42B6-A237-24195DD2573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4043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Speakers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4"/>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4"/>
                </a:solidFill>
              </a:defRPr>
            </a:lvl6pPr>
          </a:lstStyle>
          <a:p>
            <a:pPr lvl="0"/>
            <a:r>
              <a:rPr lang="en-US"/>
              <a:t>Click to add name</a:t>
            </a:r>
          </a:p>
          <a:p>
            <a:pPr lvl="1"/>
            <a:r>
              <a:rPr lang="en-US"/>
              <a:t>Title</a:t>
            </a:r>
          </a:p>
          <a:p>
            <a:pPr lvl="2"/>
            <a:r>
              <a:rPr lang="en-US"/>
              <a:t>Body</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5AB26EDC-EF9A-46B4-B09B-827101FF430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DBA1B460-B11A-4330-90B1-C3E60F591D4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42453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Speakers 4">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5680724"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21" name="Text Placeholder - Bio Name 1-2"/>
          <p:cNvSpPr>
            <a:spLocks noGrp="1"/>
          </p:cNvSpPr>
          <p:nvPr>
            <p:ph type="body" sz="quarter" idx="50" hasCustomPrompt="1"/>
          </p:nvPr>
        </p:nvSpPr>
        <p:spPr>
          <a:xfrm>
            <a:off x="5680723"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Picture Placeholder - Bio">
            <a:extLst>
              <a:ext uri="{FF2B5EF4-FFF2-40B4-BE49-F238E27FC236}">
                <a16:creationId xmlns:a16="http://schemas.microsoft.com/office/drawing/2014/main" id="{0B0DC18D-0F74-40CD-8B10-3DFB20A9C19F}"/>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4" name="Picture Placeholder - Bio">
            <a:extLst>
              <a:ext uri="{FF2B5EF4-FFF2-40B4-BE49-F238E27FC236}">
                <a16:creationId xmlns:a16="http://schemas.microsoft.com/office/drawing/2014/main" id="{DE8A8F65-D76A-41AA-BBA5-FD7971273565}"/>
              </a:ext>
            </a:extLst>
          </p:cNvPr>
          <p:cNvSpPr>
            <a:spLocks noGrp="1" noChangeAspect="1"/>
          </p:cNvSpPr>
          <p:nvPr>
            <p:ph type="pic" sz="quarter" idx="52" hasCustomPrompt="1"/>
          </p:nvPr>
        </p:nvSpPr>
        <p:spPr>
          <a:xfrm>
            <a:off x="5689601" y="3728804"/>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5" name="Text Placeholder - Bio Name 1-2">
            <a:extLst>
              <a:ext uri="{FF2B5EF4-FFF2-40B4-BE49-F238E27FC236}">
                <a16:creationId xmlns:a16="http://schemas.microsoft.com/office/drawing/2014/main" id="{4D49502A-F6D9-4067-9F0F-B4697E5B3A2B}"/>
              </a:ext>
            </a:extLst>
          </p:cNvPr>
          <p:cNvSpPr>
            <a:spLocks noGrp="1"/>
          </p:cNvSpPr>
          <p:nvPr>
            <p:ph type="body" sz="quarter" idx="53" hasCustomPrompt="1"/>
          </p:nvPr>
        </p:nvSpPr>
        <p:spPr>
          <a:xfrm>
            <a:off x="669277"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26" name="Text Placeholder - Bio Name 1-2">
            <a:extLst>
              <a:ext uri="{FF2B5EF4-FFF2-40B4-BE49-F238E27FC236}">
                <a16:creationId xmlns:a16="http://schemas.microsoft.com/office/drawing/2014/main" id="{DA6C3AD9-C32E-4076-8999-F1BB73306B1D}"/>
              </a:ext>
            </a:extLst>
          </p:cNvPr>
          <p:cNvSpPr>
            <a:spLocks noGrp="1"/>
          </p:cNvSpPr>
          <p:nvPr>
            <p:ph type="body" sz="quarter" idx="54" hasCustomPrompt="1"/>
          </p:nvPr>
        </p:nvSpPr>
        <p:spPr>
          <a:xfrm>
            <a:off x="5689600"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cxnSp>
        <p:nvCxnSpPr>
          <p:cNvPr id="17" name="RuleLine - Mid" hidden="1">
            <a:extLst>
              <a:ext uri="{FF2B5EF4-FFF2-40B4-BE49-F238E27FC236}">
                <a16:creationId xmlns:a16="http://schemas.microsoft.com/office/drawing/2014/main" id="{BBDA479A-4470-47D0-BD24-E202F19E55C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E75D0EBC-78C1-4A4D-B8FD-426A8455FC04}"/>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5513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Speakers 4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Picture Placeholder - Bio">
            <a:extLst>
              <a:ext uri="{FF2B5EF4-FFF2-40B4-BE49-F238E27FC236}">
                <a16:creationId xmlns:a16="http://schemas.microsoft.com/office/drawing/2014/main" id="{5EB208C9-44B9-411A-BAB8-79AEC6437DA7}"/>
              </a:ext>
            </a:extLst>
          </p:cNvPr>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2" name="Picture Placeholder - Bio">
            <a:extLst>
              <a:ext uri="{FF2B5EF4-FFF2-40B4-BE49-F238E27FC236}">
                <a16:creationId xmlns:a16="http://schemas.microsoft.com/office/drawing/2014/main" id="{CB2A8A13-1948-4ED7-B612-2D4812AEB64A}"/>
              </a:ext>
            </a:extLst>
          </p:cNvPr>
          <p:cNvSpPr>
            <a:spLocks noGrp="1" noChangeAspect="1"/>
          </p:cNvSpPr>
          <p:nvPr>
            <p:ph type="pic" sz="quarter" idx="47" hasCustomPrompt="1"/>
          </p:nvPr>
        </p:nvSpPr>
        <p:spPr>
          <a:xfrm>
            <a:off x="5680724"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3" name="Text Placeholder - Bio Name 1-2">
            <a:extLst>
              <a:ext uri="{FF2B5EF4-FFF2-40B4-BE49-F238E27FC236}">
                <a16:creationId xmlns:a16="http://schemas.microsoft.com/office/drawing/2014/main" id="{54E8AC6E-6E43-4AF1-8F3B-8ECE16331AA4}"/>
              </a:ext>
            </a:extLst>
          </p:cNvPr>
          <p:cNvSpPr>
            <a:spLocks noGrp="1"/>
          </p:cNvSpPr>
          <p:nvPr>
            <p:ph type="body" sz="quarter" idx="49" hasCustomPrompt="1"/>
          </p:nvPr>
        </p:nvSpPr>
        <p:spPr>
          <a:xfrm>
            <a:off x="660400"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i="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4" name="Text Placeholder - Bio Name 1-2">
            <a:extLst>
              <a:ext uri="{FF2B5EF4-FFF2-40B4-BE49-F238E27FC236}">
                <a16:creationId xmlns:a16="http://schemas.microsoft.com/office/drawing/2014/main" id="{46453D7A-35F6-469A-8C99-857546530874}"/>
              </a:ext>
            </a:extLst>
          </p:cNvPr>
          <p:cNvSpPr>
            <a:spLocks noGrp="1"/>
          </p:cNvSpPr>
          <p:nvPr>
            <p:ph type="body" sz="quarter" idx="50" hasCustomPrompt="1"/>
          </p:nvPr>
        </p:nvSpPr>
        <p:spPr>
          <a:xfrm>
            <a:off x="5680723" y="2869394"/>
            <a:ext cx="4775789"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5" name="Picture Placeholder - Bio">
            <a:extLst>
              <a:ext uri="{FF2B5EF4-FFF2-40B4-BE49-F238E27FC236}">
                <a16:creationId xmlns:a16="http://schemas.microsoft.com/office/drawing/2014/main" id="{BB9B5E17-6794-45CD-8B8F-927F5542567C}"/>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6" name="Picture Placeholder - Bio">
            <a:extLst>
              <a:ext uri="{FF2B5EF4-FFF2-40B4-BE49-F238E27FC236}">
                <a16:creationId xmlns:a16="http://schemas.microsoft.com/office/drawing/2014/main" id="{ABEE1687-5284-43FC-80D1-A11B01C8672D}"/>
              </a:ext>
            </a:extLst>
          </p:cNvPr>
          <p:cNvSpPr>
            <a:spLocks noGrp="1" noChangeAspect="1"/>
          </p:cNvSpPr>
          <p:nvPr>
            <p:ph type="pic" sz="quarter" idx="52" hasCustomPrompt="1"/>
          </p:nvPr>
        </p:nvSpPr>
        <p:spPr>
          <a:xfrm>
            <a:off x="5689601" y="3728804"/>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7" name="Text Placeholder - Bio Name 1-2">
            <a:extLst>
              <a:ext uri="{FF2B5EF4-FFF2-40B4-BE49-F238E27FC236}">
                <a16:creationId xmlns:a16="http://schemas.microsoft.com/office/drawing/2014/main" id="{E1679F46-0171-46E9-A248-C8DE204DFCDD}"/>
              </a:ext>
            </a:extLst>
          </p:cNvPr>
          <p:cNvSpPr>
            <a:spLocks noGrp="1"/>
          </p:cNvSpPr>
          <p:nvPr>
            <p:ph type="body" sz="quarter" idx="53" hasCustomPrompt="1"/>
          </p:nvPr>
        </p:nvSpPr>
        <p:spPr>
          <a:xfrm>
            <a:off x="669277"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8" name="Text Placeholder - Bio Name 1-2">
            <a:extLst>
              <a:ext uri="{FF2B5EF4-FFF2-40B4-BE49-F238E27FC236}">
                <a16:creationId xmlns:a16="http://schemas.microsoft.com/office/drawing/2014/main" id="{CFB6FE4B-865D-402F-A3D5-126A61432B8F}"/>
              </a:ext>
            </a:extLst>
          </p:cNvPr>
          <p:cNvSpPr>
            <a:spLocks noGrp="1"/>
          </p:cNvSpPr>
          <p:nvPr>
            <p:ph type="body" sz="quarter" idx="54" hasCustomPrompt="1"/>
          </p:nvPr>
        </p:nvSpPr>
        <p:spPr>
          <a:xfrm>
            <a:off x="5689600" y="4929440"/>
            <a:ext cx="4775789" cy="610654"/>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cxnSp>
        <p:nvCxnSpPr>
          <p:cNvPr id="17" name="RuleLine - Mid" hidden="1">
            <a:extLst>
              <a:ext uri="{FF2B5EF4-FFF2-40B4-BE49-F238E27FC236}">
                <a16:creationId xmlns:a16="http://schemas.microsoft.com/office/drawing/2014/main" id="{C8FF6E2F-9F08-475D-A974-B7F0F3970E7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RuleLine - Top">
            <a:extLst>
              <a:ext uri="{FF2B5EF4-FFF2-40B4-BE49-F238E27FC236}">
                <a16:creationId xmlns:a16="http://schemas.microsoft.com/office/drawing/2014/main" id="{8FA245C1-D973-452C-9378-348F03D81F3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10389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Speakers 5">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109373"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21" name="Text Placeholder - Bio Name 1-2"/>
          <p:cNvSpPr>
            <a:spLocks noGrp="1"/>
          </p:cNvSpPr>
          <p:nvPr>
            <p:ph type="body" sz="quarter" idx="50" hasCustomPrompt="1"/>
          </p:nvPr>
        </p:nvSpPr>
        <p:spPr>
          <a:xfrm>
            <a:off x="4109372"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Picture Placeholder - Bio">
            <a:extLst>
              <a:ext uri="{FF2B5EF4-FFF2-40B4-BE49-F238E27FC236}">
                <a16:creationId xmlns:a16="http://schemas.microsoft.com/office/drawing/2014/main" id="{0B0DC18D-0F74-40CD-8B10-3DFB20A9C19F}"/>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Picture Placeholder - Bio">
            <a:extLst>
              <a:ext uri="{FF2B5EF4-FFF2-40B4-BE49-F238E27FC236}">
                <a16:creationId xmlns:a16="http://schemas.microsoft.com/office/drawing/2014/main" id="{4CF877EC-13E1-4681-A91E-F99D16487094}"/>
              </a:ext>
            </a:extLst>
          </p:cNvPr>
          <p:cNvSpPr>
            <a:spLocks noGrp="1" noChangeAspect="1"/>
          </p:cNvSpPr>
          <p:nvPr>
            <p:ph type="pic" sz="quarter" idx="55" hasCustomPrompt="1"/>
          </p:nvPr>
        </p:nvSpPr>
        <p:spPr>
          <a:xfrm>
            <a:off x="7558345"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2" name="Text Placeholder - Bio Name 1-2">
            <a:extLst>
              <a:ext uri="{FF2B5EF4-FFF2-40B4-BE49-F238E27FC236}">
                <a16:creationId xmlns:a16="http://schemas.microsoft.com/office/drawing/2014/main" id="{64CAAD23-698B-4FDF-8AD8-DC427102FD23}"/>
              </a:ext>
            </a:extLst>
          </p:cNvPr>
          <p:cNvSpPr>
            <a:spLocks noGrp="1"/>
          </p:cNvSpPr>
          <p:nvPr>
            <p:ph type="body" sz="quarter" idx="56" hasCustomPrompt="1"/>
          </p:nvPr>
        </p:nvSpPr>
        <p:spPr>
          <a:xfrm>
            <a:off x="7558344"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28" name="Picture Placeholder - Bio">
            <a:extLst>
              <a:ext uri="{FF2B5EF4-FFF2-40B4-BE49-F238E27FC236}">
                <a16:creationId xmlns:a16="http://schemas.microsoft.com/office/drawing/2014/main" id="{EBE454F0-2058-4FB8-9A18-052DC900C2DE}"/>
              </a:ext>
            </a:extLst>
          </p:cNvPr>
          <p:cNvSpPr>
            <a:spLocks noGrp="1" noChangeAspect="1"/>
          </p:cNvSpPr>
          <p:nvPr>
            <p:ph type="pic" sz="quarter" idx="58" hasCustomPrompt="1"/>
          </p:nvPr>
        </p:nvSpPr>
        <p:spPr>
          <a:xfrm>
            <a:off x="4110848" y="3738738"/>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9" name="Text Placeholder - Bio Name 1-2">
            <a:extLst>
              <a:ext uri="{FF2B5EF4-FFF2-40B4-BE49-F238E27FC236}">
                <a16:creationId xmlns:a16="http://schemas.microsoft.com/office/drawing/2014/main" id="{D3DEA2C3-0E6B-44F5-95BE-48D7DC2A51ED}"/>
              </a:ext>
            </a:extLst>
          </p:cNvPr>
          <p:cNvSpPr>
            <a:spLocks noGrp="1"/>
          </p:cNvSpPr>
          <p:nvPr>
            <p:ph type="body" sz="quarter" idx="59" hasCustomPrompt="1"/>
          </p:nvPr>
        </p:nvSpPr>
        <p:spPr>
          <a:xfrm>
            <a:off x="661875" y="4939373"/>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sp>
        <p:nvSpPr>
          <p:cNvPr id="30" name="Text Placeholder - Bio Name 1-2">
            <a:extLst>
              <a:ext uri="{FF2B5EF4-FFF2-40B4-BE49-F238E27FC236}">
                <a16:creationId xmlns:a16="http://schemas.microsoft.com/office/drawing/2014/main" id="{C403EDAA-7B6D-4C66-9095-A875F4F3B032}"/>
              </a:ext>
            </a:extLst>
          </p:cNvPr>
          <p:cNvSpPr>
            <a:spLocks noGrp="1"/>
          </p:cNvSpPr>
          <p:nvPr>
            <p:ph type="body" sz="quarter" idx="60" hasCustomPrompt="1"/>
          </p:nvPr>
        </p:nvSpPr>
        <p:spPr>
          <a:xfrm>
            <a:off x="4110847" y="4939373"/>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p:txBody>
      </p:sp>
      <p:cxnSp>
        <p:nvCxnSpPr>
          <p:cNvPr id="24" name="RuleLine - Mid" hidden="1">
            <a:extLst>
              <a:ext uri="{FF2B5EF4-FFF2-40B4-BE49-F238E27FC236}">
                <a16:creationId xmlns:a16="http://schemas.microsoft.com/office/drawing/2014/main" id="{D53553A7-4502-450D-B722-6E93EB3D727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RuleLine - Top">
            <a:extLst>
              <a:ext uri="{FF2B5EF4-FFF2-40B4-BE49-F238E27FC236}">
                <a16:creationId xmlns:a16="http://schemas.microsoft.com/office/drawing/2014/main" id="{F37C7883-C5CC-494F-8536-5F390CE94835}"/>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09204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Speakers 5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Picture Placeholder - Bio">
            <a:extLst>
              <a:ext uri="{FF2B5EF4-FFF2-40B4-BE49-F238E27FC236}">
                <a16:creationId xmlns:a16="http://schemas.microsoft.com/office/drawing/2014/main" id="{EE8B08B3-1E51-4B98-A82A-1784BC11F976}"/>
              </a:ext>
            </a:extLst>
          </p:cNvPr>
          <p:cNvSpPr>
            <a:spLocks noGrp="1" noChangeAspect="1"/>
          </p:cNvSpPr>
          <p:nvPr>
            <p:ph type="pic" sz="quarter" idx="30" hasCustomPrompt="1"/>
          </p:nvPr>
        </p:nvSpPr>
        <p:spPr>
          <a:xfrm>
            <a:off x="660401" y="1658936"/>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8" name="Picture Placeholder - Bio">
            <a:extLst>
              <a:ext uri="{FF2B5EF4-FFF2-40B4-BE49-F238E27FC236}">
                <a16:creationId xmlns:a16="http://schemas.microsoft.com/office/drawing/2014/main" id="{51033547-D65A-49EA-BD2C-913D8DCC3BD9}"/>
              </a:ext>
            </a:extLst>
          </p:cNvPr>
          <p:cNvSpPr>
            <a:spLocks noGrp="1" noChangeAspect="1"/>
          </p:cNvSpPr>
          <p:nvPr>
            <p:ph type="pic" sz="quarter" idx="47" hasCustomPrompt="1"/>
          </p:nvPr>
        </p:nvSpPr>
        <p:spPr>
          <a:xfrm>
            <a:off x="4109373"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9" name="Text Placeholder - Bio Name 1-2">
            <a:extLst>
              <a:ext uri="{FF2B5EF4-FFF2-40B4-BE49-F238E27FC236}">
                <a16:creationId xmlns:a16="http://schemas.microsoft.com/office/drawing/2014/main" id="{81817228-56AB-4477-B5A9-AF89E2FE9E23}"/>
              </a:ext>
            </a:extLst>
          </p:cNvPr>
          <p:cNvSpPr>
            <a:spLocks noGrp="1"/>
          </p:cNvSpPr>
          <p:nvPr>
            <p:ph type="body" sz="quarter" idx="49" hasCustomPrompt="1"/>
          </p:nvPr>
        </p:nvSpPr>
        <p:spPr>
          <a:xfrm>
            <a:off x="660400"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29" name="Text Placeholder - Bio Name 1-2">
            <a:extLst>
              <a:ext uri="{FF2B5EF4-FFF2-40B4-BE49-F238E27FC236}">
                <a16:creationId xmlns:a16="http://schemas.microsoft.com/office/drawing/2014/main" id="{9BACABF3-7987-4640-B919-842AA0EF8381}"/>
              </a:ext>
            </a:extLst>
          </p:cNvPr>
          <p:cNvSpPr>
            <a:spLocks noGrp="1"/>
          </p:cNvSpPr>
          <p:nvPr>
            <p:ph type="body" sz="quarter" idx="50" hasCustomPrompt="1"/>
          </p:nvPr>
        </p:nvSpPr>
        <p:spPr>
          <a:xfrm>
            <a:off x="4109372"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30" name="Picture Placeholder - Bio">
            <a:extLst>
              <a:ext uri="{FF2B5EF4-FFF2-40B4-BE49-F238E27FC236}">
                <a16:creationId xmlns:a16="http://schemas.microsoft.com/office/drawing/2014/main" id="{2D626241-C0F6-4D3F-ACE3-8FE78F558E91}"/>
              </a:ext>
            </a:extLst>
          </p:cNvPr>
          <p:cNvSpPr>
            <a:spLocks noGrp="1" noChangeAspect="1"/>
          </p:cNvSpPr>
          <p:nvPr>
            <p:ph type="pic" sz="quarter" idx="51" hasCustomPrompt="1"/>
          </p:nvPr>
        </p:nvSpPr>
        <p:spPr>
          <a:xfrm>
            <a:off x="669278" y="3718981"/>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34" name="Picture Placeholder - Bio">
            <a:extLst>
              <a:ext uri="{FF2B5EF4-FFF2-40B4-BE49-F238E27FC236}">
                <a16:creationId xmlns:a16="http://schemas.microsoft.com/office/drawing/2014/main" id="{785D3FA3-96C7-4D0F-8251-B55D6F8F81BC}"/>
              </a:ext>
            </a:extLst>
          </p:cNvPr>
          <p:cNvSpPr>
            <a:spLocks noGrp="1" noChangeAspect="1"/>
          </p:cNvSpPr>
          <p:nvPr>
            <p:ph type="pic" sz="quarter" idx="55" hasCustomPrompt="1"/>
          </p:nvPr>
        </p:nvSpPr>
        <p:spPr>
          <a:xfrm>
            <a:off x="7558345" y="1668759"/>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35" name="Text Placeholder - Bio Name 1-2">
            <a:extLst>
              <a:ext uri="{FF2B5EF4-FFF2-40B4-BE49-F238E27FC236}">
                <a16:creationId xmlns:a16="http://schemas.microsoft.com/office/drawing/2014/main" id="{AA981C68-99B0-47B8-974A-E87E654093C9}"/>
              </a:ext>
            </a:extLst>
          </p:cNvPr>
          <p:cNvSpPr>
            <a:spLocks noGrp="1"/>
          </p:cNvSpPr>
          <p:nvPr>
            <p:ph type="body" sz="quarter" idx="56" hasCustomPrompt="1"/>
          </p:nvPr>
        </p:nvSpPr>
        <p:spPr>
          <a:xfrm>
            <a:off x="7558344" y="2869394"/>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37" name="Picture Placeholder - Bio">
            <a:extLst>
              <a:ext uri="{FF2B5EF4-FFF2-40B4-BE49-F238E27FC236}">
                <a16:creationId xmlns:a16="http://schemas.microsoft.com/office/drawing/2014/main" id="{AC88A3D7-317C-401B-A69D-2004FEC0EF1A}"/>
              </a:ext>
            </a:extLst>
          </p:cNvPr>
          <p:cNvSpPr>
            <a:spLocks noGrp="1" noChangeAspect="1"/>
          </p:cNvSpPr>
          <p:nvPr>
            <p:ph type="pic" sz="quarter" idx="58" hasCustomPrompt="1"/>
          </p:nvPr>
        </p:nvSpPr>
        <p:spPr>
          <a:xfrm>
            <a:off x="4110856" y="3729857"/>
            <a:ext cx="842980" cy="103065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38" name="Text Placeholder - Bio Name 1-2">
            <a:extLst>
              <a:ext uri="{FF2B5EF4-FFF2-40B4-BE49-F238E27FC236}">
                <a16:creationId xmlns:a16="http://schemas.microsoft.com/office/drawing/2014/main" id="{BA2CE015-94A1-4F3D-A422-E0A7315DAE4B}"/>
              </a:ext>
            </a:extLst>
          </p:cNvPr>
          <p:cNvSpPr>
            <a:spLocks noGrp="1"/>
          </p:cNvSpPr>
          <p:nvPr>
            <p:ph type="body" sz="quarter" idx="59" hasCustomPrompt="1"/>
          </p:nvPr>
        </p:nvSpPr>
        <p:spPr>
          <a:xfrm>
            <a:off x="661883" y="4930492"/>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sp>
        <p:nvSpPr>
          <p:cNvPr id="39" name="Text Placeholder - Bio Name 1-2">
            <a:extLst>
              <a:ext uri="{FF2B5EF4-FFF2-40B4-BE49-F238E27FC236}">
                <a16:creationId xmlns:a16="http://schemas.microsoft.com/office/drawing/2014/main" id="{5A2DF87A-E576-41EE-9080-6849F820F9EE}"/>
              </a:ext>
            </a:extLst>
          </p:cNvPr>
          <p:cNvSpPr>
            <a:spLocks noGrp="1"/>
          </p:cNvSpPr>
          <p:nvPr>
            <p:ph type="body" sz="quarter" idx="60" hasCustomPrompt="1"/>
          </p:nvPr>
        </p:nvSpPr>
        <p:spPr>
          <a:xfrm>
            <a:off x="4110855" y="4930492"/>
            <a:ext cx="3205825" cy="61065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u="none" baseline="0">
                <a:solidFill>
                  <a:schemeClr val="tx1"/>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a:t>Body</a:t>
            </a:r>
          </a:p>
        </p:txBody>
      </p:sp>
      <p:cxnSp>
        <p:nvCxnSpPr>
          <p:cNvPr id="21" name="RuleLine - Mid" hidden="1">
            <a:extLst>
              <a:ext uri="{FF2B5EF4-FFF2-40B4-BE49-F238E27FC236}">
                <a16:creationId xmlns:a16="http://schemas.microsoft.com/office/drawing/2014/main" id="{ED5DAA5E-DECD-41BF-9BBC-439D31C0DEB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02978FEF-C079-4B7C-BF16-58946CBB5413}"/>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178784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Polling Question_Dark">
    <p:bg>
      <p:bgRef idx="1001">
        <a:schemeClr val="bg2"/>
      </p:bgRef>
    </p:bg>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id="{FF259744-C3BF-4CFC-9C8B-7425F8F78384}"/>
              </a:ext>
            </a:extLst>
          </p:cNvPr>
          <p:cNvSpPr/>
          <p:nvPr userDrawn="1"/>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2" name="Rectangle 21">
            <a:extLst>
              <a:ext uri="{FF2B5EF4-FFF2-40B4-BE49-F238E27FC236}">
                <a16:creationId xmlns:a16="http://schemas.microsoft.com/office/drawing/2014/main" id="{CC397DDD-F42C-4C8F-B731-EEB51C32F586}"/>
              </a:ext>
            </a:extLst>
          </p:cNvPr>
          <p:cNvSpPr/>
          <p:nvPr/>
        </p:nvSpPr>
        <p:spPr>
          <a:xfrm>
            <a:off x="5175679" y="2524323"/>
            <a:ext cx="5380610" cy="2939342"/>
          </a:xfrm>
          <a:prstGeom prst="rect">
            <a:avLst/>
          </a:prstGeom>
          <a:ln w="9525">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4" name="Content Placeholder 23">
            <a:extLst>
              <a:ext uri="{FF2B5EF4-FFF2-40B4-BE49-F238E27FC236}">
                <a16:creationId xmlns:a16="http://schemas.microsoft.com/office/drawing/2014/main" id="{3DD29111-3319-4580-A749-07E9A7E7D16B}"/>
              </a:ext>
            </a:extLst>
          </p:cNvPr>
          <p:cNvSpPr>
            <a:spLocks noGrp="1"/>
          </p:cNvSpPr>
          <p:nvPr>
            <p:ph sz="quarter" idx="11"/>
          </p:nvPr>
        </p:nvSpPr>
        <p:spPr>
          <a:xfrm>
            <a:off x="877581" y="2946514"/>
            <a:ext cx="3990949" cy="2094960"/>
          </a:xfrm>
        </p:spPr>
        <p:txBody>
          <a:bodyPr/>
          <a:lstStyle>
            <a:lvl1pPr>
              <a:defRPr>
                <a:solidFill>
                  <a:schemeClr val="tx1"/>
                </a:solidFill>
              </a:defRPr>
            </a:lvl1pPr>
            <a:lvl2pPr>
              <a:defRPr>
                <a:solidFill>
                  <a:schemeClr val="accent3"/>
                </a:solidFill>
              </a:defRPr>
            </a:lvl2pPr>
            <a:lvl4pPr>
              <a:buClr>
                <a:schemeClr val="accent3"/>
              </a:buClr>
              <a:defRPr/>
            </a:lvl4pPr>
            <a:lvl5pPr>
              <a:buClr>
                <a:schemeClr val="accent3"/>
              </a:buClr>
              <a:defRPr/>
            </a:lvl5pPr>
          </a:lstStyle>
          <a:p>
            <a:pPr lvl="0"/>
            <a:r>
              <a:rPr lang="en-US"/>
              <a:t>Click to edit Master text styles</a:t>
            </a:r>
          </a:p>
          <a:p>
            <a:pPr lvl="1"/>
            <a:r>
              <a:rPr lang="en-US"/>
              <a:t>Second level</a:t>
            </a:r>
          </a:p>
          <a:p>
            <a:pPr lvl="2"/>
            <a:r>
              <a:rPr lang="en-US"/>
              <a:t>Third level</a:t>
            </a:r>
          </a:p>
        </p:txBody>
      </p:sp>
      <p:grpSp>
        <p:nvGrpSpPr>
          <p:cNvPr id="25" name="Group 24">
            <a:extLst>
              <a:ext uri="{FF2B5EF4-FFF2-40B4-BE49-F238E27FC236}">
                <a16:creationId xmlns:a16="http://schemas.microsoft.com/office/drawing/2014/main" id="{F08942EF-A6AC-44E5-950C-CE6B417157CF}"/>
              </a:ext>
            </a:extLst>
          </p:cNvPr>
          <p:cNvGrpSpPr/>
          <p:nvPr/>
        </p:nvGrpSpPr>
        <p:grpSpPr>
          <a:xfrm>
            <a:off x="2731781" y="1190359"/>
            <a:ext cx="6330950" cy="730250"/>
            <a:chOff x="2239963" y="211138"/>
            <a:chExt cx="6330950" cy="730250"/>
          </a:xfrm>
          <a:solidFill>
            <a:schemeClr val="accent2"/>
          </a:solidFill>
        </p:grpSpPr>
        <p:sp>
          <p:nvSpPr>
            <p:cNvPr id="26" name="Freeform 5">
              <a:extLst>
                <a:ext uri="{FF2B5EF4-FFF2-40B4-BE49-F238E27FC236}">
                  <a16:creationId xmlns:a16="http://schemas.microsoft.com/office/drawing/2014/main" id="{ED39584A-6DCF-4E4C-AF39-9F708A68294A}"/>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7" name="Freeform 6">
              <a:extLst>
                <a:ext uri="{FF2B5EF4-FFF2-40B4-BE49-F238E27FC236}">
                  <a16:creationId xmlns:a16="http://schemas.microsoft.com/office/drawing/2014/main" id="{66291C42-597A-4F0E-A5D2-CD407D45BD7B}"/>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8" name="Freeform 7">
              <a:extLst>
                <a:ext uri="{FF2B5EF4-FFF2-40B4-BE49-F238E27FC236}">
                  <a16:creationId xmlns:a16="http://schemas.microsoft.com/office/drawing/2014/main" id="{38E76DB6-29E7-4102-B8CD-4843C8F01BB0}"/>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29" name="Freeform 8">
              <a:extLst>
                <a:ext uri="{FF2B5EF4-FFF2-40B4-BE49-F238E27FC236}">
                  <a16:creationId xmlns:a16="http://schemas.microsoft.com/office/drawing/2014/main" id="{73003266-9926-4553-99EE-0AB597D1C734}"/>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0" name="Freeform 9">
              <a:extLst>
                <a:ext uri="{FF2B5EF4-FFF2-40B4-BE49-F238E27FC236}">
                  <a16:creationId xmlns:a16="http://schemas.microsoft.com/office/drawing/2014/main" id="{E0D80F73-9E26-4192-AD08-35CD4DC5E8C1}"/>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1" name="Freeform 10">
              <a:extLst>
                <a:ext uri="{FF2B5EF4-FFF2-40B4-BE49-F238E27FC236}">
                  <a16:creationId xmlns:a16="http://schemas.microsoft.com/office/drawing/2014/main" id="{E4A79D82-E49B-4E6E-A7EA-41442B9246F0}"/>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2" name="Freeform 11">
              <a:extLst>
                <a:ext uri="{FF2B5EF4-FFF2-40B4-BE49-F238E27FC236}">
                  <a16:creationId xmlns:a16="http://schemas.microsoft.com/office/drawing/2014/main" id="{FFD8D95D-A4F2-4A11-AB6F-36F9758E4C3F}"/>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3" name="Freeform 12">
              <a:extLst>
                <a:ext uri="{FF2B5EF4-FFF2-40B4-BE49-F238E27FC236}">
                  <a16:creationId xmlns:a16="http://schemas.microsoft.com/office/drawing/2014/main" id="{96A176C6-EE08-4C8F-9961-C584E487C08D}"/>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4" name="Freeform 13">
              <a:extLst>
                <a:ext uri="{FF2B5EF4-FFF2-40B4-BE49-F238E27FC236}">
                  <a16:creationId xmlns:a16="http://schemas.microsoft.com/office/drawing/2014/main" id="{F1B298DC-30B7-43EC-97D9-39F1C5ADA195}"/>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5" name="Freeform 14">
              <a:extLst>
                <a:ext uri="{FF2B5EF4-FFF2-40B4-BE49-F238E27FC236}">
                  <a16:creationId xmlns:a16="http://schemas.microsoft.com/office/drawing/2014/main" id="{B4CF43DC-5B1E-4394-AD8E-58E104836D4A}"/>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6" name="Freeform 15">
              <a:extLst>
                <a:ext uri="{FF2B5EF4-FFF2-40B4-BE49-F238E27FC236}">
                  <a16:creationId xmlns:a16="http://schemas.microsoft.com/office/drawing/2014/main" id="{5A5AC929-8AAA-4A54-BB11-D05ABB713522}"/>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7" name="Freeform 16">
              <a:extLst>
                <a:ext uri="{FF2B5EF4-FFF2-40B4-BE49-F238E27FC236}">
                  <a16:creationId xmlns:a16="http://schemas.microsoft.com/office/drawing/2014/main" id="{A778EB47-0C3B-4421-8C9C-5DA7E6F0D174}"/>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8" name="Freeform 17">
              <a:extLst>
                <a:ext uri="{FF2B5EF4-FFF2-40B4-BE49-F238E27FC236}">
                  <a16:creationId xmlns:a16="http://schemas.microsoft.com/office/drawing/2014/main" id="{13615621-8D6E-43D7-9BB0-3F6F3060537B}"/>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9" name="Freeform 18">
              <a:extLst>
                <a:ext uri="{FF2B5EF4-FFF2-40B4-BE49-F238E27FC236}">
                  <a16:creationId xmlns:a16="http://schemas.microsoft.com/office/drawing/2014/main" id="{30AB5C65-5AEF-45F5-A751-2C206E41E2E1}"/>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0" name="Freeform 19">
              <a:extLst>
                <a:ext uri="{FF2B5EF4-FFF2-40B4-BE49-F238E27FC236}">
                  <a16:creationId xmlns:a16="http://schemas.microsoft.com/office/drawing/2014/main" id="{FE693AC7-ED94-4944-82F6-0A6E16A12ECD}"/>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grpSp>
      <p:grpSp>
        <p:nvGrpSpPr>
          <p:cNvPr id="4" name="Group 3">
            <a:extLst>
              <a:ext uri="{FF2B5EF4-FFF2-40B4-BE49-F238E27FC236}">
                <a16:creationId xmlns:a16="http://schemas.microsoft.com/office/drawing/2014/main" id="{FE478184-1EC9-4D4F-9497-123A8E2DDAE6}"/>
              </a:ext>
            </a:extLst>
          </p:cNvPr>
          <p:cNvGrpSpPr/>
          <p:nvPr/>
        </p:nvGrpSpPr>
        <p:grpSpPr>
          <a:xfrm>
            <a:off x="10555749" y="2518536"/>
            <a:ext cx="819240" cy="937135"/>
            <a:chOff x="10556289" y="5463665"/>
            <a:chExt cx="819240" cy="937135"/>
          </a:xfrm>
        </p:grpSpPr>
        <p:sp>
          <p:nvSpPr>
            <p:cNvPr id="2" name="Rectangle 1">
              <a:extLst>
                <a:ext uri="{FF2B5EF4-FFF2-40B4-BE49-F238E27FC236}">
                  <a16:creationId xmlns:a16="http://schemas.microsoft.com/office/drawing/2014/main" id="{3BCFB3F6-786A-4359-B873-0D65D33E525F}"/>
                </a:ext>
              </a:extLst>
            </p:cNvPr>
            <p:cNvSpPr/>
            <p:nvPr/>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46" name="Freeform 8">
              <a:extLst>
                <a:ext uri="{FF2B5EF4-FFF2-40B4-BE49-F238E27FC236}">
                  <a16:creationId xmlns:a16="http://schemas.microsoft.com/office/drawing/2014/main" id="{EF337428-A47F-4FCE-80BD-0F85C3BDCB93}"/>
                </a:ext>
              </a:extLst>
            </p:cNvPr>
            <p:cNvSpPr>
              <a:spLocks noEditPoints="1"/>
            </p:cNvSpPr>
            <p:nvPr/>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a:extLst>
              <a:ext uri="{FF2B5EF4-FFF2-40B4-BE49-F238E27FC236}">
                <a16:creationId xmlns:a16="http://schemas.microsoft.com/office/drawing/2014/main" id="{0749F358-E0BB-4B7C-8E48-0406D9FD32AB}"/>
              </a:ext>
            </a:extLst>
          </p:cNvPr>
          <p:cNvGrpSpPr/>
          <p:nvPr userDrawn="1"/>
        </p:nvGrpSpPr>
        <p:grpSpPr>
          <a:xfrm>
            <a:off x="2731781" y="1190359"/>
            <a:ext cx="6330950" cy="730250"/>
            <a:chOff x="2239963" y="211138"/>
            <a:chExt cx="6330950" cy="730250"/>
          </a:xfrm>
          <a:solidFill>
            <a:schemeClr val="accent2"/>
          </a:solidFill>
        </p:grpSpPr>
        <p:sp>
          <p:nvSpPr>
            <p:cNvPr id="43" name="Freeform 5">
              <a:extLst>
                <a:ext uri="{FF2B5EF4-FFF2-40B4-BE49-F238E27FC236}">
                  <a16:creationId xmlns:a16="http://schemas.microsoft.com/office/drawing/2014/main" id="{BE81B70D-C15A-4056-B954-49639C68D891}"/>
                </a:ext>
              </a:extLst>
            </p:cNvPr>
            <p:cNvSpPr>
              <a:spLocks noEditPoints="1"/>
            </p:cNvSpPr>
            <p:nvPr/>
          </p:nvSpPr>
          <p:spPr bwMode="auto">
            <a:xfrm>
              <a:off x="2239963" y="219076"/>
              <a:ext cx="315913" cy="644525"/>
            </a:xfrm>
            <a:custGeom>
              <a:avLst/>
              <a:gdLst>
                <a:gd name="T0" fmla="*/ 98 w 330"/>
                <a:gd name="T1" fmla="*/ 342 h 669"/>
                <a:gd name="T2" fmla="*/ 98 w 330"/>
                <a:gd name="T3" fmla="*/ 342 h 669"/>
                <a:gd name="T4" fmla="*/ 98 w 330"/>
                <a:gd name="T5" fmla="*/ 81 h 669"/>
                <a:gd name="T6" fmla="*/ 126 w 330"/>
                <a:gd name="T7" fmla="*/ 81 h 669"/>
                <a:gd name="T8" fmla="*/ 235 w 330"/>
                <a:gd name="T9" fmla="*/ 211 h 669"/>
                <a:gd name="T10" fmla="*/ 126 w 330"/>
                <a:gd name="T11" fmla="*/ 342 h 669"/>
                <a:gd name="T12" fmla="*/ 98 w 330"/>
                <a:gd name="T13" fmla="*/ 342 h 669"/>
                <a:gd name="T14" fmla="*/ 98 w 330"/>
                <a:gd name="T15" fmla="*/ 423 h 669"/>
                <a:gd name="T16" fmla="*/ 98 w 330"/>
                <a:gd name="T17" fmla="*/ 423 h 669"/>
                <a:gd name="T18" fmla="*/ 132 w 330"/>
                <a:gd name="T19" fmla="*/ 423 h 669"/>
                <a:gd name="T20" fmla="*/ 330 w 330"/>
                <a:gd name="T21" fmla="*/ 211 h 669"/>
                <a:gd name="T22" fmla="*/ 132 w 330"/>
                <a:gd name="T23" fmla="*/ 0 h 669"/>
                <a:gd name="T24" fmla="*/ 0 w 330"/>
                <a:gd name="T25" fmla="*/ 0 h 669"/>
                <a:gd name="T26" fmla="*/ 0 w 330"/>
                <a:gd name="T27" fmla="*/ 669 h 669"/>
                <a:gd name="T28" fmla="*/ 98 w 330"/>
                <a:gd name="T29" fmla="*/ 669 h 669"/>
                <a:gd name="T30" fmla="*/ 98 w 330"/>
                <a:gd name="T31" fmla="*/ 423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0" h="669">
                  <a:moveTo>
                    <a:pt x="98" y="342"/>
                  </a:moveTo>
                  <a:lnTo>
                    <a:pt x="98" y="342"/>
                  </a:lnTo>
                  <a:lnTo>
                    <a:pt x="98" y="81"/>
                  </a:lnTo>
                  <a:lnTo>
                    <a:pt x="126" y="81"/>
                  </a:lnTo>
                  <a:cubicBezTo>
                    <a:pt x="207" y="81"/>
                    <a:pt x="235" y="119"/>
                    <a:pt x="235" y="211"/>
                  </a:cubicBezTo>
                  <a:cubicBezTo>
                    <a:pt x="235" y="305"/>
                    <a:pt x="207" y="342"/>
                    <a:pt x="126" y="342"/>
                  </a:cubicBezTo>
                  <a:lnTo>
                    <a:pt x="98" y="342"/>
                  </a:lnTo>
                  <a:close/>
                  <a:moveTo>
                    <a:pt x="98" y="423"/>
                  </a:moveTo>
                  <a:lnTo>
                    <a:pt x="98" y="423"/>
                  </a:lnTo>
                  <a:lnTo>
                    <a:pt x="132" y="423"/>
                  </a:lnTo>
                  <a:cubicBezTo>
                    <a:pt x="276" y="423"/>
                    <a:pt x="330" y="344"/>
                    <a:pt x="330" y="211"/>
                  </a:cubicBezTo>
                  <a:cubicBezTo>
                    <a:pt x="330" y="79"/>
                    <a:pt x="276" y="0"/>
                    <a:pt x="132" y="0"/>
                  </a:cubicBezTo>
                  <a:lnTo>
                    <a:pt x="0" y="0"/>
                  </a:lnTo>
                  <a:lnTo>
                    <a:pt x="0" y="669"/>
                  </a:lnTo>
                  <a:lnTo>
                    <a:pt x="98" y="669"/>
                  </a:lnTo>
                  <a:lnTo>
                    <a:pt x="98" y="4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4" name="Freeform 6">
              <a:extLst>
                <a:ext uri="{FF2B5EF4-FFF2-40B4-BE49-F238E27FC236}">
                  <a16:creationId xmlns:a16="http://schemas.microsoft.com/office/drawing/2014/main" id="{EB84E2E8-9AB3-4EF4-A41A-D10E870EAD51}"/>
                </a:ext>
              </a:extLst>
            </p:cNvPr>
            <p:cNvSpPr>
              <a:spLocks noEditPoints="1"/>
            </p:cNvSpPr>
            <p:nvPr/>
          </p:nvSpPr>
          <p:spPr bwMode="auto">
            <a:xfrm>
              <a:off x="2678113" y="211138"/>
              <a:ext cx="333375"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7" y="0"/>
                    <a:pt x="0" y="107"/>
                    <a:pt x="0" y="295"/>
                  </a:cubicBezTo>
                  <a:lnTo>
                    <a:pt x="0" y="392"/>
                  </a:lnTo>
                  <a:cubicBezTo>
                    <a:pt x="0" y="580"/>
                    <a:pt x="47"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7" name="Freeform 7">
              <a:extLst>
                <a:ext uri="{FF2B5EF4-FFF2-40B4-BE49-F238E27FC236}">
                  <a16:creationId xmlns:a16="http://schemas.microsoft.com/office/drawing/2014/main" id="{AAB8A79F-A8D5-4428-9101-760F5539388C}"/>
                </a:ext>
              </a:extLst>
            </p:cNvPr>
            <p:cNvSpPr>
              <a:spLocks/>
            </p:cNvSpPr>
            <p:nvPr/>
          </p:nvSpPr>
          <p:spPr bwMode="auto">
            <a:xfrm>
              <a:off x="3152776"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8" name="Freeform 8">
              <a:extLst>
                <a:ext uri="{FF2B5EF4-FFF2-40B4-BE49-F238E27FC236}">
                  <a16:creationId xmlns:a16="http://schemas.microsoft.com/office/drawing/2014/main" id="{299FC3E4-1C05-42A6-B924-8A6EA646B250}"/>
                </a:ext>
              </a:extLst>
            </p:cNvPr>
            <p:cNvSpPr>
              <a:spLocks/>
            </p:cNvSpPr>
            <p:nvPr/>
          </p:nvSpPr>
          <p:spPr bwMode="auto">
            <a:xfrm>
              <a:off x="3548063" y="219076"/>
              <a:ext cx="263525" cy="644525"/>
            </a:xfrm>
            <a:custGeom>
              <a:avLst/>
              <a:gdLst>
                <a:gd name="T0" fmla="*/ 0 w 276"/>
                <a:gd name="T1" fmla="*/ 0 h 669"/>
                <a:gd name="T2" fmla="*/ 0 w 276"/>
                <a:gd name="T3" fmla="*/ 0 h 669"/>
                <a:gd name="T4" fmla="*/ 0 w 276"/>
                <a:gd name="T5" fmla="*/ 669 h 669"/>
                <a:gd name="T6" fmla="*/ 276 w 276"/>
                <a:gd name="T7" fmla="*/ 669 h 669"/>
                <a:gd name="T8" fmla="*/ 276 w 276"/>
                <a:gd name="T9" fmla="*/ 587 h 669"/>
                <a:gd name="T10" fmla="*/ 98 w 276"/>
                <a:gd name="T11" fmla="*/ 587 h 669"/>
                <a:gd name="T12" fmla="*/ 98 w 276"/>
                <a:gd name="T13" fmla="*/ 0 h 669"/>
                <a:gd name="T14" fmla="*/ 0 w 276"/>
                <a:gd name="T15" fmla="*/ 0 h 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669">
                  <a:moveTo>
                    <a:pt x="0" y="0"/>
                  </a:moveTo>
                  <a:lnTo>
                    <a:pt x="0" y="0"/>
                  </a:lnTo>
                  <a:lnTo>
                    <a:pt x="0" y="669"/>
                  </a:lnTo>
                  <a:lnTo>
                    <a:pt x="276" y="669"/>
                  </a:lnTo>
                  <a:lnTo>
                    <a:pt x="276" y="587"/>
                  </a:lnTo>
                  <a:lnTo>
                    <a:pt x="98" y="587"/>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49" name="Freeform 9">
              <a:extLst>
                <a:ext uri="{FF2B5EF4-FFF2-40B4-BE49-F238E27FC236}">
                  <a16:creationId xmlns:a16="http://schemas.microsoft.com/office/drawing/2014/main" id="{646A4EAC-8D42-4F90-8AFA-B3D18B99B7D5}"/>
                </a:ext>
              </a:extLst>
            </p:cNvPr>
            <p:cNvSpPr>
              <a:spLocks/>
            </p:cNvSpPr>
            <p:nvPr/>
          </p:nvSpPr>
          <p:spPr bwMode="auto">
            <a:xfrm>
              <a:off x="3943351" y="219076"/>
              <a:ext cx="93663" cy="644525"/>
            </a:xfrm>
            <a:custGeom>
              <a:avLst/>
              <a:gdLst>
                <a:gd name="T0" fmla="*/ 0 w 99"/>
                <a:gd name="T1" fmla="*/ 0 h 669"/>
                <a:gd name="T2" fmla="*/ 0 w 99"/>
                <a:gd name="T3" fmla="*/ 0 h 669"/>
                <a:gd name="T4" fmla="*/ 0 w 99"/>
                <a:gd name="T5" fmla="*/ 669 h 669"/>
                <a:gd name="T6" fmla="*/ 99 w 99"/>
                <a:gd name="T7" fmla="*/ 669 h 669"/>
                <a:gd name="T8" fmla="*/ 99 w 99"/>
                <a:gd name="T9" fmla="*/ 0 h 669"/>
                <a:gd name="T10" fmla="*/ 0 w 99"/>
                <a:gd name="T11" fmla="*/ 0 h 669"/>
              </a:gdLst>
              <a:ahLst/>
              <a:cxnLst>
                <a:cxn ang="0">
                  <a:pos x="T0" y="T1"/>
                </a:cxn>
                <a:cxn ang="0">
                  <a:pos x="T2" y="T3"/>
                </a:cxn>
                <a:cxn ang="0">
                  <a:pos x="T4" y="T5"/>
                </a:cxn>
                <a:cxn ang="0">
                  <a:pos x="T6" y="T7"/>
                </a:cxn>
                <a:cxn ang="0">
                  <a:pos x="T8" y="T9"/>
                </a:cxn>
                <a:cxn ang="0">
                  <a:pos x="T10" y="T11"/>
                </a:cxn>
              </a:cxnLst>
              <a:rect l="0" t="0" r="r" b="b"/>
              <a:pathLst>
                <a:path w="99" h="669">
                  <a:moveTo>
                    <a:pt x="0" y="0"/>
                  </a:moveTo>
                  <a:lnTo>
                    <a:pt x="0" y="0"/>
                  </a:lnTo>
                  <a:lnTo>
                    <a:pt x="0" y="669"/>
                  </a:lnTo>
                  <a:lnTo>
                    <a:pt x="99" y="669"/>
                  </a:lnTo>
                  <a:lnTo>
                    <a:pt x="99"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0" name="Freeform 10">
              <a:extLst>
                <a:ext uri="{FF2B5EF4-FFF2-40B4-BE49-F238E27FC236}">
                  <a16:creationId xmlns:a16="http://schemas.microsoft.com/office/drawing/2014/main" id="{B015E2F6-4B1A-4E3C-BE10-FCA984B915CA}"/>
                </a:ext>
              </a:extLst>
            </p:cNvPr>
            <p:cNvSpPr>
              <a:spLocks/>
            </p:cNvSpPr>
            <p:nvPr/>
          </p:nvSpPr>
          <p:spPr bwMode="auto">
            <a:xfrm>
              <a:off x="4186238" y="219076"/>
              <a:ext cx="331788" cy="644525"/>
            </a:xfrm>
            <a:custGeom>
              <a:avLst/>
              <a:gdLst>
                <a:gd name="T0" fmla="*/ 257 w 349"/>
                <a:gd name="T1" fmla="*/ 414 h 669"/>
                <a:gd name="T2" fmla="*/ 257 w 349"/>
                <a:gd name="T3" fmla="*/ 414 h 669"/>
                <a:gd name="T4" fmla="*/ 253 w 349"/>
                <a:gd name="T5" fmla="*/ 414 h 669"/>
                <a:gd name="T6" fmla="*/ 92 w 349"/>
                <a:gd name="T7" fmla="*/ 0 h 669"/>
                <a:gd name="T8" fmla="*/ 0 w 349"/>
                <a:gd name="T9" fmla="*/ 0 h 669"/>
                <a:gd name="T10" fmla="*/ 0 w 349"/>
                <a:gd name="T11" fmla="*/ 669 h 669"/>
                <a:gd name="T12" fmla="*/ 92 w 349"/>
                <a:gd name="T13" fmla="*/ 669 h 669"/>
                <a:gd name="T14" fmla="*/ 92 w 349"/>
                <a:gd name="T15" fmla="*/ 218 h 669"/>
                <a:gd name="T16" fmla="*/ 96 w 349"/>
                <a:gd name="T17" fmla="*/ 218 h 669"/>
                <a:gd name="T18" fmla="*/ 273 w 349"/>
                <a:gd name="T19" fmla="*/ 669 h 669"/>
                <a:gd name="T20" fmla="*/ 349 w 349"/>
                <a:gd name="T21" fmla="*/ 669 h 669"/>
                <a:gd name="T22" fmla="*/ 349 w 349"/>
                <a:gd name="T23" fmla="*/ 0 h 669"/>
                <a:gd name="T24" fmla="*/ 257 w 349"/>
                <a:gd name="T25" fmla="*/ 0 h 669"/>
                <a:gd name="T26" fmla="*/ 257 w 349"/>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669">
                  <a:moveTo>
                    <a:pt x="257" y="414"/>
                  </a:moveTo>
                  <a:lnTo>
                    <a:pt x="257" y="414"/>
                  </a:lnTo>
                  <a:lnTo>
                    <a:pt x="253" y="414"/>
                  </a:lnTo>
                  <a:lnTo>
                    <a:pt x="92" y="0"/>
                  </a:lnTo>
                  <a:lnTo>
                    <a:pt x="0" y="0"/>
                  </a:lnTo>
                  <a:lnTo>
                    <a:pt x="0" y="669"/>
                  </a:lnTo>
                  <a:lnTo>
                    <a:pt x="92" y="669"/>
                  </a:lnTo>
                  <a:lnTo>
                    <a:pt x="92" y="218"/>
                  </a:lnTo>
                  <a:lnTo>
                    <a:pt x="96" y="218"/>
                  </a:lnTo>
                  <a:lnTo>
                    <a:pt x="273" y="669"/>
                  </a:lnTo>
                  <a:lnTo>
                    <a:pt x="349" y="669"/>
                  </a:lnTo>
                  <a:lnTo>
                    <a:pt x="349"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1" name="Freeform 11">
              <a:extLst>
                <a:ext uri="{FF2B5EF4-FFF2-40B4-BE49-F238E27FC236}">
                  <a16:creationId xmlns:a16="http://schemas.microsoft.com/office/drawing/2014/main" id="{79508020-3334-487D-BA69-692A1A318740}"/>
                </a:ext>
              </a:extLst>
            </p:cNvPr>
            <p:cNvSpPr>
              <a:spLocks/>
            </p:cNvSpPr>
            <p:nvPr/>
          </p:nvSpPr>
          <p:spPr bwMode="auto">
            <a:xfrm>
              <a:off x="4657726" y="211138"/>
              <a:ext cx="325438" cy="661988"/>
            </a:xfrm>
            <a:custGeom>
              <a:avLst/>
              <a:gdLst>
                <a:gd name="T0" fmla="*/ 341 w 341"/>
                <a:gd name="T1" fmla="*/ 678 h 687"/>
                <a:gd name="T2" fmla="*/ 341 w 341"/>
                <a:gd name="T3" fmla="*/ 678 h 687"/>
                <a:gd name="T4" fmla="*/ 341 w 341"/>
                <a:gd name="T5" fmla="*/ 344 h 687"/>
                <a:gd name="T6" fmla="*/ 186 w 341"/>
                <a:gd name="T7" fmla="*/ 344 h 687"/>
                <a:gd name="T8" fmla="*/ 186 w 341"/>
                <a:gd name="T9" fmla="*/ 421 h 687"/>
                <a:gd name="T10" fmla="*/ 249 w 341"/>
                <a:gd name="T11" fmla="*/ 421 h 687"/>
                <a:gd name="T12" fmla="*/ 249 w 341"/>
                <a:gd name="T13" fmla="*/ 437 h 687"/>
                <a:gd name="T14" fmla="*/ 175 w 341"/>
                <a:gd name="T15" fmla="*/ 605 h 687"/>
                <a:gd name="T16" fmla="*/ 101 w 341"/>
                <a:gd name="T17" fmla="*/ 437 h 687"/>
                <a:gd name="T18" fmla="*/ 101 w 341"/>
                <a:gd name="T19" fmla="*/ 248 h 687"/>
                <a:gd name="T20" fmla="*/ 174 w 341"/>
                <a:gd name="T21" fmla="*/ 81 h 687"/>
                <a:gd name="T22" fmla="*/ 243 w 341"/>
                <a:gd name="T23" fmla="*/ 248 h 687"/>
                <a:gd name="T24" fmla="*/ 243 w 341"/>
                <a:gd name="T25" fmla="*/ 273 h 687"/>
                <a:gd name="T26" fmla="*/ 339 w 341"/>
                <a:gd name="T27" fmla="*/ 273 h 687"/>
                <a:gd name="T28" fmla="*/ 339 w 341"/>
                <a:gd name="T29" fmla="*/ 263 h 687"/>
                <a:gd name="T30" fmla="*/ 174 w 341"/>
                <a:gd name="T31" fmla="*/ 0 h 687"/>
                <a:gd name="T32" fmla="*/ 0 w 341"/>
                <a:gd name="T33" fmla="*/ 293 h 687"/>
                <a:gd name="T34" fmla="*/ 0 w 341"/>
                <a:gd name="T35" fmla="*/ 394 h 687"/>
                <a:gd name="T36" fmla="*/ 161 w 341"/>
                <a:gd name="T37" fmla="*/ 687 h 687"/>
                <a:gd name="T38" fmla="*/ 266 w 341"/>
                <a:gd name="T39" fmla="*/ 607 h 687"/>
                <a:gd name="T40" fmla="*/ 275 w 341"/>
                <a:gd name="T41" fmla="*/ 678 h 687"/>
                <a:gd name="T42" fmla="*/ 341 w 341"/>
                <a:gd name="T43" fmla="*/ 67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687">
                  <a:moveTo>
                    <a:pt x="341" y="678"/>
                  </a:moveTo>
                  <a:lnTo>
                    <a:pt x="341" y="678"/>
                  </a:lnTo>
                  <a:lnTo>
                    <a:pt x="341" y="344"/>
                  </a:lnTo>
                  <a:lnTo>
                    <a:pt x="186" y="344"/>
                  </a:lnTo>
                  <a:lnTo>
                    <a:pt x="186" y="421"/>
                  </a:lnTo>
                  <a:lnTo>
                    <a:pt x="249" y="421"/>
                  </a:lnTo>
                  <a:lnTo>
                    <a:pt x="249" y="437"/>
                  </a:lnTo>
                  <a:cubicBezTo>
                    <a:pt x="249" y="542"/>
                    <a:pt x="233" y="605"/>
                    <a:pt x="175" y="605"/>
                  </a:cubicBezTo>
                  <a:cubicBezTo>
                    <a:pt x="119" y="605"/>
                    <a:pt x="101" y="541"/>
                    <a:pt x="101" y="437"/>
                  </a:cubicBezTo>
                  <a:lnTo>
                    <a:pt x="101" y="248"/>
                  </a:lnTo>
                  <a:cubicBezTo>
                    <a:pt x="101" y="145"/>
                    <a:pt x="117" y="81"/>
                    <a:pt x="174" y="81"/>
                  </a:cubicBezTo>
                  <a:cubicBezTo>
                    <a:pt x="233" y="81"/>
                    <a:pt x="243" y="145"/>
                    <a:pt x="243" y="248"/>
                  </a:cubicBezTo>
                  <a:lnTo>
                    <a:pt x="243" y="273"/>
                  </a:lnTo>
                  <a:lnTo>
                    <a:pt x="339" y="273"/>
                  </a:lnTo>
                  <a:lnTo>
                    <a:pt x="339" y="263"/>
                  </a:lnTo>
                  <a:cubicBezTo>
                    <a:pt x="339" y="97"/>
                    <a:pt x="299" y="0"/>
                    <a:pt x="174" y="0"/>
                  </a:cubicBezTo>
                  <a:cubicBezTo>
                    <a:pt x="49" y="0"/>
                    <a:pt x="0" y="105"/>
                    <a:pt x="0" y="293"/>
                  </a:cubicBezTo>
                  <a:lnTo>
                    <a:pt x="0" y="394"/>
                  </a:lnTo>
                  <a:cubicBezTo>
                    <a:pt x="0" y="582"/>
                    <a:pt x="46" y="687"/>
                    <a:pt x="161" y="687"/>
                  </a:cubicBezTo>
                  <a:cubicBezTo>
                    <a:pt x="208" y="687"/>
                    <a:pt x="253" y="661"/>
                    <a:pt x="266" y="607"/>
                  </a:cubicBezTo>
                  <a:lnTo>
                    <a:pt x="275" y="678"/>
                  </a:lnTo>
                  <a:lnTo>
                    <a:pt x="341" y="6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2" name="Freeform 12">
              <a:extLst>
                <a:ext uri="{FF2B5EF4-FFF2-40B4-BE49-F238E27FC236}">
                  <a16:creationId xmlns:a16="http://schemas.microsoft.com/office/drawing/2014/main" id="{0C9775AC-2F7B-45C5-BA6C-7B5B5B04ADC4}"/>
                </a:ext>
              </a:extLst>
            </p:cNvPr>
            <p:cNvSpPr>
              <a:spLocks noEditPoints="1"/>
            </p:cNvSpPr>
            <p:nvPr/>
          </p:nvSpPr>
          <p:spPr bwMode="auto">
            <a:xfrm>
              <a:off x="5327651" y="211138"/>
              <a:ext cx="334963" cy="730250"/>
            </a:xfrm>
            <a:custGeom>
              <a:avLst/>
              <a:gdLst>
                <a:gd name="T0" fmla="*/ 351 w 351"/>
                <a:gd name="T1" fmla="*/ 295 h 758"/>
                <a:gd name="T2" fmla="*/ 351 w 351"/>
                <a:gd name="T3" fmla="*/ 295 h 758"/>
                <a:gd name="T4" fmla="*/ 175 w 351"/>
                <a:gd name="T5" fmla="*/ 0 h 758"/>
                <a:gd name="T6" fmla="*/ 0 w 351"/>
                <a:gd name="T7" fmla="*/ 295 h 758"/>
                <a:gd name="T8" fmla="*/ 0 w 351"/>
                <a:gd name="T9" fmla="*/ 392 h 758"/>
                <a:gd name="T10" fmla="*/ 132 w 351"/>
                <a:gd name="T11" fmla="*/ 681 h 758"/>
                <a:gd name="T12" fmla="*/ 178 w 351"/>
                <a:gd name="T13" fmla="*/ 758 h 758"/>
                <a:gd name="T14" fmla="*/ 279 w 351"/>
                <a:gd name="T15" fmla="*/ 758 h 758"/>
                <a:gd name="T16" fmla="*/ 229 w 351"/>
                <a:gd name="T17" fmla="*/ 679 h 758"/>
                <a:gd name="T18" fmla="*/ 351 w 351"/>
                <a:gd name="T19" fmla="*/ 392 h 758"/>
                <a:gd name="T20" fmla="*/ 351 w 351"/>
                <a:gd name="T21" fmla="*/ 295 h 758"/>
                <a:gd name="T22" fmla="*/ 102 w 351"/>
                <a:gd name="T23" fmla="*/ 249 h 758"/>
                <a:gd name="T24" fmla="*/ 102 w 351"/>
                <a:gd name="T25" fmla="*/ 249 h 758"/>
                <a:gd name="T26" fmla="*/ 175 w 351"/>
                <a:gd name="T27" fmla="*/ 81 h 758"/>
                <a:gd name="T28" fmla="*/ 249 w 351"/>
                <a:gd name="T29" fmla="*/ 249 h 758"/>
                <a:gd name="T30" fmla="*/ 249 w 351"/>
                <a:gd name="T31" fmla="*/ 438 h 758"/>
                <a:gd name="T32" fmla="*/ 175 w 351"/>
                <a:gd name="T33" fmla="*/ 606 h 758"/>
                <a:gd name="T34" fmla="*/ 102 w 351"/>
                <a:gd name="T35" fmla="*/ 438 h 758"/>
                <a:gd name="T36" fmla="*/ 102 w 351"/>
                <a:gd name="T37" fmla="*/ 249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758">
                  <a:moveTo>
                    <a:pt x="351" y="295"/>
                  </a:moveTo>
                  <a:lnTo>
                    <a:pt x="351" y="295"/>
                  </a:lnTo>
                  <a:cubicBezTo>
                    <a:pt x="351" y="107"/>
                    <a:pt x="303" y="0"/>
                    <a:pt x="175" y="0"/>
                  </a:cubicBezTo>
                  <a:cubicBezTo>
                    <a:pt x="48" y="0"/>
                    <a:pt x="0" y="107"/>
                    <a:pt x="0" y="295"/>
                  </a:cubicBezTo>
                  <a:lnTo>
                    <a:pt x="0" y="392"/>
                  </a:lnTo>
                  <a:cubicBezTo>
                    <a:pt x="0" y="557"/>
                    <a:pt x="36" y="659"/>
                    <a:pt x="132" y="681"/>
                  </a:cubicBezTo>
                  <a:lnTo>
                    <a:pt x="178" y="758"/>
                  </a:lnTo>
                  <a:lnTo>
                    <a:pt x="279" y="758"/>
                  </a:lnTo>
                  <a:lnTo>
                    <a:pt x="229" y="679"/>
                  </a:lnTo>
                  <a:cubicBezTo>
                    <a:pt x="317" y="653"/>
                    <a:pt x="351" y="552"/>
                    <a:pt x="351" y="392"/>
                  </a:cubicBezTo>
                  <a:lnTo>
                    <a:pt x="351" y="295"/>
                  </a:lnTo>
                  <a:close/>
                  <a:moveTo>
                    <a:pt x="102" y="249"/>
                  </a:moveTo>
                  <a:lnTo>
                    <a:pt x="102" y="249"/>
                  </a:lnTo>
                  <a:cubicBezTo>
                    <a:pt x="102" y="146"/>
                    <a:pt x="118" y="81"/>
                    <a:pt x="175" y="81"/>
                  </a:cubicBezTo>
                  <a:cubicBezTo>
                    <a:pt x="233" y="81"/>
                    <a:pt x="249" y="146"/>
                    <a:pt x="249" y="249"/>
                  </a:cubicBezTo>
                  <a:lnTo>
                    <a:pt x="249" y="438"/>
                  </a:lnTo>
                  <a:cubicBezTo>
                    <a:pt x="249" y="541"/>
                    <a:pt x="233"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3" name="Freeform 13">
              <a:extLst>
                <a:ext uri="{FF2B5EF4-FFF2-40B4-BE49-F238E27FC236}">
                  <a16:creationId xmlns:a16="http://schemas.microsoft.com/office/drawing/2014/main" id="{0F1CF9D2-A84F-428D-B7F3-34636E77DBF4}"/>
                </a:ext>
              </a:extLst>
            </p:cNvPr>
            <p:cNvSpPr>
              <a:spLocks/>
            </p:cNvSpPr>
            <p:nvPr/>
          </p:nvSpPr>
          <p:spPr bwMode="auto">
            <a:xfrm>
              <a:off x="5799138" y="219076"/>
              <a:ext cx="327025" cy="654050"/>
            </a:xfrm>
            <a:custGeom>
              <a:avLst/>
              <a:gdLst>
                <a:gd name="T0" fmla="*/ 171 w 342"/>
                <a:gd name="T1" fmla="*/ 678 h 678"/>
                <a:gd name="T2" fmla="*/ 171 w 342"/>
                <a:gd name="T3" fmla="*/ 678 h 678"/>
                <a:gd name="T4" fmla="*/ 342 w 342"/>
                <a:gd name="T5" fmla="*/ 474 h 678"/>
                <a:gd name="T6" fmla="*/ 342 w 342"/>
                <a:gd name="T7" fmla="*/ 0 h 678"/>
                <a:gd name="T8" fmla="*/ 242 w 342"/>
                <a:gd name="T9" fmla="*/ 0 h 678"/>
                <a:gd name="T10" fmla="*/ 242 w 342"/>
                <a:gd name="T11" fmla="*/ 477 h 678"/>
                <a:gd name="T12" fmla="*/ 171 w 342"/>
                <a:gd name="T13" fmla="*/ 598 h 678"/>
                <a:gd name="T14" fmla="*/ 100 w 342"/>
                <a:gd name="T15" fmla="*/ 477 h 678"/>
                <a:gd name="T16" fmla="*/ 100 w 342"/>
                <a:gd name="T17" fmla="*/ 0 h 678"/>
                <a:gd name="T18" fmla="*/ 0 w 342"/>
                <a:gd name="T19" fmla="*/ 0 h 678"/>
                <a:gd name="T20" fmla="*/ 0 w 342"/>
                <a:gd name="T21" fmla="*/ 474 h 678"/>
                <a:gd name="T22" fmla="*/ 171 w 342"/>
                <a:gd name="T23"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78">
                  <a:moveTo>
                    <a:pt x="171" y="678"/>
                  </a:moveTo>
                  <a:lnTo>
                    <a:pt x="171" y="678"/>
                  </a:lnTo>
                  <a:cubicBezTo>
                    <a:pt x="301" y="678"/>
                    <a:pt x="342" y="592"/>
                    <a:pt x="342" y="474"/>
                  </a:cubicBezTo>
                  <a:lnTo>
                    <a:pt x="342" y="0"/>
                  </a:lnTo>
                  <a:lnTo>
                    <a:pt x="242" y="0"/>
                  </a:lnTo>
                  <a:lnTo>
                    <a:pt x="242" y="477"/>
                  </a:lnTo>
                  <a:cubicBezTo>
                    <a:pt x="242" y="556"/>
                    <a:pt x="224" y="598"/>
                    <a:pt x="171" y="598"/>
                  </a:cubicBezTo>
                  <a:cubicBezTo>
                    <a:pt x="118" y="598"/>
                    <a:pt x="100" y="556"/>
                    <a:pt x="100" y="477"/>
                  </a:cubicBezTo>
                  <a:lnTo>
                    <a:pt x="100" y="0"/>
                  </a:lnTo>
                  <a:lnTo>
                    <a:pt x="0" y="0"/>
                  </a:lnTo>
                  <a:lnTo>
                    <a:pt x="0" y="474"/>
                  </a:lnTo>
                  <a:cubicBezTo>
                    <a:pt x="0" y="592"/>
                    <a:pt x="41" y="678"/>
                    <a:pt x="171" y="67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4" name="Freeform 14">
              <a:extLst>
                <a:ext uri="{FF2B5EF4-FFF2-40B4-BE49-F238E27FC236}">
                  <a16:creationId xmlns:a16="http://schemas.microsoft.com/office/drawing/2014/main" id="{C1E6E281-F245-4060-B8C8-A02D81ADBAB7}"/>
                </a:ext>
              </a:extLst>
            </p:cNvPr>
            <p:cNvSpPr>
              <a:spLocks/>
            </p:cNvSpPr>
            <p:nvPr/>
          </p:nvSpPr>
          <p:spPr bwMode="auto">
            <a:xfrm>
              <a:off x="6273801" y="219076"/>
              <a:ext cx="265113" cy="644525"/>
            </a:xfrm>
            <a:custGeom>
              <a:avLst/>
              <a:gdLst>
                <a:gd name="T0" fmla="*/ 278 w 278"/>
                <a:gd name="T1" fmla="*/ 587 h 669"/>
                <a:gd name="T2" fmla="*/ 278 w 278"/>
                <a:gd name="T3" fmla="*/ 587 h 669"/>
                <a:gd name="T4" fmla="*/ 95 w 278"/>
                <a:gd name="T5" fmla="*/ 587 h 669"/>
                <a:gd name="T6" fmla="*/ 95 w 278"/>
                <a:gd name="T7" fmla="*/ 365 h 669"/>
                <a:gd name="T8" fmla="*/ 231 w 278"/>
                <a:gd name="T9" fmla="*/ 365 h 669"/>
                <a:gd name="T10" fmla="*/ 231 w 278"/>
                <a:gd name="T11" fmla="*/ 284 h 669"/>
                <a:gd name="T12" fmla="*/ 95 w 278"/>
                <a:gd name="T13" fmla="*/ 284 h 669"/>
                <a:gd name="T14" fmla="*/ 95 w 278"/>
                <a:gd name="T15" fmla="*/ 82 h 669"/>
                <a:gd name="T16" fmla="*/ 274 w 278"/>
                <a:gd name="T17" fmla="*/ 82 h 669"/>
                <a:gd name="T18" fmla="*/ 274 w 278"/>
                <a:gd name="T19" fmla="*/ 0 h 669"/>
                <a:gd name="T20" fmla="*/ 0 w 278"/>
                <a:gd name="T21" fmla="*/ 0 h 669"/>
                <a:gd name="T22" fmla="*/ 0 w 278"/>
                <a:gd name="T23" fmla="*/ 669 h 669"/>
                <a:gd name="T24" fmla="*/ 278 w 278"/>
                <a:gd name="T25" fmla="*/ 669 h 669"/>
                <a:gd name="T26" fmla="*/ 278 w 278"/>
                <a:gd name="T27" fmla="*/ 58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669">
                  <a:moveTo>
                    <a:pt x="278" y="587"/>
                  </a:moveTo>
                  <a:lnTo>
                    <a:pt x="278" y="587"/>
                  </a:lnTo>
                  <a:lnTo>
                    <a:pt x="95" y="587"/>
                  </a:lnTo>
                  <a:lnTo>
                    <a:pt x="95" y="365"/>
                  </a:lnTo>
                  <a:lnTo>
                    <a:pt x="231" y="365"/>
                  </a:lnTo>
                  <a:lnTo>
                    <a:pt x="231" y="284"/>
                  </a:lnTo>
                  <a:lnTo>
                    <a:pt x="95" y="284"/>
                  </a:lnTo>
                  <a:lnTo>
                    <a:pt x="95" y="82"/>
                  </a:lnTo>
                  <a:lnTo>
                    <a:pt x="274" y="82"/>
                  </a:lnTo>
                  <a:lnTo>
                    <a:pt x="274" y="0"/>
                  </a:lnTo>
                  <a:lnTo>
                    <a:pt x="0" y="0"/>
                  </a:lnTo>
                  <a:lnTo>
                    <a:pt x="0" y="669"/>
                  </a:lnTo>
                  <a:lnTo>
                    <a:pt x="278" y="669"/>
                  </a:lnTo>
                  <a:lnTo>
                    <a:pt x="278" y="58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5" name="Freeform 15">
              <a:extLst>
                <a:ext uri="{FF2B5EF4-FFF2-40B4-BE49-F238E27FC236}">
                  <a16:creationId xmlns:a16="http://schemas.microsoft.com/office/drawing/2014/main" id="{C23B6770-51A9-47F1-A3B7-7A5B02FBC22A}"/>
                </a:ext>
              </a:extLst>
            </p:cNvPr>
            <p:cNvSpPr>
              <a:spLocks/>
            </p:cNvSpPr>
            <p:nvPr/>
          </p:nvSpPr>
          <p:spPr bwMode="auto">
            <a:xfrm>
              <a:off x="6656388" y="211138"/>
              <a:ext cx="309563" cy="661988"/>
            </a:xfrm>
            <a:custGeom>
              <a:avLst/>
              <a:gdLst>
                <a:gd name="T0" fmla="*/ 0 w 324"/>
                <a:gd name="T1" fmla="*/ 441 h 687"/>
                <a:gd name="T2" fmla="*/ 0 w 324"/>
                <a:gd name="T3" fmla="*/ 441 h 687"/>
                <a:gd name="T4" fmla="*/ 0 w 324"/>
                <a:gd name="T5" fmla="*/ 499 h 687"/>
                <a:gd name="T6" fmla="*/ 164 w 324"/>
                <a:gd name="T7" fmla="*/ 687 h 687"/>
                <a:gd name="T8" fmla="*/ 324 w 324"/>
                <a:gd name="T9" fmla="*/ 513 h 687"/>
                <a:gd name="T10" fmla="*/ 210 w 324"/>
                <a:gd name="T11" fmla="*/ 320 h 687"/>
                <a:gd name="T12" fmla="*/ 154 w 324"/>
                <a:gd name="T13" fmla="*/ 279 h 687"/>
                <a:gd name="T14" fmla="*/ 95 w 324"/>
                <a:gd name="T15" fmla="*/ 167 h 687"/>
                <a:gd name="T16" fmla="*/ 158 w 324"/>
                <a:gd name="T17" fmla="*/ 79 h 687"/>
                <a:gd name="T18" fmla="*/ 227 w 324"/>
                <a:gd name="T19" fmla="*/ 185 h 687"/>
                <a:gd name="T20" fmla="*/ 227 w 324"/>
                <a:gd name="T21" fmla="*/ 242 h 687"/>
                <a:gd name="T22" fmla="*/ 316 w 324"/>
                <a:gd name="T23" fmla="*/ 242 h 687"/>
                <a:gd name="T24" fmla="*/ 316 w 324"/>
                <a:gd name="T25" fmla="*/ 187 h 687"/>
                <a:gd name="T26" fmla="*/ 157 w 324"/>
                <a:gd name="T27" fmla="*/ 0 h 687"/>
                <a:gd name="T28" fmla="*/ 2 w 324"/>
                <a:gd name="T29" fmla="*/ 173 h 687"/>
                <a:gd name="T30" fmla="*/ 110 w 324"/>
                <a:gd name="T31" fmla="*/ 365 h 687"/>
                <a:gd name="T32" fmla="*/ 164 w 324"/>
                <a:gd name="T33" fmla="*/ 406 h 687"/>
                <a:gd name="T34" fmla="*/ 232 w 324"/>
                <a:gd name="T35" fmla="*/ 519 h 687"/>
                <a:gd name="T36" fmla="*/ 164 w 324"/>
                <a:gd name="T37" fmla="*/ 608 h 687"/>
                <a:gd name="T38" fmla="*/ 88 w 324"/>
                <a:gd name="T39" fmla="*/ 501 h 687"/>
                <a:gd name="T40" fmla="*/ 88 w 324"/>
                <a:gd name="T41" fmla="*/ 441 h 687"/>
                <a:gd name="T42" fmla="*/ 0 w 324"/>
                <a:gd name="T43" fmla="*/ 44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4" h="687">
                  <a:moveTo>
                    <a:pt x="0" y="441"/>
                  </a:moveTo>
                  <a:lnTo>
                    <a:pt x="0" y="441"/>
                  </a:lnTo>
                  <a:lnTo>
                    <a:pt x="0" y="499"/>
                  </a:lnTo>
                  <a:cubicBezTo>
                    <a:pt x="0" y="619"/>
                    <a:pt x="60" y="687"/>
                    <a:pt x="164" y="687"/>
                  </a:cubicBezTo>
                  <a:cubicBezTo>
                    <a:pt x="264" y="687"/>
                    <a:pt x="324" y="620"/>
                    <a:pt x="324" y="513"/>
                  </a:cubicBezTo>
                  <a:cubicBezTo>
                    <a:pt x="324" y="411"/>
                    <a:pt x="274" y="364"/>
                    <a:pt x="210" y="320"/>
                  </a:cubicBezTo>
                  <a:lnTo>
                    <a:pt x="154" y="279"/>
                  </a:lnTo>
                  <a:cubicBezTo>
                    <a:pt x="117" y="250"/>
                    <a:pt x="95" y="228"/>
                    <a:pt x="95" y="167"/>
                  </a:cubicBezTo>
                  <a:cubicBezTo>
                    <a:pt x="95" y="113"/>
                    <a:pt x="114" y="79"/>
                    <a:pt x="158" y="79"/>
                  </a:cubicBezTo>
                  <a:cubicBezTo>
                    <a:pt x="206" y="79"/>
                    <a:pt x="227" y="117"/>
                    <a:pt x="227" y="185"/>
                  </a:cubicBezTo>
                  <a:lnTo>
                    <a:pt x="227" y="242"/>
                  </a:lnTo>
                  <a:lnTo>
                    <a:pt x="316" y="242"/>
                  </a:lnTo>
                  <a:lnTo>
                    <a:pt x="316" y="187"/>
                  </a:lnTo>
                  <a:cubicBezTo>
                    <a:pt x="316" y="70"/>
                    <a:pt x="264" y="0"/>
                    <a:pt x="157" y="0"/>
                  </a:cubicBezTo>
                  <a:cubicBezTo>
                    <a:pt x="61" y="0"/>
                    <a:pt x="2" y="72"/>
                    <a:pt x="2" y="173"/>
                  </a:cubicBezTo>
                  <a:cubicBezTo>
                    <a:pt x="2" y="280"/>
                    <a:pt x="54" y="324"/>
                    <a:pt x="110" y="365"/>
                  </a:cubicBezTo>
                  <a:lnTo>
                    <a:pt x="164" y="406"/>
                  </a:lnTo>
                  <a:cubicBezTo>
                    <a:pt x="204" y="438"/>
                    <a:pt x="232" y="458"/>
                    <a:pt x="232" y="519"/>
                  </a:cubicBezTo>
                  <a:cubicBezTo>
                    <a:pt x="232" y="574"/>
                    <a:pt x="209" y="608"/>
                    <a:pt x="164" y="608"/>
                  </a:cubicBezTo>
                  <a:cubicBezTo>
                    <a:pt x="114" y="608"/>
                    <a:pt x="88" y="568"/>
                    <a:pt x="88" y="501"/>
                  </a:cubicBezTo>
                  <a:lnTo>
                    <a:pt x="88" y="441"/>
                  </a:lnTo>
                  <a:lnTo>
                    <a:pt x="0" y="4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6" name="Freeform 16">
              <a:extLst>
                <a:ext uri="{FF2B5EF4-FFF2-40B4-BE49-F238E27FC236}">
                  <a16:creationId xmlns:a16="http://schemas.microsoft.com/office/drawing/2014/main" id="{B4067384-53E2-4131-B4CA-F63826B788EF}"/>
                </a:ext>
              </a:extLst>
            </p:cNvPr>
            <p:cNvSpPr>
              <a:spLocks/>
            </p:cNvSpPr>
            <p:nvPr/>
          </p:nvSpPr>
          <p:spPr bwMode="auto">
            <a:xfrm>
              <a:off x="7064376" y="219076"/>
              <a:ext cx="333375" cy="644525"/>
            </a:xfrm>
            <a:custGeom>
              <a:avLst/>
              <a:gdLst>
                <a:gd name="T0" fmla="*/ 222 w 350"/>
                <a:gd name="T1" fmla="*/ 669 h 669"/>
                <a:gd name="T2" fmla="*/ 222 w 350"/>
                <a:gd name="T3" fmla="*/ 669 h 669"/>
                <a:gd name="T4" fmla="*/ 222 w 350"/>
                <a:gd name="T5" fmla="*/ 82 h 669"/>
                <a:gd name="T6" fmla="*/ 350 w 350"/>
                <a:gd name="T7" fmla="*/ 82 h 669"/>
                <a:gd name="T8" fmla="*/ 350 w 350"/>
                <a:gd name="T9" fmla="*/ 0 h 669"/>
                <a:gd name="T10" fmla="*/ 0 w 350"/>
                <a:gd name="T11" fmla="*/ 0 h 669"/>
                <a:gd name="T12" fmla="*/ 0 w 350"/>
                <a:gd name="T13" fmla="*/ 82 h 669"/>
                <a:gd name="T14" fmla="*/ 124 w 350"/>
                <a:gd name="T15" fmla="*/ 82 h 669"/>
                <a:gd name="T16" fmla="*/ 124 w 350"/>
                <a:gd name="T17" fmla="*/ 669 h 669"/>
                <a:gd name="T18" fmla="*/ 222 w 350"/>
                <a:gd name="T19" fmla="*/ 669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0" h="669">
                  <a:moveTo>
                    <a:pt x="222" y="669"/>
                  </a:moveTo>
                  <a:lnTo>
                    <a:pt x="222" y="669"/>
                  </a:lnTo>
                  <a:lnTo>
                    <a:pt x="222" y="82"/>
                  </a:lnTo>
                  <a:lnTo>
                    <a:pt x="350" y="82"/>
                  </a:lnTo>
                  <a:lnTo>
                    <a:pt x="350" y="0"/>
                  </a:lnTo>
                  <a:lnTo>
                    <a:pt x="0" y="0"/>
                  </a:lnTo>
                  <a:lnTo>
                    <a:pt x="0" y="82"/>
                  </a:lnTo>
                  <a:lnTo>
                    <a:pt x="124" y="82"/>
                  </a:lnTo>
                  <a:lnTo>
                    <a:pt x="124" y="669"/>
                  </a:lnTo>
                  <a:lnTo>
                    <a:pt x="222" y="66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7" name="Freeform 17">
              <a:extLst>
                <a:ext uri="{FF2B5EF4-FFF2-40B4-BE49-F238E27FC236}">
                  <a16:creationId xmlns:a16="http://schemas.microsoft.com/office/drawing/2014/main" id="{62594114-1FEC-4625-9AA7-793E65DC320E}"/>
                </a:ext>
              </a:extLst>
            </p:cNvPr>
            <p:cNvSpPr>
              <a:spLocks/>
            </p:cNvSpPr>
            <p:nvPr/>
          </p:nvSpPr>
          <p:spPr bwMode="auto">
            <a:xfrm>
              <a:off x="7529513" y="219076"/>
              <a:ext cx="93663" cy="644525"/>
            </a:xfrm>
            <a:custGeom>
              <a:avLst/>
              <a:gdLst>
                <a:gd name="T0" fmla="*/ 0 w 98"/>
                <a:gd name="T1" fmla="*/ 0 h 669"/>
                <a:gd name="T2" fmla="*/ 0 w 98"/>
                <a:gd name="T3" fmla="*/ 0 h 669"/>
                <a:gd name="T4" fmla="*/ 0 w 98"/>
                <a:gd name="T5" fmla="*/ 669 h 669"/>
                <a:gd name="T6" fmla="*/ 98 w 98"/>
                <a:gd name="T7" fmla="*/ 669 h 669"/>
                <a:gd name="T8" fmla="*/ 98 w 98"/>
                <a:gd name="T9" fmla="*/ 0 h 669"/>
                <a:gd name="T10" fmla="*/ 0 w 98"/>
                <a:gd name="T11" fmla="*/ 0 h 669"/>
              </a:gdLst>
              <a:ahLst/>
              <a:cxnLst>
                <a:cxn ang="0">
                  <a:pos x="T0" y="T1"/>
                </a:cxn>
                <a:cxn ang="0">
                  <a:pos x="T2" y="T3"/>
                </a:cxn>
                <a:cxn ang="0">
                  <a:pos x="T4" y="T5"/>
                </a:cxn>
                <a:cxn ang="0">
                  <a:pos x="T6" y="T7"/>
                </a:cxn>
                <a:cxn ang="0">
                  <a:pos x="T8" y="T9"/>
                </a:cxn>
                <a:cxn ang="0">
                  <a:pos x="T10" y="T11"/>
                </a:cxn>
              </a:cxnLst>
              <a:rect l="0" t="0" r="r" b="b"/>
              <a:pathLst>
                <a:path w="98" h="669">
                  <a:moveTo>
                    <a:pt x="0" y="0"/>
                  </a:moveTo>
                  <a:lnTo>
                    <a:pt x="0" y="0"/>
                  </a:lnTo>
                  <a:lnTo>
                    <a:pt x="0" y="669"/>
                  </a:lnTo>
                  <a:lnTo>
                    <a:pt x="98" y="669"/>
                  </a:lnTo>
                  <a:lnTo>
                    <a:pt x="98"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8" name="Freeform 18">
              <a:extLst>
                <a:ext uri="{FF2B5EF4-FFF2-40B4-BE49-F238E27FC236}">
                  <a16:creationId xmlns:a16="http://schemas.microsoft.com/office/drawing/2014/main" id="{0EC332EE-317F-43B5-A019-87A3076007A9}"/>
                </a:ext>
              </a:extLst>
            </p:cNvPr>
            <p:cNvSpPr>
              <a:spLocks noEditPoints="1"/>
            </p:cNvSpPr>
            <p:nvPr/>
          </p:nvSpPr>
          <p:spPr bwMode="auto">
            <a:xfrm>
              <a:off x="7762876" y="211138"/>
              <a:ext cx="334963" cy="661988"/>
            </a:xfrm>
            <a:custGeom>
              <a:avLst/>
              <a:gdLst>
                <a:gd name="T0" fmla="*/ 350 w 350"/>
                <a:gd name="T1" fmla="*/ 295 h 687"/>
                <a:gd name="T2" fmla="*/ 350 w 350"/>
                <a:gd name="T3" fmla="*/ 295 h 687"/>
                <a:gd name="T4" fmla="*/ 175 w 350"/>
                <a:gd name="T5" fmla="*/ 0 h 687"/>
                <a:gd name="T6" fmla="*/ 0 w 350"/>
                <a:gd name="T7" fmla="*/ 295 h 687"/>
                <a:gd name="T8" fmla="*/ 0 w 350"/>
                <a:gd name="T9" fmla="*/ 392 h 687"/>
                <a:gd name="T10" fmla="*/ 175 w 350"/>
                <a:gd name="T11" fmla="*/ 687 h 687"/>
                <a:gd name="T12" fmla="*/ 350 w 350"/>
                <a:gd name="T13" fmla="*/ 392 h 687"/>
                <a:gd name="T14" fmla="*/ 350 w 350"/>
                <a:gd name="T15" fmla="*/ 295 h 687"/>
                <a:gd name="T16" fmla="*/ 102 w 350"/>
                <a:gd name="T17" fmla="*/ 249 h 687"/>
                <a:gd name="T18" fmla="*/ 102 w 350"/>
                <a:gd name="T19" fmla="*/ 249 h 687"/>
                <a:gd name="T20" fmla="*/ 175 w 350"/>
                <a:gd name="T21" fmla="*/ 81 h 687"/>
                <a:gd name="T22" fmla="*/ 248 w 350"/>
                <a:gd name="T23" fmla="*/ 249 h 687"/>
                <a:gd name="T24" fmla="*/ 248 w 350"/>
                <a:gd name="T25" fmla="*/ 438 h 687"/>
                <a:gd name="T26" fmla="*/ 175 w 350"/>
                <a:gd name="T27" fmla="*/ 606 h 687"/>
                <a:gd name="T28" fmla="*/ 102 w 350"/>
                <a:gd name="T29" fmla="*/ 438 h 687"/>
                <a:gd name="T30" fmla="*/ 102 w 350"/>
                <a:gd name="T31" fmla="*/ 249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0" h="687">
                  <a:moveTo>
                    <a:pt x="350" y="295"/>
                  </a:moveTo>
                  <a:lnTo>
                    <a:pt x="350" y="295"/>
                  </a:lnTo>
                  <a:cubicBezTo>
                    <a:pt x="350" y="107"/>
                    <a:pt x="302" y="0"/>
                    <a:pt x="175" y="0"/>
                  </a:cubicBezTo>
                  <a:cubicBezTo>
                    <a:pt x="48" y="0"/>
                    <a:pt x="0" y="107"/>
                    <a:pt x="0" y="295"/>
                  </a:cubicBezTo>
                  <a:lnTo>
                    <a:pt x="0" y="392"/>
                  </a:lnTo>
                  <a:cubicBezTo>
                    <a:pt x="0" y="580"/>
                    <a:pt x="48" y="687"/>
                    <a:pt x="175" y="687"/>
                  </a:cubicBezTo>
                  <a:cubicBezTo>
                    <a:pt x="302" y="687"/>
                    <a:pt x="350" y="580"/>
                    <a:pt x="350" y="392"/>
                  </a:cubicBezTo>
                  <a:lnTo>
                    <a:pt x="350" y="295"/>
                  </a:lnTo>
                  <a:close/>
                  <a:moveTo>
                    <a:pt x="102" y="249"/>
                  </a:moveTo>
                  <a:lnTo>
                    <a:pt x="102" y="249"/>
                  </a:lnTo>
                  <a:cubicBezTo>
                    <a:pt x="102" y="146"/>
                    <a:pt x="118" y="81"/>
                    <a:pt x="175" y="81"/>
                  </a:cubicBezTo>
                  <a:cubicBezTo>
                    <a:pt x="232" y="81"/>
                    <a:pt x="248" y="146"/>
                    <a:pt x="248" y="249"/>
                  </a:cubicBezTo>
                  <a:lnTo>
                    <a:pt x="248" y="438"/>
                  </a:lnTo>
                  <a:cubicBezTo>
                    <a:pt x="248" y="541"/>
                    <a:pt x="232" y="606"/>
                    <a:pt x="175" y="606"/>
                  </a:cubicBezTo>
                  <a:cubicBezTo>
                    <a:pt x="118" y="606"/>
                    <a:pt x="102" y="541"/>
                    <a:pt x="102" y="438"/>
                  </a:cubicBezTo>
                  <a:lnTo>
                    <a:pt x="102" y="24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59" name="Freeform 19">
              <a:extLst>
                <a:ext uri="{FF2B5EF4-FFF2-40B4-BE49-F238E27FC236}">
                  <a16:creationId xmlns:a16="http://schemas.microsoft.com/office/drawing/2014/main" id="{38585952-3841-4C7B-BCE9-99863E87203C}"/>
                </a:ext>
              </a:extLst>
            </p:cNvPr>
            <p:cNvSpPr>
              <a:spLocks/>
            </p:cNvSpPr>
            <p:nvPr/>
          </p:nvSpPr>
          <p:spPr bwMode="auto">
            <a:xfrm>
              <a:off x="8237538" y="219076"/>
              <a:ext cx="333375" cy="644525"/>
            </a:xfrm>
            <a:custGeom>
              <a:avLst/>
              <a:gdLst>
                <a:gd name="T0" fmla="*/ 257 w 348"/>
                <a:gd name="T1" fmla="*/ 414 h 669"/>
                <a:gd name="T2" fmla="*/ 257 w 348"/>
                <a:gd name="T3" fmla="*/ 414 h 669"/>
                <a:gd name="T4" fmla="*/ 252 w 348"/>
                <a:gd name="T5" fmla="*/ 414 h 669"/>
                <a:gd name="T6" fmla="*/ 91 w 348"/>
                <a:gd name="T7" fmla="*/ 0 h 669"/>
                <a:gd name="T8" fmla="*/ 0 w 348"/>
                <a:gd name="T9" fmla="*/ 0 h 669"/>
                <a:gd name="T10" fmla="*/ 0 w 348"/>
                <a:gd name="T11" fmla="*/ 669 h 669"/>
                <a:gd name="T12" fmla="*/ 91 w 348"/>
                <a:gd name="T13" fmla="*/ 669 h 669"/>
                <a:gd name="T14" fmla="*/ 91 w 348"/>
                <a:gd name="T15" fmla="*/ 218 h 669"/>
                <a:gd name="T16" fmla="*/ 95 w 348"/>
                <a:gd name="T17" fmla="*/ 218 h 669"/>
                <a:gd name="T18" fmla="*/ 273 w 348"/>
                <a:gd name="T19" fmla="*/ 669 h 669"/>
                <a:gd name="T20" fmla="*/ 348 w 348"/>
                <a:gd name="T21" fmla="*/ 669 h 669"/>
                <a:gd name="T22" fmla="*/ 348 w 348"/>
                <a:gd name="T23" fmla="*/ 0 h 669"/>
                <a:gd name="T24" fmla="*/ 257 w 348"/>
                <a:gd name="T25" fmla="*/ 0 h 669"/>
                <a:gd name="T26" fmla="*/ 257 w 348"/>
                <a:gd name="T27" fmla="*/ 41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669">
                  <a:moveTo>
                    <a:pt x="257" y="414"/>
                  </a:moveTo>
                  <a:lnTo>
                    <a:pt x="257" y="414"/>
                  </a:lnTo>
                  <a:lnTo>
                    <a:pt x="252" y="414"/>
                  </a:lnTo>
                  <a:lnTo>
                    <a:pt x="91" y="0"/>
                  </a:lnTo>
                  <a:lnTo>
                    <a:pt x="0" y="0"/>
                  </a:lnTo>
                  <a:lnTo>
                    <a:pt x="0" y="669"/>
                  </a:lnTo>
                  <a:lnTo>
                    <a:pt x="91" y="669"/>
                  </a:lnTo>
                  <a:lnTo>
                    <a:pt x="91" y="218"/>
                  </a:lnTo>
                  <a:lnTo>
                    <a:pt x="95" y="218"/>
                  </a:lnTo>
                  <a:lnTo>
                    <a:pt x="273" y="669"/>
                  </a:lnTo>
                  <a:lnTo>
                    <a:pt x="348" y="669"/>
                  </a:lnTo>
                  <a:lnTo>
                    <a:pt x="348" y="0"/>
                  </a:lnTo>
                  <a:lnTo>
                    <a:pt x="257" y="0"/>
                  </a:lnTo>
                  <a:lnTo>
                    <a:pt x="257" y="41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l"/>
              <a:endParaRPr lang="en-US"/>
            </a:p>
          </p:txBody>
        </p:sp>
      </p:grpSp>
      <p:grpSp>
        <p:nvGrpSpPr>
          <p:cNvPr id="60" name="Group 59">
            <a:extLst>
              <a:ext uri="{FF2B5EF4-FFF2-40B4-BE49-F238E27FC236}">
                <a16:creationId xmlns:a16="http://schemas.microsoft.com/office/drawing/2014/main" id="{7C1826E0-21DA-4CB8-B668-BC9E11FCA783}"/>
              </a:ext>
            </a:extLst>
          </p:cNvPr>
          <p:cNvGrpSpPr/>
          <p:nvPr userDrawn="1"/>
        </p:nvGrpSpPr>
        <p:grpSpPr>
          <a:xfrm>
            <a:off x="10555749" y="2518536"/>
            <a:ext cx="819240" cy="937135"/>
            <a:chOff x="10556289" y="5463665"/>
            <a:chExt cx="819240" cy="937135"/>
          </a:xfrm>
        </p:grpSpPr>
        <p:sp>
          <p:nvSpPr>
            <p:cNvPr id="61" name="Rectangle 60">
              <a:extLst>
                <a:ext uri="{FF2B5EF4-FFF2-40B4-BE49-F238E27FC236}">
                  <a16:creationId xmlns:a16="http://schemas.microsoft.com/office/drawing/2014/main" id="{10AC5A92-E154-4DFD-9F00-06A9725ECBE4}"/>
                </a:ext>
              </a:extLst>
            </p:cNvPr>
            <p:cNvSpPr/>
            <p:nvPr userDrawn="1"/>
          </p:nvSpPr>
          <p:spPr>
            <a:xfrm>
              <a:off x="10556289" y="5463665"/>
              <a:ext cx="819240" cy="937135"/>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62" name="Freeform 8">
              <a:extLst>
                <a:ext uri="{FF2B5EF4-FFF2-40B4-BE49-F238E27FC236}">
                  <a16:creationId xmlns:a16="http://schemas.microsoft.com/office/drawing/2014/main" id="{6142EE3B-F8BC-45EF-B8C0-D363FA38033C}"/>
                </a:ext>
              </a:extLst>
            </p:cNvPr>
            <p:cNvSpPr>
              <a:spLocks noEditPoints="1"/>
            </p:cNvSpPr>
            <p:nvPr userDrawn="1"/>
          </p:nvSpPr>
          <p:spPr bwMode="auto">
            <a:xfrm>
              <a:off x="10693641" y="5694626"/>
              <a:ext cx="544536" cy="475211"/>
            </a:xfrm>
            <a:custGeom>
              <a:avLst/>
              <a:gdLst>
                <a:gd name="T0" fmla="*/ 1019 w 1618"/>
                <a:gd name="T1" fmla="*/ 615 h 1408"/>
                <a:gd name="T2" fmla="*/ 1019 w 1618"/>
                <a:gd name="T3" fmla="*/ 615 h 1408"/>
                <a:gd name="T4" fmla="*/ 1081 w 1618"/>
                <a:gd name="T5" fmla="*/ 553 h 1408"/>
                <a:gd name="T6" fmla="*/ 1144 w 1618"/>
                <a:gd name="T7" fmla="*/ 615 h 1408"/>
                <a:gd name="T8" fmla="*/ 1081 w 1618"/>
                <a:gd name="T9" fmla="*/ 678 h 1408"/>
                <a:gd name="T10" fmla="*/ 1019 w 1618"/>
                <a:gd name="T11" fmla="*/ 615 h 1408"/>
                <a:gd name="T12" fmla="*/ 1019 w 1618"/>
                <a:gd name="T13" fmla="*/ 615 h 1408"/>
                <a:gd name="T14" fmla="*/ 1125 w 1618"/>
                <a:gd name="T15" fmla="*/ 310 h 1408"/>
                <a:gd name="T16" fmla="*/ 1125 w 1618"/>
                <a:gd name="T17" fmla="*/ 310 h 1408"/>
                <a:gd name="T18" fmla="*/ 1076 w 1618"/>
                <a:gd name="T19" fmla="*/ 269 h 1408"/>
                <a:gd name="T20" fmla="*/ 1002 w 1618"/>
                <a:gd name="T21" fmla="*/ 303 h 1408"/>
                <a:gd name="T22" fmla="*/ 925 w 1618"/>
                <a:gd name="T23" fmla="*/ 233 h 1408"/>
                <a:gd name="T24" fmla="*/ 1086 w 1618"/>
                <a:gd name="T25" fmla="*/ 157 h 1408"/>
                <a:gd name="T26" fmla="*/ 1259 w 1618"/>
                <a:gd name="T27" fmla="*/ 292 h 1408"/>
                <a:gd name="T28" fmla="*/ 1140 w 1618"/>
                <a:gd name="T29" fmla="*/ 497 h 1408"/>
                <a:gd name="T30" fmla="*/ 1018 w 1618"/>
                <a:gd name="T31" fmla="*/ 497 h 1408"/>
                <a:gd name="T32" fmla="*/ 1125 w 1618"/>
                <a:gd name="T33" fmla="*/ 310 h 1408"/>
                <a:gd name="T34" fmla="*/ 1125 w 1618"/>
                <a:gd name="T35" fmla="*/ 310 h 1408"/>
                <a:gd name="T36" fmla="*/ 1040 w 1618"/>
                <a:gd name="T37" fmla="*/ 840 h 1408"/>
                <a:gd name="T38" fmla="*/ 1040 w 1618"/>
                <a:gd name="T39" fmla="*/ 840 h 1408"/>
                <a:gd name="T40" fmla="*/ 1052 w 1618"/>
                <a:gd name="T41" fmla="*/ 932 h 1408"/>
                <a:gd name="T42" fmla="*/ 526 w 1618"/>
                <a:gd name="T43" fmla="*/ 1354 h 1408"/>
                <a:gd name="T44" fmla="*/ 329 w 1618"/>
                <a:gd name="T45" fmla="*/ 1323 h 1408"/>
                <a:gd name="T46" fmla="*/ 147 w 1618"/>
                <a:gd name="T47" fmla="*/ 1408 h 1408"/>
                <a:gd name="T48" fmla="*/ 190 w 1618"/>
                <a:gd name="T49" fmla="*/ 1256 h 1408"/>
                <a:gd name="T50" fmla="*/ 0 w 1618"/>
                <a:gd name="T51" fmla="*/ 932 h 1408"/>
                <a:gd name="T52" fmla="*/ 526 w 1618"/>
                <a:gd name="T53" fmla="*/ 511 h 1408"/>
                <a:gd name="T54" fmla="*/ 578 w 1618"/>
                <a:gd name="T55" fmla="*/ 513 h 1408"/>
                <a:gd name="T56" fmla="*/ 679 w 1618"/>
                <a:gd name="T57" fmla="*/ 960 h 1408"/>
                <a:gd name="T58" fmla="*/ 679 w 1618"/>
                <a:gd name="T59" fmla="*/ 960 h 1408"/>
                <a:gd name="T60" fmla="*/ 744 w 1618"/>
                <a:gd name="T61" fmla="*/ 1024 h 1408"/>
                <a:gd name="T62" fmla="*/ 808 w 1618"/>
                <a:gd name="T63" fmla="*/ 960 h 1408"/>
                <a:gd name="T64" fmla="*/ 744 w 1618"/>
                <a:gd name="T65" fmla="*/ 895 h 1408"/>
                <a:gd name="T66" fmla="*/ 679 w 1618"/>
                <a:gd name="T67" fmla="*/ 960 h 1408"/>
                <a:gd name="T68" fmla="*/ 679 w 1618"/>
                <a:gd name="T69" fmla="*/ 960 h 1408"/>
                <a:gd name="T70" fmla="*/ 462 w 1618"/>
                <a:gd name="T71" fmla="*/ 960 h 1408"/>
                <a:gd name="T72" fmla="*/ 462 w 1618"/>
                <a:gd name="T73" fmla="*/ 960 h 1408"/>
                <a:gd name="T74" fmla="*/ 526 w 1618"/>
                <a:gd name="T75" fmla="*/ 1024 h 1408"/>
                <a:gd name="T76" fmla="*/ 590 w 1618"/>
                <a:gd name="T77" fmla="*/ 960 h 1408"/>
                <a:gd name="T78" fmla="*/ 526 w 1618"/>
                <a:gd name="T79" fmla="*/ 895 h 1408"/>
                <a:gd name="T80" fmla="*/ 462 w 1618"/>
                <a:gd name="T81" fmla="*/ 960 h 1408"/>
                <a:gd name="T82" fmla="*/ 462 w 1618"/>
                <a:gd name="T83" fmla="*/ 960 h 1408"/>
                <a:gd name="T84" fmla="*/ 244 w 1618"/>
                <a:gd name="T85" fmla="*/ 960 h 1408"/>
                <a:gd name="T86" fmla="*/ 244 w 1618"/>
                <a:gd name="T87" fmla="*/ 960 h 1408"/>
                <a:gd name="T88" fmla="*/ 309 w 1618"/>
                <a:gd name="T89" fmla="*/ 1024 h 1408"/>
                <a:gd name="T90" fmla="*/ 373 w 1618"/>
                <a:gd name="T91" fmla="*/ 960 h 1408"/>
                <a:gd name="T92" fmla="*/ 309 w 1618"/>
                <a:gd name="T93" fmla="*/ 895 h 1408"/>
                <a:gd name="T94" fmla="*/ 244 w 1618"/>
                <a:gd name="T95" fmla="*/ 960 h 1408"/>
                <a:gd name="T96" fmla="*/ 244 w 1618"/>
                <a:gd name="T97" fmla="*/ 960 h 1408"/>
                <a:gd name="T98" fmla="*/ 1092 w 1618"/>
                <a:gd name="T99" fmla="*/ 0 h 1408"/>
                <a:gd name="T100" fmla="*/ 1092 w 1618"/>
                <a:gd name="T101" fmla="*/ 0 h 1408"/>
                <a:gd name="T102" fmla="*/ 1618 w 1618"/>
                <a:gd name="T103" fmla="*/ 421 h 1408"/>
                <a:gd name="T104" fmla="*/ 1428 w 1618"/>
                <a:gd name="T105" fmla="*/ 745 h 1408"/>
                <a:gd name="T106" fmla="*/ 1471 w 1618"/>
                <a:gd name="T107" fmla="*/ 896 h 1408"/>
                <a:gd name="T108" fmla="*/ 1289 w 1618"/>
                <a:gd name="T109" fmla="*/ 812 h 1408"/>
                <a:gd name="T110" fmla="*/ 1092 w 1618"/>
                <a:gd name="T111" fmla="*/ 842 h 1408"/>
                <a:gd name="T112" fmla="*/ 566 w 1618"/>
                <a:gd name="T113" fmla="*/ 421 h 1408"/>
                <a:gd name="T114" fmla="*/ 1092 w 1618"/>
                <a:gd name="T115" fmla="*/ 0 h 1408"/>
                <a:gd name="T116" fmla="*/ 1092 w 1618"/>
                <a:gd name="T117" fmla="*/ 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8" h="1408">
                  <a:moveTo>
                    <a:pt x="1019" y="615"/>
                  </a:moveTo>
                  <a:lnTo>
                    <a:pt x="1019" y="615"/>
                  </a:lnTo>
                  <a:cubicBezTo>
                    <a:pt x="1019" y="578"/>
                    <a:pt x="1045" y="553"/>
                    <a:pt x="1081" y="553"/>
                  </a:cubicBezTo>
                  <a:cubicBezTo>
                    <a:pt x="1118" y="553"/>
                    <a:pt x="1144" y="578"/>
                    <a:pt x="1144" y="615"/>
                  </a:cubicBezTo>
                  <a:cubicBezTo>
                    <a:pt x="1144" y="651"/>
                    <a:pt x="1118" y="678"/>
                    <a:pt x="1081" y="678"/>
                  </a:cubicBezTo>
                  <a:cubicBezTo>
                    <a:pt x="1045" y="678"/>
                    <a:pt x="1019" y="651"/>
                    <a:pt x="1019" y="615"/>
                  </a:cubicBezTo>
                  <a:lnTo>
                    <a:pt x="1019" y="615"/>
                  </a:lnTo>
                  <a:close/>
                  <a:moveTo>
                    <a:pt x="1125" y="310"/>
                  </a:moveTo>
                  <a:lnTo>
                    <a:pt x="1125" y="310"/>
                  </a:lnTo>
                  <a:cubicBezTo>
                    <a:pt x="1125" y="280"/>
                    <a:pt x="1101" y="269"/>
                    <a:pt x="1076" y="269"/>
                  </a:cubicBezTo>
                  <a:cubicBezTo>
                    <a:pt x="1046" y="269"/>
                    <a:pt x="1025" y="284"/>
                    <a:pt x="1002" y="303"/>
                  </a:cubicBezTo>
                  <a:lnTo>
                    <a:pt x="925" y="233"/>
                  </a:lnTo>
                  <a:cubicBezTo>
                    <a:pt x="965" y="188"/>
                    <a:pt x="1021" y="157"/>
                    <a:pt x="1086" y="157"/>
                  </a:cubicBezTo>
                  <a:cubicBezTo>
                    <a:pt x="1181" y="157"/>
                    <a:pt x="1259" y="197"/>
                    <a:pt x="1259" y="292"/>
                  </a:cubicBezTo>
                  <a:cubicBezTo>
                    <a:pt x="1259" y="398"/>
                    <a:pt x="1132" y="408"/>
                    <a:pt x="1140" y="497"/>
                  </a:cubicBezTo>
                  <a:lnTo>
                    <a:pt x="1018" y="497"/>
                  </a:lnTo>
                  <a:cubicBezTo>
                    <a:pt x="1002" y="391"/>
                    <a:pt x="1125" y="362"/>
                    <a:pt x="1125" y="310"/>
                  </a:cubicBezTo>
                  <a:lnTo>
                    <a:pt x="1125" y="310"/>
                  </a:lnTo>
                  <a:close/>
                  <a:moveTo>
                    <a:pt x="1040" y="840"/>
                  </a:moveTo>
                  <a:lnTo>
                    <a:pt x="1040" y="840"/>
                  </a:lnTo>
                  <a:cubicBezTo>
                    <a:pt x="1048" y="870"/>
                    <a:pt x="1052" y="901"/>
                    <a:pt x="1052" y="932"/>
                  </a:cubicBezTo>
                  <a:cubicBezTo>
                    <a:pt x="1052" y="1165"/>
                    <a:pt x="817" y="1354"/>
                    <a:pt x="526" y="1354"/>
                  </a:cubicBezTo>
                  <a:cubicBezTo>
                    <a:pt x="456" y="1354"/>
                    <a:pt x="390" y="1343"/>
                    <a:pt x="329" y="1323"/>
                  </a:cubicBezTo>
                  <a:lnTo>
                    <a:pt x="147" y="1408"/>
                  </a:lnTo>
                  <a:lnTo>
                    <a:pt x="190" y="1256"/>
                  </a:lnTo>
                  <a:cubicBezTo>
                    <a:pt x="74" y="1179"/>
                    <a:pt x="0" y="1063"/>
                    <a:pt x="0" y="932"/>
                  </a:cubicBezTo>
                  <a:cubicBezTo>
                    <a:pt x="0" y="700"/>
                    <a:pt x="235" y="511"/>
                    <a:pt x="526" y="511"/>
                  </a:cubicBezTo>
                  <a:cubicBezTo>
                    <a:pt x="544" y="511"/>
                    <a:pt x="561" y="512"/>
                    <a:pt x="578" y="513"/>
                  </a:cubicBezTo>
                  <a:moveTo>
                    <a:pt x="679" y="960"/>
                  </a:moveTo>
                  <a:lnTo>
                    <a:pt x="679" y="960"/>
                  </a:lnTo>
                  <a:cubicBezTo>
                    <a:pt x="679" y="995"/>
                    <a:pt x="708" y="1024"/>
                    <a:pt x="744" y="1024"/>
                  </a:cubicBezTo>
                  <a:cubicBezTo>
                    <a:pt x="779" y="1024"/>
                    <a:pt x="808" y="995"/>
                    <a:pt x="808" y="960"/>
                  </a:cubicBezTo>
                  <a:cubicBezTo>
                    <a:pt x="808" y="924"/>
                    <a:pt x="779" y="895"/>
                    <a:pt x="744" y="895"/>
                  </a:cubicBezTo>
                  <a:cubicBezTo>
                    <a:pt x="708" y="895"/>
                    <a:pt x="679" y="924"/>
                    <a:pt x="679" y="960"/>
                  </a:cubicBezTo>
                  <a:lnTo>
                    <a:pt x="679" y="960"/>
                  </a:lnTo>
                  <a:close/>
                  <a:moveTo>
                    <a:pt x="462" y="960"/>
                  </a:moveTo>
                  <a:lnTo>
                    <a:pt x="462" y="960"/>
                  </a:lnTo>
                  <a:cubicBezTo>
                    <a:pt x="462" y="995"/>
                    <a:pt x="490" y="1024"/>
                    <a:pt x="526" y="1024"/>
                  </a:cubicBezTo>
                  <a:cubicBezTo>
                    <a:pt x="562" y="1024"/>
                    <a:pt x="590" y="995"/>
                    <a:pt x="590" y="960"/>
                  </a:cubicBezTo>
                  <a:cubicBezTo>
                    <a:pt x="590" y="924"/>
                    <a:pt x="562" y="895"/>
                    <a:pt x="526" y="895"/>
                  </a:cubicBezTo>
                  <a:cubicBezTo>
                    <a:pt x="490" y="895"/>
                    <a:pt x="462" y="924"/>
                    <a:pt x="462" y="960"/>
                  </a:cubicBezTo>
                  <a:lnTo>
                    <a:pt x="462" y="960"/>
                  </a:lnTo>
                  <a:close/>
                  <a:moveTo>
                    <a:pt x="244" y="960"/>
                  </a:moveTo>
                  <a:lnTo>
                    <a:pt x="244" y="960"/>
                  </a:lnTo>
                  <a:cubicBezTo>
                    <a:pt x="244" y="995"/>
                    <a:pt x="273" y="1024"/>
                    <a:pt x="309" y="1024"/>
                  </a:cubicBezTo>
                  <a:cubicBezTo>
                    <a:pt x="344" y="1024"/>
                    <a:pt x="373" y="995"/>
                    <a:pt x="373" y="960"/>
                  </a:cubicBezTo>
                  <a:cubicBezTo>
                    <a:pt x="373" y="924"/>
                    <a:pt x="344" y="895"/>
                    <a:pt x="309" y="895"/>
                  </a:cubicBezTo>
                  <a:cubicBezTo>
                    <a:pt x="273" y="895"/>
                    <a:pt x="244" y="924"/>
                    <a:pt x="244" y="960"/>
                  </a:cubicBezTo>
                  <a:lnTo>
                    <a:pt x="244" y="960"/>
                  </a:lnTo>
                  <a:close/>
                  <a:moveTo>
                    <a:pt x="1092" y="0"/>
                  </a:moveTo>
                  <a:lnTo>
                    <a:pt x="1092" y="0"/>
                  </a:lnTo>
                  <a:cubicBezTo>
                    <a:pt x="1383" y="0"/>
                    <a:pt x="1618" y="189"/>
                    <a:pt x="1618" y="421"/>
                  </a:cubicBezTo>
                  <a:cubicBezTo>
                    <a:pt x="1618" y="551"/>
                    <a:pt x="1544" y="668"/>
                    <a:pt x="1428" y="745"/>
                  </a:cubicBezTo>
                  <a:lnTo>
                    <a:pt x="1471" y="896"/>
                  </a:lnTo>
                  <a:lnTo>
                    <a:pt x="1289" y="812"/>
                  </a:lnTo>
                  <a:cubicBezTo>
                    <a:pt x="1228" y="832"/>
                    <a:pt x="1162" y="842"/>
                    <a:pt x="1092" y="842"/>
                  </a:cubicBezTo>
                  <a:cubicBezTo>
                    <a:pt x="801" y="842"/>
                    <a:pt x="566" y="654"/>
                    <a:pt x="566" y="421"/>
                  </a:cubicBezTo>
                  <a:cubicBezTo>
                    <a:pt x="566" y="189"/>
                    <a:pt x="801" y="0"/>
                    <a:pt x="1092" y="0"/>
                  </a:cubicBezTo>
                  <a:lnTo>
                    <a:pt x="1092" y="0"/>
                  </a:lnTo>
                  <a:close/>
                </a:path>
              </a:pathLst>
            </a:custGeom>
            <a:noFill/>
            <a:ln w="1905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 name="Text Placeholder 8">
            <a:extLst>
              <a:ext uri="{FF2B5EF4-FFF2-40B4-BE49-F238E27FC236}">
                <a16:creationId xmlns:a16="http://schemas.microsoft.com/office/drawing/2014/main" id="{5B8A3717-5EED-424C-AA55-2CD74F598660}"/>
              </a:ext>
            </a:extLst>
          </p:cNvPr>
          <p:cNvSpPr>
            <a:spLocks noGrp="1"/>
          </p:cNvSpPr>
          <p:nvPr>
            <p:ph type="body" sz="quarter" idx="12"/>
          </p:nvPr>
        </p:nvSpPr>
        <p:spPr>
          <a:xfrm>
            <a:off x="9251243" y="1020932"/>
            <a:ext cx="1295400" cy="731261"/>
          </a:xfrm>
        </p:spPr>
        <p:txBody>
          <a:bodyPr/>
          <a:lstStyle>
            <a:lvl1pPr>
              <a:defRPr sz="6600">
                <a:solidFill>
                  <a:schemeClr val="tx1"/>
                </a:solidFill>
                <a:latin typeface="+mn-lt"/>
              </a:defRPr>
            </a:lvl1pPr>
          </a:lstStyle>
          <a:p>
            <a:pPr lvl="0"/>
            <a:r>
              <a:rPr lang="en-US"/>
              <a:t>Click to edit Master text styles</a:t>
            </a:r>
          </a:p>
        </p:txBody>
      </p:sp>
      <p:sp>
        <p:nvSpPr>
          <p:cNvPr id="11" name="Text Placeholder 10">
            <a:extLst>
              <a:ext uri="{FF2B5EF4-FFF2-40B4-BE49-F238E27FC236}">
                <a16:creationId xmlns:a16="http://schemas.microsoft.com/office/drawing/2014/main" id="{719A263D-4589-45E4-A8DA-2123A26555D0}"/>
              </a:ext>
            </a:extLst>
          </p:cNvPr>
          <p:cNvSpPr>
            <a:spLocks noGrp="1"/>
          </p:cNvSpPr>
          <p:nvPr>
            <p:ph type="body" sz="quarter" idx="13"/>
          </p:nvPr>
        </p:nvSpPr>
        <p:spPr>
          <a:xfrm>
            <a:off x="5475288" y="2822929"/>
            <a:ext cx="4773612" cy="2352675"/>
          </a:xfrm>
        </p:spPr>
        <p:txBody>
          <a:bodyPr/>
          <a:lstStyle>
            <a:lvl1pPr marL="457200" indent="-457200">
              <a:spcBef>
                <a:spcPts val="0"/>
              </a:spcBef>
              <a:spcAft>
                <a:spcPts val="1200"/>
              </a:spcAft>
              <a:buClr>
                <a:schemeClr val="accent5"/>
              </a:buClr>
              <a:buFont typeface="+mj-lt"/>
              <a:buAutoNum type="alphaUcPeriod"/>
              <a:defRPr sz="1800">
                <a:solidFill>
                  <a:schemeClr val="bg1"/>
                </a:solidFill>
                <a:latin typeface="+mn-lt"/>
              </a:defRPr>
            </a:lvl1pPr>
            <a:lvl3pPr marL="0" indent="0">
              <a:buClr>
                <a:schemeClr val="accent5"/>
              </a:buClr>
              <a:buFont typeface="+mj-lt"/>
              <a:buNone/>
              <a:defRPr sz="1800">
                <a:solidFill>
                  <a:schemeClr val="bg1"/>
                </a:solidFill>
                <a:latin typeface="+mn-lt"/>
              </a:defRPr>
            </a:lvl3pPr>
          </a:lstStyle>
          <a:p>
            <a:pPr lvl="0"/>
            <a:r>
              <a:rPr lang="en-US"/>
              <a:t>Click to edit Master text styles</a:t>
            </a:r>
          </a:p>
        </p:txBody>
      </p:sp>
    </p:spTree>
    <p:extLst>
      <p:ext uri="{BB962C8B-B14F-4D97-AF65-F5344CB8AC3E}">
        <p14:creationId xmlns:p14="http://schemas.microsoft.com/office/powerpoint/2010/main" val="3958159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1_Content A - Center_Split">
    <p:spTree>
      <p:nvGrpSpPr>
        <p:cNvPr id="1" name=""/>
        <p:cNvGrpSpPr/>
        <p:nvPr/>
      </p:nvGrpSpPr>
      <p:grpSpPr>
        <a:xfrm>
          <a:off x="0" y="0"/>
          <a:ext cx="0" cy="0"/>
          <a:chOff x="0" y="0"/>
          <a:chExt cx="0" cy="0"/>
        </a:xfrm>
      </p:grpSpPr>
      <p:sp>
        <p:nvSpPr>
          <p:cNvPr id="11" name="Rectangle 10"/>
          <p:cNvSpPr/>
          <p:nvPr userDrawn="1"/>
        </p:nvSpPr>
        <p:spPr>
          <a:xfrm>
            <a:off x="344825" y="0"/>
            <a:ext cx="10689552" cy="16129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779021" rtl="0" eaLnBrk="1" fontAlgn="auto" latinLnBrk="0" hangingPunct="1">
              <a:lnSpc>
                <a:spcPct val="100000"/>
              </a:lnSpc>
              <a:spcBef>
                <a:spcPts val="0"/>
              </a:spcBef>
              <a:spcAft>
                <a:spcPts val="0"/>
              </a:spcAft>
              <a:buClrTx/>
              <a:buSzTx/>
              <a:buFontTx/>
              <a:buNone/>
              <a:tabLst/>
              <a:defRPr/>
            </a:pPr>
            <a:endParaRPr kumimoji="0" lang="en-US" sz="1534" b="0" i="0" u="none" strike="noStrike" kern="1200" cap="none" spc="0" normalizeH="0" baseline="0" noProof="0">
              <a:ln>
                <a:noFill/>
              </a:ln>
              <a:solidFill>
                <a:srgbClr val="000000"/>
              </a:solidFill>
              <a:effectLst/>
              <a:uLnTx/>
              <a:uFillTx/>
              <a:latin typeface="Arial"/>
              <a:ea typeface="+mn-ea"/>
              <a:cs typeface="+mn-cs"/>
            </a:endParaRPr>
          </a:p>
        </p:txBody>
      </p:sp>
      <p:sp>
        <p:nvSpPr>
          <p:cNvPr id="3" name="Footer Placeholder 2"/>
          <p:cNvSpPr>
            <a:spLocks noGrp="1"/>
          </p:cNvSpPr>
          <p:nvPr>
            <p:ph type="ftr" sz="quarter" idx="10"/>
          </p:nvPr>
        </p:nvSpPr>
        <p:spPr/>
        <p:txBody>
          <a:bodyPr/>
          <a:lstStyle/>
          <a:p>
            <a:pPr defTabSz="779021">
              <a:defRPr/>
            </a:pPr>
            <a:r>
              <a:rPr lang="en-US">
                <a:solidFill>
                  <a:srgbClr val="93A5A5">
                    <a:lumMod val="75000"/>
                  </a:srgbClr>
                </a:solidFill>
              </a:rPr>
              <a:t>Pharmacy Sales Brochure</a:t>
            </a:r>
          </a:p>
        </p:txBody>
      </p:sp>
      <p:sp>
        <p:nvSpPr>
          <p:cNvPr id="4" name="Slide Number Placeholder 3"/>
          <p:cNvSpPr>
            <a:spLocks noGrp="1"/>
          </p:cNvSpPr>
          <p:nvPr>
            <p:ph type="sldNum" sz="quarter" idx="11"/>
          </p:nvPr>
        </p:nvSpPr>
        <p:spPr/>
        <p:txBody>
          <a:bodyPr/>
          <a:lstStyle/>
          <a:p>
            <a:pPr defTabSz="779021">
              <a:defRPr/>
            </a:pPr>
            <a:fld id="{D80659BF-CB79-4A8E-8A5E-9707540CF6F7}" type="slidenum">
              <a:rPr lang="en-US" smtClean="0">
                <a:solidFill>
                  <a:srgbClr val="93A5A5">
                    <a:lumMod val="75000"/>
                  </a:srgbClr>
                </a:solidFill>
              </a:rPr>
              <a:pPr defTabSz="779021">
                <a:defRPr/>
              </a:pPr>
              <a:t>‹#›</a:t>
            </a:fld>
            <a:endParaRPr lang="en-US">
              <a:solidFill>
                <a:srgbClr val="93A5A5">
                  <a:lumMod val="75000"/>
                </a:srgbClr>
              </a:solidFill>
            </a:endParaRPr>
          </a:p>
        </p:txBody>
      </p:sp>
      <p:sp>
        <p:nvSpPr>
          <p:cNvPr id="10" name="Content Placeholder 9"/>
          <p:cNvSpPr>
            <a:spLocks noGrp="1"/>
          </p:cNvSpPr>
          <p:nvPr>
            <p:ph sz="quarter" idx="15"/>
          </p:nvPr>
        </p:nvSpPr>
        <p:spPr>
          <a:xfrm>
            <a:off x="775854" y="1819940"/>
            <a:ext cx="9827492" cy="3895062"/>
          </a:xfrm>
        </p:spPr>
        <p:txBody>
          <a:bodyPr/>
          <a:lstStyle>
            <a:lvl1pPr algn="ctr">
              <a:defRPr/>
            </a:lvl1pPr>
            <a:lvl2pPr algn="ctr">
              <a:defRPr/>
            </a:lvl2pPr>
            <a:lvl3pPr algn="ctr">
              <a:defRPr>
                <a:solidFill>
                  <a:schemeClr val="tx1"/>
                </a:solidFill>
              </a:defRPr>
            </a:lvl3pPr>
            <a:lvl4pPr algn="ctr">
              <a:defRPr/>
            </a:lvl4pPr>
            <a:lvl5pPr algn="ctr">
              <a:defRPr/>
            </a:lvl5pPr>
            <a:lvl6pPr algn="ctr">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itle Placeholder - Top"/>
          <p:cNvSpPr>
            <a:spLocks noGrp="1"/>
          </p:cNvSpPr>
          <p:nvPr>
            <p:ph type="title"/>
          </p:nvPr>
        </p:nvSpPr>
        <p:spPr>
          <a:xfrm>
            <a:off x="775855" y="457201"/>
            <a:ext cx="9827491" cy="685801"/>
          </a:xfrm>
        </p:spPr>
        <p:txBody>
          <a:bodyPr/>
          <a:lstStyle>
            <a:lvl1pPr algn="ctr">
              <a:defRPr/>
            </a:lvl1pPr>
          </a:lstStyle>
          <a:p>
            <a:r>
              <a:rPr lang="en-US"/>
              <a:t>Click to edit Master title style</a:t>
            </a:r>
          </a:p>
        </p:txBody>
      </p:sp>
      <p:cxnSp>
        <p:nvCxnSpPr>
          <p:cNvPr id="8"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 name="RuleLine - Mid"/>
          <p:cNvCxnSpPr/>
          <p:nvPr userDrawn="1"/>
        </p:nvCxnSpPr>
        <p:spPr>
          <a:xfrm>
            <a:off x="5482706" y="1371600"/>
            <a:ext cx="413789" cy="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49950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1_Content - Right A_Split">
    <p:bg>
      <p:bgRef idx="1001">
        <a:schemeClr val="bg2"/>
      </p:bgRef>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1EDC1269-2D07-4E43-AA54-56D0DB36686D}"/>
              </a:ext>
            </a:extLst>
          </p:cNvPr>
          <p:cNvSpPr/>
          <p:nvPr userDrawn="1"/>
        </p:nvSpPr>
        <p:spPr>
          <a:xfrm>
            <a:off x="0" y="1"/>
            <a:ext cx="4172988" cy="6400799"/>
          </a:xfrm>
          <a:prstGeom prst="rect">
            <a:avLst/>
          </a:prstGeom>
          <a:solidFill>
            <a:schemeClr val="tx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8" name="Rectangle 17"/>
          <p:cNvSpPr/>
          <p:nvPr userDrawn="1"/>
        </p:nvSpPr>
        <p:spPr>
          <a:xfrm>
            <a:off x="4172988" y="0"/>
            <a:ext cx="7206212"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11" name="RuleLine - Mid" hidden="1"/>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60401" y="2901951"/>
            <a:ext cx="3124200" cy="2461632"/>
          </a:xfrm>
        </p:spPr>
        <p:txBody>
          <a:bodyPr/>
          <a:lstStyle>
            <a:lvl1pPr>
              <a:lnSpc>
                <a:spcPct val="100000"/>
              </a:lnSpc>
              <a:spcBef>
                <a:spcPts val="0"/>
              </a:spcBef>
              <a:spcAft>
                <a:spcPts val="1000"/>
              </a:spcAft>
              <a:defRPr sz="2400" baseline="0">
                <a:solidFill>
                  <a:schemeClr val="accent1"/>
                </a:solidFill>
                <a:latin typeface="+mn-lt"/>
              </a:defRPr>
            </a:lvl1pPr>
          </a:lstStyle>
          <a:p>
            <a:pPr lvl="1"/>
            <a:r>
              <a:rPr lang="en-US"/>
              <a:t>Edit Master text styles</a:t>
            </a:r>
          </a:p>
        </p:txBody>
      </p:sp>
      <p:sp>
        <p:nvSpPr>
          <p:cNvPr id="15" name="Freeform 14"/>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3" name="Footer Placeholder 2"/>
          <p:cNvSpPr>
            <a:spLocks noGrp="1"/>
          </p:cNvSpPr>
          <p:nvPr>
            <p:ph type="ftr" sz="quarter" idx="13"/>
          </p:nvPr>
        </p:nvSpPr>
        <p:spPr/>
        <p:txBody>
          <a:bodyPr/>
          <a:lstStyle/>
          <a:p>
            <a:r>
              <a:rPr lang="en-US"/>
              <a:t>[ to edit Footer; go "Insert" (tab) &gt; "Header &amp; Footer" ]</a:t>
            </a:r>
          </a:p>
        </p:txBody>
      </p:sp>
      <p:sp>
        <p:nvSpPr>
          <p:cNvPr id="4" name="Slide Number Placeholder 3"/>
          <p:cNvSpPr>
            <a:spLocks noGrp="1"/>
          </p:cNvSpPr>
          <p:nvPr>
            <p:ph type="sldNum" sz="quarter" idx="14"/>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5"/>
          </p:nvPr>
        </p:nvSpPr>
        <p:spPr>
          <a:xfrm>
            <a:off x="4545106" y="457200"/>
            <a:ext cx="6173694" cy="5562600"/>
          </a:xfrm>
        </p:spPr>
        <p:txBody>
          <a:bodyPr/>
          <a:lstStyle>
            <a:lvl1pPr>
              <a:defRPr>
                <a:solidFill>
                  <a:schemeClr val="bg2"/>
                </a:solidFill>
              </a:defRPr>
            </a:lvl1pPr>
            <a:lvl2pPr>
              <a:defRPr b="0">
                <a:solidFill>
                  <a:schemeClr val="tx2">
                    <a:lumMod val="75000"/>
                  </a:schemeClr>
                </a:solidFill>
              </a:defRPr>
            </a:lvl2pPr>
            <a:lvl3pPr>
              <a:defRPr>
                <a:solidFill>
                  <a:schemeClr val="bg1"/>
                </a:solidFill>
              </a:defRPr>
            </a:lvl3pPr>
            <a:lvl4pPr marL="230188" indent="-230188">
              <a:buClr>
                <a:schemeClr val="accent1"/>
              </a:buClr>
              <a:buFont typeface="Arial" panose="020B0604020202020204" pitchFamily="34" charset="0"/>
              <a:buChar char="•"/>
              <a:defRPr>
                <a:solidFill>
                  <a:schemeClr val="bg1"/>
                </a:solidFill>
              </a:defRPr>
            </a:lvl4pPr>
            <a:lvl5pPr marL="460375" indent="-254000">
              <a:buClr>
                <a:schemeClr val="accent1"/>
              </a:buClr>
              <a:buFont typeface="Arial" panose="020B0604020202020204" pitchFamily="34" charset="0"/>
              <a:buChar char="•"/>
              <a:defRPr>
                <a:solidFill>
                  <a:schemeClr val="bg1"/>
                </a:solidFill>
              </a:defRPr>
            </a:lvl5pPr>
            <a:lvl6pPr marL="642938" indent="-242888">
              <a:buClr>
                <a:schemeClr val="accent1"/>
              </a:buClr>
              <a:buFont typeface="Arial" panose="020B0604020202020204" pitchFamily="34" charset="0"/>
              <a:buChar char="•"/>
              <a:defRPr>
                <a:solidFill>
                  <a:schemeClr val="bg1"/>
                </a:solidFill>
              </a:defRPr>
            </a:lvl6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p:txBody>
      </p:sp>
      <p:sp>
        <p:nvSpPr>
          <p:cNvPr id="6" name="Picture Placeholder 5">
            <a:extLst>
              <a:ext uri="{FF2B5EF4-FFF2-40B4-BE49-F238E27FC236}">
                <a16:creationId xmlns:a16="http://schemas.microsoft.com/office/drawing/2014/main" id="{62BC03A6-9C0C-CB41-B29B-2621BF004462}"/>
              </a:ext>
            </a:extLst>
          </p:cNvPr>
          <p:cNvSpPr>
            <a:spLocks noGrp="1"/>
          </p:cNvSpPr>
          <p:nvPr>
            <p:ph type="pic" sz="quarter" idx="16"/>
          </p:nvPr>
        </p:nvSpPr>
        <p:spPr>
          <a:xfrm>
            <a:off x="660400" y="457201"/>
            <a:ext cx="3124199" cy="2444750"/>
          </a:xfrm>
        </p:spPr>
        <p:txBody>
          <a:bodyPr/>
          <a:lstStyle/>
          <a:p>
            <a:endParaRPr lang="en-US"/>
          </a:p>
        </p:txBody>
      </p:sp>
    </p:spTree>
    <p:extLst>
      <p:ext uri="{BB962C8B-B14F-4D97-AF65-F5344CB8AC3E}">
        <p14:creationId xmlns:p14="http://schemas.microsoft.com/office/powerpoint/2010/main" val="35277730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p:cSld name="Content - Left B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5689600" y="457201"/>
            <a:ext cx="5029199" cy="2057399"/>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5689600" y="3200400"/>
            <a:ext cx="5029199" cy="28194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solidFill>
                  <a:schemeClr val="tx1"/>
                </a:solidFill>
              </a:defRPr>
            </a:lvl4pPr>
            <a:lvl5pPr>
              <a:buClr>
                <a:schemeClr val="accent3"/>
              </a:buClr>
              <a:defRPr>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0" name="RuleLine - Mid"/>
          <p:cNvCxnSpPr/>
          <p:nvPr/>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CE825C6B-F669-4743-91EE-8B95C5F9259D}"/>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reeform 8">
            <a:extLst>
              <a:ext uri="{FF2B5EF4-FFF2-40B4-BE49-F238E27FC236}">
                <a16:creationId xmlns:a16="http://schemas.microsoft.com/office/drawing/2014/main" id="{0140D28B-DD10-430E-BD8D-1F622B29CE97}"/>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5" name="RuleLine - Mid">
            <a:extLst>
              <a:ext uri="{FF2B5EF4-FFF2-40B4-BE49-F238E27FC236}">
                <a16:creationId xmlns:a16="http://schemas.microsoft.com/office/drawing/2014/main" id="{609597DE-057D-4A0F-B760-EBC18E67DC28}"/>
              </a:ext>
            </a:extLst>
          </p:cNvPr>
          <p:cNvCxnSpPr/>
          <p:nvPr userDrawn="1"/>
        </p:nvCxnSpPr>
        <p:spPr>
          <a:xfrm>
            <a:off x="56896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11763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Content - Left B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2" name="RuleLine - Mid"/>
          <p:cNvCxnSpPr/>
          <p:nvPr/>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ontent Placeholder 9"/>
          <p:cNvSpPr>
            <a:spLocks noGrp="1"/>
          </p:cNvSpPr>
          <p:nvPr>
            <p:ph sz="quarter" idx="18" hasCustomPrompt="1"/>
          </p:nvPr>
        </p:nvSpPr>
        <p:spPr>
          <a:xfrm>
            <a:off x="660400" y="439445"/>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solidFill>
                  <a:schemeClr val="tx1"/>
                </a:solidFill>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7" name="Title Placeholder - Top"/>
          <p:cNvSpPr>
            <a:spLocks noGrp="1"/>
          </p:cNvSpPr>
          <p:nvPr>
            <p:ph type="title" hasCustomPrompt="1"/>
          </p:nvPr>
        </p:nvSpPr>
        <p:spPr>
          <a:xfrm>
            <a:off x="6134986" y="457201"/>
            <a:ext cx="4583813" cy="2057399"/>
          </a:xfrm>
        </p:spPr>
        <p:txBody>
          <a:bodyPr/>
          <a:lstStyle>
            <a:lvl1pPr>
              <a:defRPr>
                <a:solidFill>
                  <a:schemeClr val="accent1"/>
                </a:solidFill>
              </a:defRPr>
            </a:lvl1pPr>
          </a:lstStyle>
          <a:p>
            <a:r>
              <a:rPr lang="en-US"/>
              <a:t>Click to add title</a:t>
            </a:r>
          </a:p>
        </p:txBody>
      </p:sp>
      <p:sp>
        <p:nvSpPr>
          <p:cNvPr id="28" name="Text Placeholder - Left, Mid"/>
          <p:cNvSpPr>
            <a:spLocks noGrp="1"/>
          </p:cNvSpPr>
          <p:nvPr>
            <p:ph type="body" sz="quarter" idx="12" hasCustomPrompt="1"/>
          </p:nvPr>
        </p:nvSpPr>
        <p:spPr>
          <a:xfrm>
            <a:off x="6134986" y="3200400"/>
            <a:ext cx="4583814" cy="2819400"/>
          </a:xfrm>
        </p:spPr>
        <p:txBody>
          <a:bodyPr/>
          <a:lstStyle>
            <a:lvl1pPr>
              <a:lnSpc>
                <a:spcPct val="100000"/>
              </a:lnSpc>
              <a:spcBef>
                <a:spcPts val="0"/>
              </a:spcBef>
              <a:spcAft>
                <a:spcPts val="1000"/>
              </a:spcAft>
              <a:defRPr sz="1800" baseline="0">
                <a:solidFill>
                  <a:schemeClr val="accent1"/>
                </a:solidFill>
                <a:latin typeface="+mn-lt"/>
              </a:defRPr>
            </a:lvl1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cxnSp>
        <p:nvCxnSpPr>
          <p:cNvPr id="14" name="RuleLine - Mid" hidden="1">
            <a:extLst>
              <a:ext uri="{FF2B5EF4-FFF2-40B4-BE49-F238E27FC236}">
                <a16:creationId xmlns:a16="http://schemas.microsoft.com/office/drawing/2014/main" id="{EFCD8E99-F7B8-4B1C-BED1-5D1C3477E14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Freeform 9">
            <a:extLst>
              <a:ext uri="{FF2B5EF4-FFF2-40B4-BE49-F238E27FC236}">
                <a16:creationId xmlns:a16="http://schemas.microsoft.com/office/drawing/2014/main" id="{AEB27C41-2FFA-4369-81C3-FD92E1D5AF3F}"/>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7" name="RuleLine - Mid">
            <a:extLst>
              <a:ext uri="{FF2B5EF4-FFF2-40B4-BE49-F238E27FC236}">
                <a16:creationId xmlns:a16="http://schemas.microsoft.com/office/drawing/2014/main" id="{90F205A8-9949-4FEA-9295-48A476CCF023}"/>
              </a:ext>
            </a:extLst>
          </p:cNvPr>
          <p:cNvCxnSpPr/>
          <p:nvPr userDrawn="1"/>
        </p:nvCxnSpPr>
        <p:spPr>
          <a:xfrm>
            <a:off x="61468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8960610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Title - Section">
    <p:spTree>
      <p:nvGrpSpPr>
        <p:cNvPr id="1" name=""/>
        <p:cNvGrpSpPr/>
        <p:nvPr/>
      </p:nvGrpSpPr>
      <p:grpSpPr>
        <a:xfrm>
          <a:off x="0" y="0"/>
          <a:ext cx="0" cy="0"/>
          <a:chOff x="0" y="0"/>
          <a:chExt cx="0" cy="0"/>
        </a:xfrm>
      </p:grpSpPr>
      <p:sp>
        <p:nvSpPr>
          <p:cNvPr id="5" name="Footer Placeholder"/>
          <p:cNvSpPr txBox="1">
            <a:spLocks/>
          </p:cNvSpPr>
          <p:nvPr/>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a:solidFill>
                  <a:schemeClr val="accent6">
                    <a:lumMod val="75000"/>
                  </a:schemeClr>
                </a:solidFill>
              </a:rPr>
              <a:t>Better Together: Moss Adams &amp; [CLIENT]</a:t>
            </a:r>
          </a:p>
        </p:txBody>
      </p:sp>
      <p:cxnSp>
        <p:nvCxnSpPr>
          <p:cNvPr id="6" name="RuleLine - Mid"/>
          <p:cNvCxnSpPr/>
          <p:nvPr/>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400" baseline="0">
                <a:solidFill>
                  <a:schemeClr val="accent1"/>
                </a:solidFill>
              </a:defRPr>
            </a:lvl1pPr>
          </a:lstStyle>
          <a:p>
            <a:r>
              <a:rPr lang="en-US"/>
              <a:t>Click to add section title</a:t>
            </a:r>
          </a:p>
        </p:txBody>
      </p:sp>
      <p:sp>
        <p:nvSpPr>
          <p:cNvPr id="8" name="Freeform 12"/>
          <p:cNvSpPr>
            <a:spLocks noChangeAspect="1" noEditPoints="1"/>
          </p:cNvSpPr>
          <p:nvPr/>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 name="MathPattern"/>
          <p:cNvGrpSpPr>
            <a:grpSpLocks noChangeAspect="1"/>
          </p:cNvGrpSpPr>
          <p:nvPr/>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Footer Placeholder">
            <a:extLst>
              <a:ext uri="{FF2B5EF4-FFF2-40B4-BE49-F238E27FC236}">
                <a16:creationId xmlns:a16="http://schemas.microsoft.com/office/drawing/2014/main" id="{80B32BF1-B292-43CD-9300-422BA2899A04}"/>
              </a:ext>
            </a:extLst>
          </p:cNvPr>
          <p:cNvSpPr txBox="1">
            <a:spLocks/>
          </p:cNvSpPr>
          <p:nvPr userDrawn="1"/>
        </p:nvSpPr>
        <p:spPr>
          <a:xfrm>
            <a:off x="976193" y="4750551"/>
            <a:ext cx="9626720" cy="804861"/>
          </a:xfrm>
          <a:prstGeom prst="rect">
            <a:avLst/>
          </a:prstGeom>
        </p:spPr>
        <p:txBody>
          <a:bodyPr vert="horz" lIns="27432" tIns="0" rIns="0" bIns="0" rtlCol="0" anchor="t">
            <a:noAutofit/>
          </a:bodyPr>
          <a:lstStyle>
            <a:defPPr>
              <a:defRPr lang="en-US"/>
            </a:defPPr>
            <a:lvl1pPr marL="0" algn="l" defTabSz="779069" rtl="0" eaLnBrk="1" latinLnBrk="0" hangingPunct="1">
              <a:defRPr sz="1100" i="0" kern="1200">
                <a:solidFill>
                  <a:schemeClr val="tx2">
                    <a:lumMod val="50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r>
              <a:rPr lang="en-US" sz="2000">
                <a:solidFill>
                  <a:schemeClr val="accent6">
                    <a:lumMod val="75000"/>
                  </a:schemeClr>
                </a:solidFill>
              </a:rPr>
              <a:t>Better Together: Moss Adams &amp; [CLIENT]</a:t>
            </a:r>
          </a:p>
        </p:txBody>
      </p:sp>
      <p:cxnSp>
        <p:nvCxnSpPr>
          <p:cNvPr id="23" name="RuleLine - Mid">
            <a:extLst>
              <a:ext uri="{FF2B5EF4-FFF2-40B4-BE49-F238E27FC236}">
                <a16:creationId xmlns:a16="http://schemas.microsoft.com/office/drawing/2014/main" id="{E3FF7C54-1A3D-444B-837E-7B591270DFC3}"/>
              </a:ext>
            </a:extLst>
          </p:cNvPr>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Freeform 12">
            <a:extLst>
              <a:ext uri="{FF2B5EF4-FFF2-40B4-BE49-F238E27FC236}">
                <a16:creationId xmlns:a16="http://schemas.microsoft.com/office/drawing/2014/main" id="{D8E98CD7-27BC-4E6C-A454-A0498D63EBE3}"/>
              </a:ext>
            </a:extLst>
          </p:cNvPr>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5" name="MathPattern">
            <a:extLst>
              <a:ext uri="{FF2B5EF4-FFF2-40B4-BE49-F238E27FC236}">
                <a16:creationId xmlns:a16="http://schemas.microsoft.com/office/drawing/2014/main" id="{2410500E-E386-4176-A121-78CD587F66C3}"/>
              </a:ext>
            </a:extLst>
          </p:cNvPr>
          <p:cNvGrpSpPr>
            <a:grpSpLocks noChangeAspect="1"/>
          </p:cNvGrpSpPr>
          <p:nvPr userDrawn="1"/>
        </p:nvGrpSpPr>
        <p:grpSpPr>
          <a:xfrm>
            <a:off x="4489091" y="76199"/>
            <a:ext cx="6308555" cy="1515534"/>
            <a:chOff x="5592762" y="50799"/>
            <a:chExt cx="4064000" cy="976314"/>
          </a:xfrm>
        </p:grpSpPr>
        <p:sp>
          <p:nvSpPr>
            <p:cNvPr id="26" name="Freeform 9">
              <a:extLst>
                <a:ext uri="{FF2B5EF4-FFF2-40B4-BE49-F238E27FC236}">
                  <a16:creationId xmlns:a16="http://schemas.microsoft.com/office/drawing/2014/main" id="{FE2C9241-7DA0-4123-92D5-8118663D17DE}"/>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0">
              <a:extLst>
                <a:ext uri="{FF2B5EF4-FFF2-40B4-BE49-F238E27FC236}">
                  <a16:creationId xmlns:a16="http://schemas.microsoft.com/office/drawing/2014/main" id="{40C92AA4-B50C-4B07-90CA-F62A0226AE09}"/>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a:extLst>
                <a:ext uri="{FF2B5EF4-FFF2-40B4-BE49-F238E27FC236}">
                  <a16:creationId xmlns:a16="http://schemas.microsoft.com/office/drawing/2014/main" id="{CB6C776D-DC5E-4E7D-8A1B-7BCEF83FE1AE}"/>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2">
              <a:extLst>
                <a:ext uri="{FF2B5EF4-FFF2-40B4-BE49-F238E27FC236}">
                  <a16:creationId xmlns:a16="http://schemas.microsoft.com/office/drawing/2014/main" id="{EFDCC089-0DAC-4E8B-97C9-07DEE6AB6EEC}"/>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3">
              <a:extLst>
                <a:ext uri="{FF2B5EF4-FFF2-40B4-BE49-F238E27FC236}">
                  <a16:creationId xmlns:a16="http://schemas.microsoft.com/office/drawing/2014/main" id="{0AB66C62-6678-4A3E-9508-169119D6DB8E}"/>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4">
              <a:extLst>
                <a:ext uri="{FF2B5EF4-FFF2-40B4-BE49-F238E27FC236}">
                  <a16:creationId xmlns:a16="http://schemas.microsoft.com/office/drawing/2014/main" id="{174E9044-5C42-4E22-BB98-26FAD89AFF90}"/>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5">
              <a:extLst>
                <a:ext uri="{FF2B5EF4-FFF2-40B4-BE49-F238E27FC236}">
                  <a16:creationId xmlns:a16="http://schemas.microsoft.com/office/drawing/2014/main" id="{42485FC0-AABC-48CE-BB67-B3381139C0DD}"/>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6">
              <a:extLst>
                <a:ext uri="{FF2B5EF4-FFF2-40B4-BE49-F238E27FC236}">
                  <a16:creationId xmlns:a16="http://schemas.microsoft.com/office/drawing/2014/main" id="{E72D019D-96DB-43AE-8107-B4E16122844B}"/>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7">
              <a:extLst>
                <a:ext uri="{FF2B5EF4-FFF2-40B4-BE49-F238E27FC236}">
                  <a16:creationId xmlns:a16="http://schemas.microsoft.com/office/drawing/2014/main" id="{626A416A-A409-4CCB-ADC5-24EE822975C0}"/>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8">
              <a:extLst>
                <a:ext uri="{FF2B5EF4-FFF2-40B4-BE49-F238E27FC236}">
                  <a16:creationId xmlns:a16="http://schemas.microsoft.com/office/drawing/2014/main" id="{0E844471-75A4-4FC3-8806-580DE59FFADF}"/>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a:extLst>
                <a:ext uri="{FF2B5EF4-FFF2-40B4-BE49-F238E27FC236}">
                  <a16:creationId xmlns:a16="http://schemas.microsoft.com/office/drawing/2014/main" id="{A367F98C-B08F-4838-A353-228EA1A9F809}"/>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0">
              <a:extLst>
                <a:ext uri="{FF2B5EF4-FFF2-40B4-BE49-F238E27FC236}">
                  <a16:creationId xmlns:a16="http://schemas.microsoft.com/office/drawing/2014/main" id="{C3428B9F-7A51-4E58-9E6C-19C5D339DEAE}"/>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72369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Content - Right C">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72029" y="457201"/>
            <a:ext cx="4571303" cy="685801"/>
          </a:xfrm>
        </p:spPr>
        <p:txBody>
          <a:bodyPr/>
          <a:lstStyle>
            <a:lvl1pPr>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72029" y="1828799"/>
            <a:ext cx="4571303"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135867"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i="0" baseline="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5" name="TextBox 4"/>
          <p:cNvSpPr txBox="1"/>
          <p:nvPr/>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a:solidFill>
                <a:srgbClr val="0E3837"/>
              </a:solidFill>
              <a:latin typeface="Arial" panose="020B0604020202020204" pitchFamily="34" charset="0"/>
              <a:cs typeface="Arial" panose="020B0604020202020204" pitchFamily="34" charset="0"/>
            </a:endParaRPr>
          </a:p>
        </p:txBody>
      </p:sp>
      <p:cxnSp>
        <p:nvCxnSpPr>
          <p:cNvPr id="10" name="RuleLine - Top">
            <a:extLst>
              <a:ext uri="{FF2B5EF4-FFF2-40B4-BE49-F238E27FC236}">
                <a16:creationId xmlns:a16="http://schemas.microsoft.com/office/drawing/2014/main" id="{B0C9B266-BDB9-4C8B-A21E-78D1CC80C73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D60F771-AEC9-4E60-A725-2A39BF28523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4EF2D239-EAA9-4779-A623-0A99BE1D4B82}"/>
              </a:ext>
            </a:extLst>
          </p:cNvPr>
          <p:cNvSpPr txBox="1"/>
          <p:nvPr userDrawn="1"/>
        </p:nvSpPr>
        <p:spPr>
          <a:xfrm>
            <a:off x="11100391" y="5826642"/>
            <a:ext cx="914400" cy="914400"/>
          </a:xfrm>
          <a:prstGeom prst="rect">
            <a:avLst/>
          </a:prstGeom>
          <a:noFill/>
        </p:spPr>
        <p:txBody>
          <a:bodyPr wrap="none" lIns="0" tIns="0" rIns="0" bIns="0" rtlCol="0">
            <a:noAutofit/>
          </a:bodyPr>
          <a:lstStyle/>
          <a:p>
            <a:pPr marL="74613" indent="-74613">
              <a:spcAft>
                <a:spcPts val="400"/>
              </a:spcAft>
              <a:buFont typeface="Arial" panose="020B0604020202020204" pitchFamily="34" charset="0"/>
              <a:buChar char="-"/>
            </a:pPr>
            <a:endParaRPr lang="en-US" sz="1000">
              <a:solidFill>
                <a:srgbClr val="0E3837"/>
              </a:solidFill>
              <a:latin typeface="Arial" panose="020B0604020202020204" pitchFamily="34" charset="0"/>
              <a:cs typeface="Arial" panose="020B0604020202020204" pitchFamily="34" charset="0"/>
            </a:endParaRPr>
          </a:p>
        </p:txBody>
      </p:sp>
      <p:cxnSp>
        <p:nvCxnSpPr>
          <p:cNvPr id="14" name="RuleLine - Top">
            <a:extLst>
              <a:ext uri="{FF2B5EF4-FFF2-40B4-BE49-F238E27FC236}">
                <a16:creationId xmlns:a16="http://schemas.microsoft.com/office/drawing/2014/main" id="{86532D36-F42E-4114-B8B3-FEA312B9702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193606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Content - Right C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1" y="457201"/>
            <a:ext cx="4582932" cy="685802"/>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135867" y="457201"/>
            <a:ext cx="4582934" cy="5562597"/>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Top">
            <a:extLst>
              <a:ext uri="{FF2B5EF4-FFF2-40B4-BE49-F238E27FC236}">
                <a16:creationId xmlns:a16="http://schemas.microsoft.com/office/drawing/2014/main" id="{F761288B-FD42-49CF-81C5-F2B23F69D399}"/>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Mid" hidden="1">
            <a:extLst>
              <a:ext uri="{FF2B5EF4-FFF2-40B4-BE49-F238E27FC236}">
                <a16:creationId xmlns:a16="http://schemas.microsoft.com/office/drawing/2014/main" id="{18FAED03-328A-4609-98C1-2BFF3AFC93E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B1C3DA73-5BD6-4D99-BFA9-6F3C93EE74B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0723016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Content - Right C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568317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a:p>
        </p:txBody>
      </p:sp>
      <p:sp>
        <p:nvSpPr>
          <p:cNvPr id="2" name="Title Placeholder - Top"/>
          <p:cNvSpPr>
            <a:spLocks noGrp="1"/>
          </p:cNvSpPr>
          <p:nvPr>
            <p:ph type="title" hasCustomPrompt="1"/>
          </p:nvPr>
        </p:nvSpPr>
        <p:spPr>
          <a:xfrm>
            <a:off x="660401" y="457201"/>
            <a:ext cx="4582932" cy="685802"/>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60400"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16" name="Content Placeholder 9"/>
          <p:cNvSpPr>
            <a:spLocks noGrp="1"/>
          </p:cNvSpPr>
          <p:nvPr>
            <p:ph sz="quarter" idx="15" hasCustomPrompt="1"/>
          </p:nvPr>
        </p:nvSpPr>
        <p:spPr>
          <a:xfrm>
            <a:off x="6142297" y="457200"/>
            <a:ext cx="4576503" cy="5562600"/>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2" name="RuleLine - Top">
            <a:extLst>
              <a:ext uri="{FF2B5EF4-FFF2-40B4-BE49-F238E27FC236}">
                <a16:creationId xmlns:a16="http://schemas.microsoft.com/office/drawing/2014/main" id="{BF0BBAE6-E503-492A-B6E0-699D5A97B6DB}"/>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hidden="1">
            <a:extLst>
              <a:ext uri="{FF2B5EF4-FFF2-40B4-BE49-F238E27FC236}">
                <a16:creationId xmlns:a16="http://schemas.microsoft.com/office/drawing/2014/main" id="{68BABD98-124B-4464-9C38-E9A6A6DB796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9">
            <a:extLst>
              <a:ext uri="{FF2B5EF4-FFF2-40B4-BE49-F238E27FC236}">
                <a16:creationId xmlns:a16="http://schemas.microsoft.com/office/drawing/2014/main" id="{427E34F4-262D-47CD-B478-210F378A833C}"/>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8" name="RuleLine - Top">
            <a:extLst>
              <a:ext uri="{FF2B5EF4-FFF2-40B4-BE49-F238E27FC236}">
                <a16:creationId xmlns:a16="http://schemas.microsoft.com/office/drawing/2014/main" id="{AF1989E5-2CC2-45C6-A463-C8ACD1A6389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10698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p:cSld name="Content - Left C">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147497" y="457201"/>
            <a:ext cx="4571303" cy="685801"/>
          </a:xfrm>
        </p:spPr>
        <p:txBody>
          <a:bodyPr/>
          <a:lstStyle>
            <a:lvl1pPr>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p:nvPr>
        </p:nvSpPr>
        <p:spPr>
          <a:xfrm>
            <a:off x="6147497" y="1828799"/>
            <a:ext cx="4571303"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16" name="Content Placeholder 9"/>
          <p:cNvSpPr>
            <a:spLocks noGrp="1"/>
          </p:cNvSpPr>
          <p:nvPr>
            <p:ph sz="quarter" idx="15" hasCustomPrompt="1"/>
          </p:nvPr>
        </p:nvSpPr>
        <p:spPr>
          <a:xfrm>
            <a:off x="660400" y="457200"/>
            <a:ext cx="4582933" cy="55626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i="0">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5ED12DBF-25AA-4BEF-A9D6-F104226F7BB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Freeform 8">
            <a:extLst>
              <a:ext uri="{FF2B5EF4-FFF2-40B4-BE49-F238E27FC236}">
                <a16:creationId xmlns:a16="http://schemas.microsoft.com/office/drawing/2014/main" id="{57A6B642-823C-4C13-850E-53496E4A971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4" name="RuleLine - Top">
            <a:extLst>
              <a:ext uri="{FF2B5EF4-FFF2-40B4-BE49-F238E27FC236}">
                <a16:creationId xmlns:a16="http://schemas.microsoft.com/office/drawing/2014/main" id="{231241F7-33FD-457A-8957-FFF9E5E374D0}"/>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750909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p:cSld name="Content -  Left C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135868" y="457201"/>
            <a:ext cx="4582932" cy="685802"/>
          </a:xfrm>
        </p:spPr>
        <p:txBody>
          <a:bodyPr/>
          <a:lstStyle>
            <a:lvl1pPr>
              <a:defRPr>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Text Placeholder - Left, Mid"/>
          <p:cNvSpPr>
            <a:spLocks noGrp="1"/>
          </p:cNvSpPr>
          <p:nvPr>
            <p:ph type="body" sz="quarter" idx="12" hasCustomPrompt="1"/>
          </p:nvPr>
        </p:nvSpPr>
        <p:spPr>
          <a:xfrm>
            <a:off x="6135867"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457201"/>
            <a:ext cx="4582934" cy="5562597"/>
          </a:xfrm>
        </p:spPr>
        <p:txBody>
          <a:bodyPr/>
          <a:lstStyle>
            <a:lvl1pPr>
              <a:defRPr>
                <a:solidFill>
                  <a:schemeClr val="accent3"/>
                </a:solidFill>
              </a:defRPr>
            </a:lvl1pPr>
            <a:lvl2pPr>
              <a:defRPr b="1">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9" name="Freeform 8"/>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hidden="1">
            <a:extLst>
              <a:ext uri="{FF2B5EF4-FFF2-40B4-BE49-F238E27FC236}">
                <a16:creationId xmlns:a16="http://schemas.microsoft.com/office/drawing/2014/main" id="{1AD16113-395F-45F7-8152-1C6CC5CD56E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reeform 8">
            <a:extLst>
              <a:ext uri="{FF2B5EF4-FFF2-40B4-BE49-F238E27FC236}">
                <a16:creationId xmlns:a16="http://schemas.microsoft.com/office/drawing/2014/main" id="{76846D3E-C2EA-45A1-85FF-5C2B070B605C}"/>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5" name="RuleLine - Top">
            <a:extLst>
              <a:ext uri="{FF2B5EF4-FFF2-40B4-BE49-F238E27FC236}">
                <a16:creationId xmlns:a16="http://schemas.microsoft.com/office/drawing/2014/main" id="{D6F09D99-BEC3-41AF-9F1D-D781934EA79C}"/>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609791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Content - Left C_Split">
    <p:bg>
      <p:bgRef idx="1001">
        <a:schemeClr val="bg2"/>
      </p:bgRef>
    </p:bg>
    <p:spTree>
      <p:nvGrpSpPr>
        <p:cNvPr id="1" name=""/>
        <p:cNvGrpSpPr/>
        <p:nvPr/>
      </p:nvGrpSpPr>
      <p:grpSpPr>
        <a:xfrm>
          <a:off x="0" y="0"/>
          <a:ext cx="0" cy="0"/>
          <a:chOff x="0" y="0"/>
          <a:chExt cx="0" cy="0"/>
        </a:xfrm>
      </p:grpSpPr>
      <p:sp>
        <p:nvSpPr>
          <p:cNvPr id="15" name="Rectangle 14"/>
          <p:cNvSpPr/>
          <p:nvPr/>
        </p:nvSpPr>
        <p:spPr>
          <a:xfrm>
            <a:off x="0" y="0"/>
            <a:ext cx="5696030" cy="6400799"/>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buClr>
                <a:schemeClr val="accent5">
                  <a:lumMod val="90000"/>
                  <a:lumOff val="10000"/>
                </a:schemeClr>
              </a:buClr>
            </a:pPr>
            <a:endParaRPr lang="en-US"/>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2" name="Title Placeholder - Top"/>
          <p:cNvSpPr>
            <a:spLocks noGrp="1"/>
          </p:cNvSpPr>
          <p:nvPr>
            <p:ph type="title" hasCustomPrompt="1"/>
          </p:nvPr>
        </p:nvSpPr>
        <p:spPr>
          <a:xfrm>
            <a:off x="6135868" y="457201"/>
            <a:ext cx="4582932" cy="685802"/>
          </a:xfrm>
        </p:spPr>
        <p:txBody>
          <a:bodyPr/>
          <a:lstStyle>
            <a:lvl1pPr>
              <a:defRPr>
                <a:solidFill>
                  <a:schemeClr val="tx2"/>
                </a:solidFill>
              </a:defRPr>
            </a:lvl1pPr>
          </a:lstStyle>
          <a:p>
            <a:r>
              <a:rPr lang="en-US"/>
              <a:t>Click to add title</a:t>
            </a:r>
          </a:p>
        </p:txBody>
      </p:sp>
      <p:sp>
        <p:nvSpPr>
          <p:cNvPr id="13" name="Text Placeholder - Left, Mid"/>
          <p:cNvSpPr>
            <a:spLocks noGrp="1"/>
          </p:cNvSpPr>
          <p:nvPr>
            <p:ph type="body" sz="quarter" idx="12" hasCustomPrompt="1"/>
          </p:nvPr>
        </p:nvSpPr>
        <p:spPr>
          <a:xfrm>
            <a:off x="6135867" y="1828799"/>
            <a:ext cx="4582933"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cxnSp>
        <p:nvCxnSpPr>
          <p:cNvPr id="20" name="RuleLine - Top"/>
          <p:cNvCxnSpPr/>
          <p:nvPr/>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Content Placeholder 9"/>
          <p:cNvSpPr>
            <a:spLocks noGrp="1"/>
          </p:cNvSpPr>
          <p:nvPr>
            <p:ph sz="quarter" idx="15" hasCustomPrompt="1"/>
          </p:nvPr>
        </p:nvSpPr>
        <p:spPr>
          <a:xfrm>
            <a:off x="661581" y="457200"/>
            <a:ext cx="4576503" cy="5562600"/>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Clr>
                <a:schemeClr val="accent5"/>
              </a:buClr>
              <a:buFont typeface="Arial" panose="020B0604020202020204" pitchFamily="34" charset="0"/>
              <a:buChar char="•"/>
              <a:defRPr>
                <a:solidFill>
                  <a:schemeClr val="bg1"/>
                </a:solidFill>
              </a:defRPr>
            </a:lvl4pPr>
            <a:lvl5pPr marL="460375" indent="-254000">
              <a:buClr>
                <a:schemeClr val="accent5"/>
              </a:buClr>
              <a:buFont typeface="Arial" panose="020B0604020202020204" pitchFamily="34" charset="0"/>
              <a:buChar char="•"/>
              <a:defRPr>
                <a:solidFill>
                  <a:schemeClr val="bg1"/>
                </a:solidFill>
              </a:defRPr>
            </a:lvl5pPr>
            <a:lvl6pPr marL="642938" indent="-242888">
              <a:buClr>
                <a:schemeClr val="accent5"/>
              </a:buClr>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6" name="RuleLine - Mid" hidden="1">
            <a:extLst>
              <a:ext uri="{FF2B5EF4-FFF2-40B4-BE49-F238E27FC236}">
                <a16:creationId xmlns:a16="http://schemas.microsoft.com/office/drawing/2014/main" id="{6E291193-E608-461C-8551-5AC41EA171B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Freeform 9">
            <a:extLst>
              <a:ext uri="{FF2B5EF4-FFF2-40B4-BE49-F238E27FC236}">
                <a16:creationId xmlns:a16="http://schemas.microsoft.com/office/drawing/2014/main" id="{B335CEEF-D614-44F9-BF11-1CD615C0DEE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8" name="RuleLine - Top">
            <a:extLst>
              <a:ext uri="{FF2B5EF4-FFF2-40B4-BE49-F238E27FC236}">
                <a16:creationId xmlns:a16="http://schemas.microsoft.com/office/drawing/2014/main" id="{771168DD-0C19-4BE4-B78F-6B75E9768901}"/>
              </a:ext>
            </a:extLst>
          </p:cNvPr>
          <p:cNvCxnSpPr/>
          <p:nvPr userDrawn="1"/>
        </p:nvCxnSpPr>
        <p:spPr>
          <a:xfrm>
            <a:off x="6147796"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10357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Content - Right D">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394201" y="1828800"/>
            <a:ext cx="6324599" cy="4191000"/>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baseline="0"/>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p:txBody>
          <a:bodyPr/>
          <a:lstStyle>
            <a:lvl1pP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660401" y="1828799"/>
            <a:ext cx="3124199" cy="4191001"/>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F2A2EF2C-9728-4429-AC85-94C03E2E12B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C50016E1-F7BE-403A-809E-0D48AAFE6441}"/>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19DEF7CB-C40F-4C8D-A851-8970334FA8DE}"/>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506750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Content - Right D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hasCustomPrompt="1"/>
          </p:nvPr>
        </p:nvSpPr>
        <p:spPr>
          <a:xfrm>
            <a:off x="660401" y="1828799"/>
            <a:ext cx="3124200" cy="4191001"/>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tx2"/>
              </a:buClr>
              <a:defRPr/>
            </a:lvl4pPr>
            <a:lvl5pPr>
              <a:buClr>
                <a:schemeClr val="tx2"/>
              </a:buClr>
              <a:defRPr/>
            </a:lvl5pPr>
            <a:lvl6pPr>
              <a:buClr>
                <a:schemeClr val="tx2"/>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9" name="Content Placeholder 9"/>
          <p:cNvSpPr>
            <a:spLocks noGrp="1"/>
          </p:cNvSpPr>
          <p:nvPr>
            <p:ph sz="quarter" idx="16" hasCustomPrompt="1"/>
          </p:nvPr>
        </p:nvSpPr>
        <p:spPr>
          <a:xfrm>
            <a:off x="4396510" y="1828799"/>
            <a:ext cx="6322290" cy="4190999"/>
          </a:xfrm>
        </p:spPr>
        <p:txBody>
          <a:bodyPr/>
          <a:lstStyle>
            <a:lvl1pPr>
              <a:defRPr>
                <a:solidFill>
                  <a:schemeClr val="accent3"/>
                </a:solidFill>
              </a:defRPr>
            </a:lvl1pPr>
            <a:lvl2pPr>
              <a:defRPr b="1" baseline="0">
                <a:solidFill>
                  <a:schemeClr val="accent3"/>
                </a:solidFill>
              </a:defRPr>
            </a:lvl2pPr>
            <a:lvl3pPr>
              <a:defRPr/>
            </a:lvl3pPr>
            <a:lvl4pPr>
              <a:buClr>
                <a:schemeClr val="accent3"/>
              </a:buClr>
              <a:defRPr/>
            </a:lvl4pPr>
            <a:lvl5pPr>
              <a:buClr>
                <a:schemeClr val="accent3"/>
              </a:buClr>
              <a:defRPr sz="1600">
                <a:solidFill>
                  <a:schemeClr val="tx1"/>
                </a:solidFill>
              </a:defRPr>
            </a:lvl5pPr>
            <a:lvl6pPr>
              <a:buClr>
                <a:schemeClr val="accent3"/>
              </a:buCl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cxnSp>
        <p:nvCxnSpPr>
          <p:cNvPr id="10" name="RuleLine - Top">
            <a:extLst>
              <a:ext uri="{FF2B5EF4-FFF2-40B4-BE49-F238E27FC236}">
                <a16:creationId xmlns:a16="http://schemas.microsoft.com/office/drawing/2014/main" id="{0B80202F-31D3-4D7D-8FE8-1D09178C2DE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FA6F6C2-FDDE-41D1-ACA3-E9EA7215565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29D8266-02E7-462A-8DD0-231E71D3481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419192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Content - Left D">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6550887" cy="4191000"/>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p:txBody>
          <a:bodyPr/>
          <a:lstStyle>
            <a:lvl1pP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p:nvPr>
        </p:nvSpPr>
        <p:spPr>
          <a:xfrm>
            <a:off x="7594600" y="1828800"/>
            <a:ext cx="3124199" cy="4191000"/>
          </a:xfrm>
        </p:spPr>
        <p:txBody>
          <a:bodyPr/>
          <a:lstStyle>
            <a:lvl1pPr>
              <a:lnSpc>
                <a:spcPct val="100000"/>
              </a:lnSpc>
              <a:spcBef>
                <a:spcPts val="0"/>
              </a:spcBef>
              <a:spcAft>
                <a:spcPts val="1000"/>
              </a:spcAft>
              <a:defRPr sz="1800" baseline="0">
                <a:latin typeface="+mn-lt"/>
              </a:defRPr>
            </a:lvl1pPr>
          </a:lstStyle>
          <a:p>
            <a:pPr lvl="0"/>
            <a:r>
              <a:rPr lang="en-US"/>
              <a:t>Click to edit Master text styles</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558EE2A1-38BF-4A8B-BB13-F1E94A56A29F}"/>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96752455-C1B1-43B9-98EE-C7C11C24718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73704251-E1AA-4D72-A754-9FBB44EE434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636871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Content - Left D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6550887" cy="4191000"/>
          </a:xfrm>
        </p:spPr>
        <p:txBody>
          <a:bodyPr/>
          <a:lstStyle>
            <a:lvl1pPr>
              <a:defRPr>
                <a:solidFill>
                  <a:schemeClr val="accent3"/>
                </a:solidFill>
              </a:defRPr>
            </a:lvl1pPr>
            <a:lvl2pPr>
              <a:defRPr b="1">
                <a:solidFill>
                  <a:schemeClr val="accent3"/>
                </a:solidFill>
              </a:defRPr>
            </a:lvl2pPr>
            <a:lvl3pPr>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2</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2" name="Title Placeholder - Top"/>
          <p:cNvSpPr>
            <a:spLocks noGrp="1"/>
          </p:cNvSpPr>
          <p:nvPr>
            <p:ph type="title" hasCustomPrompt="1"/>
          </p:nvPr>
        </p:nvSpPr>
        <p:spPr/>
        <p:txBody>
          <a:bodyPr/>
          <a:lstStyle>
            <a:lvl1pP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Text Placeholder - Left, Mid"/>
          <p:cNvSpPr>
            <a:spLocks noGrp="1"/>
          </p:cNvSpPr>
          <p:nvPr>
            <p:ph type="body" sz="quarter" idx="12" hasCustomPrompt="1"/>
          </p:nvPr>
        </p:nvSpPr>
        <p:spPr>
          <a:xfrm>
            <a:off x="7594600" y="1828800"/>
            <a:ext cx="3124201" cy="4191000"/>
          </a:xfrm>
        </p:spPr>
        <p:txBody>
          <a:bodyPr/>
          <a:lstStyle>
            <a:lvl1pPr>
              <a:lnSpc>
                <a:spcPct val="100000"/>
              </a:lnSpc>
              <a:spcBef>
                <a:spcPts val="0"/>
              </a:spcBef>
              <a:spcAft>
                <a:spcPts val="1000"/>
              </a:spcAft>
              <a:defRPr sz="18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3E2F0735-8BE9-45DB-9A18-B50DF78862F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5BA2B131-A2B4-46AD-A4B7-1CDBC181D8A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1A70A313-BCE5-42E0-A982-B3B62FA5E7A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439742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Title - Section_Dark">
    <p:bg>
      <p:bgRef idx="1001">
        <a:schemeClr val="bg2"/>
      </p:bgRef>
    </p:bg>
    <p:spTree>
      <p:nvGrpSpPr>
        <p:cNvPr id="1" name=""/>
        <p:cNvGrpSpPr/>
        <p:nvPr/>
      </p:nvGrpSpPr>
      <p:grpSpPr>
        <a:xfrm>
          <a:off x="0" y="0"/>
          <a:ext cx="0" cy="0"/>
          <a:chOff x="0" y="0"/>
          <a:chExt cx="0" cy="0"/>
        </a:xfrm>
      </p:grpSpPr>
      <p:cxnSp>
        <p:nvCxnSpPr>
          <p:cNvPr id="6" name="RuleLine - Mid"/>
          <p:cNvCxnSpPr/>
          <p:nvPr/>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Section Title"/>
          <p:cNvSpPr>
            <a:spLocks noGrp="1"/>
          </p:cNvSpPr>
          <p:nvPr>
            <p:ph type="ctrTitle" hasCustomPrompt="1"/>
          </p:nvPr>
        </p:nvSpPr>
        <p:spPr>
          <a:xfrm>
            <a:off x="976194" y="1828800"/>
            <a:ext cx="9626719" cy="2236846"/>
          </a:xfrm>
        </p:spPr>
        <p:txBody>
          <a:bodyPr anchor="b"/>
          <a:lstStyle>
            <a:lvl1pPr algn="l">
              <a:lnSpc>
                <a:spcPct val="100000"/>
              </a:lnSpc>
              <a:defRPr sz="3400" baseline="0">
                <a:solidFill>
                  <a:schemeClr val="tx2"/>
                </a:solidFill>
              </a:defRPr>
            </a:lvl1pPr>
          </a:lstStyle>
          <a:p>
            <a:r>
              <a:rPr lang="en-US"/>
              <a:t>Click to add section title</a:t>
            </a:r>
          </a:p>
        </p:txBody>
      </p:sp>
      <p:sp>
        <p:nvSpPr>
          <p:cNvPr id="8" name="Freeform 12"/>
          <p:cNvSpPr>
            <a:spLocks noChangeAspect="1" noEditPoints="1"/>
          </p:cNvSpPr>
          <p:nvPr/>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6">
                  <a:lumMod val="75000"/>
                </a:schemeClr>
              </a:solidFill>
            </a:endParaRPr>
          </a:p>
        </p:txBody>
      </p:sp>
      <p:grpSp>
        <p:nvGrpSpPr>
          <p:cNvPr id="9" name="MathPattern"/>
          <p:cNvGrpSpPr>
            <a:grpSpLocks noChangeAspect="1"/>
          </p:cNvGrpSpPr>
          <p:nvPr/>
        </p:nvGrpSpPr>
        <p:grpSpPr>
          <a:xfrm>
            <a:off x="4489091" y="76199"/>
            <a:ext cx="6308555" cy="1515534"/>
            <a:chOff x="5592762" y="50799"/>
            <a:chExt cx="4064000" cy="976314"/>
          </a:xfrm>
        </p:grpSpPr>
        <p:sp>
          <p:nvSpPr>
            <p:cNvPr id="10" name="Freeform 9"/>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Text Placeholder 2">
            <a:extLst>
              <a:ext uri="{FF2B5EF4-FFF2-40B4-BE49-F238E27FC236}">
                <a16:creationId xmlns:a16="http://schemas.microsoft.com/office/drawing/2014/main" id="{578AD6F1-09AE-134A-94F0-0C3B8ECC9CD8}"/>
              </a:ext>
            </a:extLst>
          </p:cNvPr>
          <p:cNvSpPr>
            <a:spLocks noGrp="1"/>
          </p:cNvSpPr>
          <p:nvPr>
            <p:ph type="body" sz="quarter" idx="10" hasCustomPrompt="1"/>
          </p:nvPr>
        </p:nvSpPr>
        <p:spPr>
          <a:xfrm>
            <a:off x="975808" y="4770928"/>
            <a:ext cx="9627105" cy="752475"/>
          </a:xfrm>
        </p:spPr>
        <p:txBody>
          <a:bodyPr/>
          <a:lstStyle>
            <a:lvl1pPr>
              <a:defRPr>
                <a:solidFill>
                  <a:schemeClr val="accent6">
                    <a:lumMod val="75000"/>
                  </a:schemeClr>
                </a:solidFill>
                <a:latin typeface="Arial" panose="020B0604020202020204" pitchFamily="34" charset="0"/>
                <a:cs typeface="Arial" panose="020B0604020202020204" pitchFamily="34" charset="0"/>
              </a:defRPr>
            </a:lvl1pPr>
          </a:lstStyle>
          <a:p>
            <a:pPr lvl="0"/>
            <a:r>
              <a:rPr lang="en-US"/>
              <a:t>Better Together: Moss Adams &amp; [CLIENT]</a:t>
            </a:r>
          </a:p>
        </p:txBody>
      </p:sp>
      <p:cxnSp>
        <p:nvCxnSpPr>
          <p:cNvPr id="22" name="RuleLine - Mid">
            <a:extLst>
              <a:ext uri="{FF2B5EF4-FFF2-40B4-BE49-F238E27FC236}">
                <a16:creationId xmlns:a16="http://schemas.microsoft.com/office/drawing/2014/main" id="{C2A117E8-7FA2-46B3-A50F-23150DBD55B5}"/>
              </a:ext>
            </a:extLst>
          </p:cNvPr>
          <p:cNvCxnSpPr/>
          <p:nvPr userDrawn="1"/>
        </p:nvCxnSpPr>
        <p:spPr>
          <a:xfrm>
            <a:off x="976194" y="44076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Freeform 12">
            <a:extLst>
              <a:ext uri="{FF2B5EF4-FFF2-40B4-BE49-F238E27FC236}">
                <a16:creationId xmlns:a16="http://schemas.microsoft.com/office/drawing/2014/main" id="{BAA5D8E7-888B-43F7-8913-4A9F3038AC22}"/>
              </a:ext>
            </a:extLst>
          </p:cNvPr>
          <p:cNvSpPr>
            <a:spLocks noChangeAspect="1" noEditPoints="1"/>
          </p:cNvSpPr>
          <p:nvPr userDrawn="1"/>
        </p:nvSpPr>
        <p:spPr bwMode="auto">
          <a:xfrm>
            <a:off x="975808" y="1121054"/>
            <a:ext cx="2436367" cy="707745"/>
          </a:xfrm>
          <a:custGeom>
            <a:avLst/>
            <a:gdLst>
              <a:gd name="T0" fmla="*/ 6807 w 6965"/>
              <a:gd name="T1" fmla="*/ 780 h 2018"/>
              <a:gd name="T2" fmla="*/ 6707 w 6965"/>
              <a:gd name="T3" fmla="*/ 1223 h 2018"/>
              <a:gd name="T4" fmla="*/ 6668 w 6965"/>
              <a:gd name="T5" fmla="*/ 1273 h 2018"/>
              <a:gd name="T6" fmla="*/ 6805 w 6965"/>
              <a:gd name="T7" fmla="*/ 842 h 2018"/>
              <a:gd name="T8" fmla="*/ 6494 w 6965"/>
              <a:gd name="T9" fmla="*/ 1312 h 2018"/>
              <a:gd name="T10" fmla="*/ 6432 w 6965"/>
              <a:gd name="T11" fmla="*/ 803 h 2018"/>
              <a:gd name="T12" fmla="*/ 6090 w 6965"/>
              <a:gd name="T13" fmla="*/ 789 h 2018"/>
              <a:gd name="T14" fmla="*/ 6135 w 6965"/>
              <a:gd name="T15" fmla="*/ 1312 h 2018"/>
              <a:gd name="T16" fmla="*/ 6292 w 6965"/>
              <a:gd name="T17" fmla="*/ 1332 h 2018"/>
              <a:gd name="T18" fmla="*/ 6449 w 6965"/>
              <a:gd name="T19" fmla="*/ 1332 h 2018"/>
              <a:gd name="T20" fmla="*/ 5756 w 6965"/>
              <a:gd name="T21" fmla="*/ 803 h 2018"/>
              <a:gd name="T22" fmla="*/ 5545 w 6965"/>
              <a:gd name="T23" fmla="*/ 1332 h 2018"/>
              <a:gd name="T24" fmla="*/ 5858 w 6965"/>
              <a:gd name="T25" fmla="*/ 1318 h 2018"/>
              <a:gd name="T26" fmla="*/ 5805 w 6965"/>
              <a:gd name="T27" fmla="*/ 1151 h 2018"/>
              <a:gd name="T28" fmla="*/ 5414 w 6965"/>
              <a:gd name="T29" fmla="*/ 1061 h 2018"/>
              <a:gd name="T30" fmla="*/ 5078 w 6965"/>
              <a:gd name="T31" fmla="*/ 1312 h 2018"/>
              <a:gd name="T32" fmla="*/ 5344 w 6965"/>
              <a:gd name="T33" fmla="*/ 1061 h 2018"/>
              <a:gd name="T34" fmla="*/ 5344 w 6965"/>
              <a:gd name="T35" fmla="*/ 1061 h 2018"/>
              <a:gd name="T36" fmla="*/ 4522 w 6965"/>
              <a:gd name="T37" fmla="*/ 1470 h 2018"/>
              <a:gd name="T38" fmla="*/ 4931 w 6965"/>
              <a:gd name="T39" fmla="*/ 1306 h 2018"/>
              <a:gd name="T40" fmla="*/ 4534 w 6965"/>
              <a:gd name="T41" fmla="*/ 1306 h 2018"/>
              <a:gd name="T42" fmla="*/ 4833 w 6965"/>
              <a:gd name="T43" fmla="*/ 1212 h 2018"/>
              <a:gd name="T44" fmla="*/ 4813 w 6965"/>
              <a:gd name="T45" fmla="*/ 1151 h 2018"/>
              <a:gd name="T46" fmla="*/ 4813 w 6965"/>
              <a:gd name="T47" fmla="*/ 1151 h 2018"/>
              <a:gd name="T48" fmla="*/ 4355 w 6965"/>
              <a:gd name="T49" fmla="*/ 892 h 2018"/>
              <a:gd name="T50" fmla="*/ 4250 w 6965"/>
              <a:gd name="T51" fmla="*/ 780 h 2018"/>
              <a:gd name="T52" fmla="*/ 4150 w 6965"/>
              <a:gd name="T53" fmla="*/ 1223 h 2018"/>
              <a:gd name="T54" fmla="*/ 4111 w 6965"/>
              <a:gd name="T55" fmla="*/ 1273 h 2018"/>
              <a:gd name="T56" fmla="*/ 3722 w 6965"/>
              <a:gd name="T57" fmla="*/ 911 h 2018"/>
              <a:gd name="T58" fmla="*/ 3936 w 6965"/>
              <a:gd name="T59" fmla="*/ 893 h 2018"/>
              <a:gd name="T60" fmla="*/ 3652 w 6965"/>
              <a:gd name="T61" fmla="*/ 912 h 2018"/>
              <a:gd name="T62" fmla="*/ 3694 w 6965"/>
              <a:gd name="T63" fmla="*/ 1211 h 2018"/>
              <a:gd name="T64" fmla="*/ 3807 w 6965"/>
              <a:gd name="T65" fmla="*/ 1342 h 2018"/>
              <a:gd name="T66" fmla="*/ 3526 w 6965"/>
              <a:gd name="T67" fmla="*/ 1061 h 2018"/>
              <a:gd name="T68" fmla="*/ 3456 w 6965"/>
              <a:gd name="T69" fmla="*/ 1061 h 2018"/>
              <a:gd name="T70" fmla="*/ 3456 w 6965"/>
              <a:gd name="T71" fmla="*/ 1061 h 2018"/>
              <a:gd name="T72" fmla="*/ 2883 w 6965"/>
              <a:gd name="T73" fmla="*/ 789 h 2018"/>
              <a:gd name="T74" fmla="*/ 2545 w 6965"/>
              <a:gd name="T75" fmla="*/ 789 h 2018"/>
              <a:gd name="T76" fmla="*/ 2547 w 6965"/>
              <a:gd name="T77" fmla="*/ 1332 h 2018"/>
              <a:gd name="T78" fmla="*/ 2704 w 6965"/>
              <a:gd name="T79" fmla="*/ 1332 h 2018"/>
              <a:gd name="T80" fmla="*/ 2861 w 6965"/>
              <a:gd name="T81" fmla="*/ 1312 h 2018"/>
              <a:gd name="T82" fmla="*/ 2018 w 6965"/>
              <a:gd name="T83" fmla="*/ 1009 h 2018"/>
              <a:gd name="T84" fmla="*/ 1939 w 6965"/>
              <a:gd name="T85" fmla="*/ 1009 h 2018"/>
              <a:gd name="T86" fmla="*/ 1939 w 6965"/>
              <a:gd name="T87" fmla="*/ 1009 h 2018"/>
              <a:gd name="T88" fmla="*/ 1127 w 6965"/>
              <a:gd name="T89" fmla="*/ 523 h 2018"/>
              <a:gd name="T90" fmla="*/ 960 w 6965"/>
              <a:gd name="T91" fmla="*/ 946 h 2018"/>
              <a:gd name="T92" fmla="*/ 1009 w 6965"/>
              <a:gd name="T93" fmla="*/ 994 h 2018"/>
              <a:gd name="T94" fmla="*/ 1185 w 6965"/>
              <a:gd name="T95" fmla="*/ 1300 h 2018"/>
              <a:gd name="T96" fmla="*/ 1116 w 6965"/>
              <a:gd name="T97" fmla="*/ 692 h 2018"/>
              <a:gd name="T98" fmla="*/ 1444 w 6965"/>
              <a:gd name="T99" fmla="*/ 1300 h 2018"/>
              <a:gd name="T100" fmla="*/ 915 w 6965"/>
              <a:gd name="T101" fmla="*/ 540 h 2018"/>
              <a:gd name="T102" fmla="*/ 597 w 6965"/>
              <a:gd name="T103" fmla="*/ 1332 h 2018"/>
              <a:gd name="T104" fmla="*/ 932 w 6965"/>
              <a:gd name="T105" fmla="*/ 774 h 2018"/>
              <a:gd name="T106" fmla="*/ 1196 w 6965"/>
              <a:gd name="T107" fmla="*/ 1494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65" h="2018">
                <a:moveTo>
                  <a:pt x="6956" y="878"/>
                </a:moveTo>
                <a:lnTo>
                  <a:pt x="6956" y="878"/>
                </a:lnTo>
                <a:cubicBezTo>
                  <a:pt x="6964" y="870"/>
                  <a:pt x="6965" y="856"/>
                  <a:pt x="6957" y="848"/>
                </a:cubicBezTo>
                <a:cubicBezTo>
                  <a:pt x="6945" y="836"/>
                  <a:pt x="6928" y="821"/>
                  <a:pt x="6915" y="812"/>
                </a:cubicBezTo>
                <a:cubicBezTo>
                  <a:pt x="6883" y="791"/>
                  <a:pt x="6849" y="780"/>
                  <a:pt x="6807" y="780"/>
                </a:cubicBezTo>
                <a:cubicBezTo>
                  <a:pt x="6723" y="780"/>
                  <a:pt x="6655" y="824"/>
                  <a:pt x="6655" y="912"/>
                </a:cubicBezTo>
                <a:cubicBezTo>
                  <a:pt x="6655" y="975"/>
                  <a:pt x="6685" y="1027"/>
                  <a:pt x="6779" y="1081"/>
                </a:cubicBezTo>
                <a:cubicBezTo>
                  <a:pt x="6866" y="1131"/>
                  <a:pt x="6893" y="1158"/>
                  <a:pt x="6893" y="1206"/>
                </a:cubicBezTo>
                <a:cubicBezTo>
                  <a:pt x="6893" y="1244"/>
                  <a:pt x="6871" y="1280"/>
                  <a:pt x="6812" y="1280"/>
                </a:cubicBezTo>
                <a:cubicBezTo>
                  <a:pt x="6766" y="1280"/>
                  <a:pt x="6734" y="1258"/>
                  <a:pt x="6707" y="1223"/>
                </a:cubicBezTo>
                <a:cubicBezTo>
                  <a:pt x="6704" y="1219"/>
                  <a:pt x="6700" y="1215"/>
                  <a:pt x="6698" y="1211"/>
                </a:cubicBezTo>
                <a:cubicBezTo>
                  <a:pt x="6691" y="1202"/>
                  <a:pt x="6678" y="1201"/>
                  <a:pt x="6669" y="1208"/>
                </a:cubicBezTo>
                <a:lnTo>
                  <a:pt x="6652" y="1221"/>
                </a:lnTo>
                <a:cubicBezTo>
                  <a:pt x="6644" y="1227"/>
                  <a:pt x="6642" y="1240"/>
                  <a:pt x="6649" y="1249"/>
                </a:cubicBezTo>
                <a:cubicBezTo>
                  <a:pt x="6655" y="1257"/>
                  <a:pt x="6662" y="1267"/>
                  <a:pt x="6668" y="1273"/>
                </a:cubicBezTo>
                <a:cubicBezTo>
                  <a:pt x="6695" y="1309"/>
                  <a:pt x="6747" y="1342"/>
                  <a:pt x="6810" y="1342"/>
                </a:cubicBezTo>
                <a:cubicBezTo>
                  <a:pt x="6920" y="1342"/>
                  <a:pt x="6963" y="1272"/>
                  <a:pt x="6963" y="1201"/>
                </a:cubicBezTo>
                <a:cubicBezTo>
                  <a:pt x="6963" y="1129"/>
                  <a:pt x="6917" y="1084"/>
                  <a:pt x="6821" y="1027"/>
                </a:cubicBezTo>
                <a:cubicBezTo>
                  <a:pt x="6745" y="982"/>
                  <a:pt x="6725" y="953"/>
                  <a:pt x="6725" y="911"/>
                </a:cubicBezTo>
                <a:cubicBezTo>
                  <a:pt x="6725" y="866"/>
                  <a:pt x="6759" y="842"/>
                  <a:pt x="6805" y="842"/>
                </a:cubicBezTo>
                <a:cubicBezTo>
                  <a:pt x="6838" y="842"/>
                  <a:pt x="6863" y="852"/>
                  <a:pt x="6889" y="873"/>
                </a:cubicBezTo>
                <a:cubicBezTo>
                  <a:pt x="6895" y="877"/>
                  <a:pt x="6904" y="886"/>
                  <a:pt x="6912" y="892"/>
                </a:cubicBezTo>
                <a:cubicBezTo>
                  <a:pt x="6919" y="899"/>
                  <a:pt x="6931" y="899"/>
                  <a:pt x="6939" y="893"/>
                </a:cubicBezTo>
                <a:lnTo>
                  <a:pt x="6956" y="878"/>
                </a:lnTo>
                <a:close/>
                <a:moveTo>
                  <a:pt x="6494" y="1312"/>
                </a:moveTo>
                <a:lnTo>
                  <a:pt x="6494" y="1312"/>
                </a:lnTo>
                <a:lnTo>
                  <a:pt x="6494" y="810"/>
                </a:lnTo>
                <a:cubicBezTo>
                  <a:pt x="6494" y="798"/>
                  <a:pt x="6485" y="789"/>
                  <a:pt x="6474" y="789"/>
                </a:cubicBezTo>
                <a:lnTo>
                  <a:pt x="6451" y="789"/>
                </a:lnTo>
                <a:cubicBezTo>
                  <a:pt x="6442" y="789"/>
                  <a:pt x="6435" y="795"/>
                  <a:pt x="6432" y="803"/>
                </a:cubicBezTo>
                <a:lnTo>
                  <a:pt x="6284" y="1215"/>
                </a:lnTo>
                <a:cubicBezTo>
                  <a:pt x="6283" y="1217"/>
                  <a:pt x="6281" y="1217"/>
                  <a:pt x="6280" y="1215"/>
                </a:cubicBezTo>
                <a:lnTo>
                  <a:pt x="6132" y="803"/>
                </a:lnTo>
                <a:cubicBezTo>
                  <a:pt x="6130" y="795"/>
                  <a:pt x="6122" y="789"/>
                  <a:pt x="6113" y="789"/>
                </a:cubicBezTo>
                <a:lnTo>
                  <a:pt x="6090" y="789"/>
                </a:lnTo>
                <a:cubicBezTo>
                  <a:pt x="6079" y="789"/>
                  <a:pt x="6070" y="798"/>
                  <a:pt x="6070" y="810"/>
                </a:cubicBezTo>
                <a:lnTo>
                  <a:pt x="6070" y="1312"/>
                </a:lnTo>
                <a:cubicBezTo>
                  <a:pt x="6070" y="1323"/>
                  <a:pt x="6079" y="1332"/>
                  <a:pt x="6090" y="1332"/>
                </a:cubicBezTo>
                <a:lnTo>
                  <a:pt x="6115" y="1332"/>
                </a:lnTo>
                <a:cubicBezTo>
                  <a:pt x="6126" y="1332"/>
                  <a:pt x="6135" y="1323"/>
                  <a:pt x="6135" y="1312"/>
                </a:cubicBezTo>
                <a:lnTo>
                  <a:pt x="6135" y="992"/>
                </a:lnTo>
                <a:cubicBezTo>
                  <a:pt x="6135" y="989"/>
                  <a:pt x="6138" y="989"/>
                  <a:pt x="6139" y="991"/>
                </a:cubicBezTo>
                <a:lnTo>
                  <a:pt x="6253" y="1319"/>
                </a:lnTo>
                <a:cubicBezTo>
                  <a:pt x="6256" y="1327"/>
                  <a:pt x="6263" y="1332"/>
                  <a:pt x="6272" y="1332"/>
                </a:cubicBezTo>
                <a:lnTo>
                  <a:pt x="6292" y="1332"/>
                </a:lnTo>
                <a:cubicBezTo>
                  <a:pt x="6301" y="1332"/>
                  <a:pt x="6308" y="1327"/>
                  <a:pt x="6311" y="1319"/>
                </a:cubicBezTo>
                <a:lnTo>
                  <a:pt x="6425" y="991"/>
                </a:lnTo>
                <a:cubicBezTo>
                  <a:pt x="6426" y="989"/>
                  <a:pt x="6429" y="989"/>
                  <a:pt x="6429" y="992"/>
                </a:cubicBezTo>
                <a:lnTo>
                  <a:pt x="6429" y="1312"/>
                </a:lnTo>
                <a:cubicBezTo>
                  <a:pt x="6429" y="1323"/>
                  <a:pt x="6438" y="1332"/>
                  <a:pt x="6449" y="1332"/>
                </a:cubicBezTo>
                <a:lnTo>
                  <a:pt x="6474" y="1332"/>
                </a:lnTo>
                <a:cubicBezTo>
                  <a:pt x="6485" y="1332"/>
                  <a:pt x="6494" y="1323"/>
                  <a:pt x="6494" y="1312"/>
                </a:cubicBezTo>
                <a:close/>
                <a:moveTo>
                  <a:pt x="5923" y="1306"/>
                </a:moveTo>
                <a:lnTo>
                  <a:pt x="5923" y="1306"/>
                </a:lnTo>
                <a:lnTo>
                  <a:pt x="5756" y="803"/>
                </a:lnTo>
                <a:cubicBezTo>
                  <a:pt x="5753" y="795"/>
                  <a:pt x="5745" y="789"/>
                  <a:pt x="5737" y="789"/>
                </a:cubicBezTo>
                <a:lnTo>
                  <a:pt x="5713" y="789"/>
                </a:lnTo>
                <a:cubicBezTo>
                  <a:pt x="5704" y="789"/>
                  <a:pt x="5696" y="795"/>
                  <a:pt x="5694" y="803"/>
                </a:cubicBezTo>
                <a:lnTo>
                  <a:pt x="5526" y="1306"/>
                </a:lnTo>
                <a:cubicBezTo>
                  <a:pt x="5522" y="1319"/>
                  <a:pt x="5532" y="1332"/>
                  <a:pt x="5545" y="1332"/>
                </a:cubicBezTo>
                <a:lnTo>
                  <a:pt x="5572" y="1332"/>
                </a:lnTo>
                <a:cubicBezTo>
                  <a:pt x="5581" y="1332"/>
                  <a:pt x="5589" y="1326"/>
                  <a:pt x="5592" y="1318"/>
                </a:cubicBezTo>
                <a:lnTo>
                  <a:pt x="5625" y="1212"/>
                </a:lnTo>
                <a:lnTo>
                  <a:pt x="5825" y="1212"/>
                </a:lnTo>
                <a:lnTo>
                  <a:pt x="5858" y="1318"/>
                </a:lnTo>
                <a:cubicBezTo>
                  <a:pt x="5861" y="1326"/>
                  <a:pt x="5868" y="1332"/>
                  <a:pt x="5877" y="1332"/>
                </a:cubicBezTo>
                <a:lnTo>
                  <a:pt x="5904" y="1332"/>
                </a:lnTo>
                <a:cubicBezTo>
                  <a:pt x="5918" y="1332"/>
                  <a:pt x="5927" y="1319"/>
                  <a:pt x="5923" y="1306"/>
                </a:cubicBezTo>
                <a:close/>
                <a:moveTo>
                  <a:pt x="5805" y="1151"/>
                </a:moveTo>
                <a:lnTo>
                  <a:pt x="5805" y="1151"/>
                </a:lnTo>
                <a:lnTo>
                  <a:pt x="5644" y="1151"/>
                </a:lnTo>
                <a:lnTo>
                  <a:pt x="5723" y="902"/>
                </a:lnTo>
                <a:cubicBezTo>
                  <a:pt x="5723" y="900"/>
                  <a:pt x="5726" y="900"/>
                  <a:pt x="5727" y="902"/>
                </a:cubicBezTo>
                <a:lnTo>
                  <a:pt x="5805" y="1151"/>
                </a:lnTo>
                <a:close/>
                <a:moveTo>
                  <a:pt x="5414" y="1061"/>
                </a:moveTo>
                <a:lnTo>
                  <a:pt x="5414" y="1061"/>
                </a:lnTo>
                <a:cubicBezTo>
                  <a:pt x="5414" y="904"/>
                  <a:pt x="5350" y="789"/>
                  <a:pt x="5208" y="789"/>
                </a:cubicBezTo>
                <a:lnTo>
                  <a:pt x="5098" y="789"/>
                </a:lnTo>
                <a:cubicBezTo>
                  <a:pt x="5087" y="789"/>
                  <a:pt x="5078" y="798"/>
                  <a:pt x="5078" y="810"/>
                </a:cubicBezTo>
                <a:lnTo>
                  <a:pt x="5078" y="1312"/>
                </a:lnTo>
                <a:cubicBezTo>
                  <a:pt x="5078" y="1323"/>
                  <a:pt x="5087" y="1332"/>
                  <a:pt x="5098" y="1332"/>
                </a:cubicBezTo>
                <a:lnTo>
                  <a:pt x="5208" y="1332"/>
                </a:lnTo>
                <a:cubicBezTo>
                  <a:pt x="5350" y="1332"/>
                  <a:pt x="5414" y="1217"/>
                  <a:pt x="5414" y="1061"/>
                </a:cubicBezTo>
                <a:close/>
                <a:moveTo>
                  <a:pt x="5344" y="1061"/>
                </a:moveTo>
                <a:lnTo>
                  <a:pt x="5344" y="1061"/>
                </a:lnTo>
                <a:cubicBezTo>
                  <a:pt x="5344" y="1164"/>
                  <a:pt x="5314" y="1269"/>
                  <a:pt x="5205" y="1269"/>
                </a:cubicBezTo>
                <a:lnTo>
                  <a:pt x="5148" y="1269"/>
                </a:lnTo>
                <a:lnTo>
                  <a:pt x="5148" y="853"/>
                </a:lnTo>
                <a:lnTo>
                  <a:pt x="5205" y="853"/>
                </a:lnTo>
                <a:cubicBezTo>
                  <a:pt x="5314" y="853"/>
                  <a:pt x="5344" y="957"/>
                  <a:pt x="5344" y="1061"/>
                </a:cubicBezTo>
                <a:close/>
                <a:moveTo>
                  <a:pt x="4943" y="1470"/>
                </a:moveTo>
                <a:lnTo>
                  <a:pt x="4943" y="1470"/>
                </a:lnTo>
                <a:cubicBezTo>
                  <a:pt x="4943" y="1456"/>
                  <a:pt x="4933" y="1446"/>
                  <a:pt x="4919" y="1446"/>
                </a:cubicBezTo>
                <a:lnTo>
                  <a:pt x="4546" y="1446"/>
                </a:lnTo>
                <a:cubicBezTo>
                  <a:pt x="4533" y="1446"/>
                  <a:pt x="4522" y="1456"/>
                  <a:pt x="4522" y="1470"/>
                </a:cubicBezTo>
                <a:cubicBezTo>
                  <a:pt x="4522" y="1483"/>
                  <a:pt x="4533" y="1494"/>
                  <a:pt x="4546" y="1494"/>
                </a:cubicBezTo>
                <a:lnTo>
                  <a:pt x="4919" y="1494"/>
                </a:lnTo>
                <a:cubicBezTo>
                  <a:pt x="4933" y="1494"/>
                  <a:pt x="4943" y="1483"/>
                  <a:pt x="4943" y="1470"/>
                </a:cubicBezTo>
                <a:close/>
                <a:moveTo>
                  <a:pt x="4931" y="1306"/>
                </a:moveTo>
                <a:lnTo>
                  <a:pt x="4931" y="1306"/>
                </a:lnTo>
                <a:lnTo>
                  <a:pt x="4764" y="803"/>
                </a:lnTo>
                <a:cubicBezTo>
                  <a:pt x="4761" y="795"/>
                  <a:pt x="4753" y="789"/>
                  <a:pt x="4744" y="789"/>
                </a:cubicBezTo>
                <a:lnTo>
                  <a:pt x="4721" y="789"/>
                </a:lnTo>
                <a:cubicBezTo>
                  <a:pt x="4712" y="789"/>
                  <a:pt x="4704" y="795"/>
                  <a:pt x="4702" y="803"/>
                </a:cubicBezTo>
                <a:lnTo>
                  <a:pt x="4534" y="1306"/>
                </a:lnTo>
                <a:cubicBezTo>
                  <a:pt x="4530" y="1319"/>
                  <a:pt x="4540" y="1332"/>
                  <a:pt x="4553" y="1332"/>
                </a:cubicBezTo>
                <a:lnTo>
                  <a:pt x="4580" y="1332"/>
                </a:lnTo>
                <a:cubicBezTo>
                  <a:pt x="4589" y="1332"/>
                  <a:pt x="4597" y="1326"/>
                  <a:pt x="4599" y="1318"/>
                </a:cubicBezTo>
                <a:lnTo>
                  <a:pt x="4632" y="1212"/>
                </a:lnTo>
                <a:lnTo>
                  <a:pt x="4833" y="1212"/>
                </a:lnTo>
                <a:lnTo>
                  <a:pt x="4866" y="1318"/>
                </a:lnTo>
                <a:cubicBezTo>
                  <a:pt x="4868" y="1326"/>
                  <a:pt x="4876" y="1332"/>
                  <a:pt x="4885" y="1332"/>
                </a:cubicBezTo>
                <a:lnTo>
                  <a:pt x="4912" y="1332"/>
                </a:lnTo>
                <a:cubicBezTo>
                  <a:pt x="4926" y="1332"/>
                  <a:pt x="4935" y="1319"/>
                  <a:pt x="4931" y="1306"/>
                </a:cubicBezTo>
                <a:close/>
                <a:moveTo>
                  <a:pt x="4813" y="1151"/>
                </a:moveTo>
                <a:lnTo>
                  <a:pt x="4813" y="1151"/>
                </a:lnTo>
                <a:lnTo>
                  <a:pt x="4652" y="1151"/>
                </a:lnTo>
                <a:lnTo>
                  <a:pt x="4731" y="902"/>
                </a:lnTo>
                <a:cubicBezTo>
                  <a:pt x="4731" y="900"/>
                  <a:pt x="4734" y="900"/>
                  <a:pt x="4734" y="902"/>
                </a:cubicBezTo>
                <a:lnTo>
                  <a:pt x="4813" y="1151"/>
                </a:lnTo>
                <a:close/>
                <a:moveTo>
                  <a:pt x="4168" y="911"/>
                </a:moveTo>
                <a:lnTo>
                  <a:pt x="4168" y="911"/>
                </a:lnTo>
                <a:cubicBezTo>
                  <a:pt x="4168" y="866"/>
                  <a:pt x="4202" y="842"/>
                  <a:pt x="4248" y="842"/>
                </a:cubicBezTo>
                <a:cubicBezTo>
                  <a:pt x="4281" y="842"/>
                  <a:pt x="4306" y="852"/>
                  <a:pt x="4332" y="873"/>
                </a:cubicBezTo>
                <a:cubicBezTo>
                  <a:pt x="4338" y="877"/>
                  <a:pt x="4347" y="886"/>
                  <a:pt x="4355" y="892"/>
                </a:cubicBezTo>
                <a:cubicBezTo>
                  <a:pt x="4362" y="899"/>
                  <a:pt x="4374" y="899"/>
                  <a:pt x="4382" y="893"/>
                </a:cubicBezTo>
                <a:lnTo>
                  <a:pt x="4399" y="878"/>
                </a:lnTo>
                <a:cubicBezTo>
                  <a:pt x="4408" y="870"/>
                  <a:pt x="4408" y="856"/>
                  <a:pt x="4400" y="848"/>
                </a:cubicBezTo>
                <a:cubicBezTo>
                  <a:pt x="4388" y="836"/>
                  <a:pt x="4371" y="821"/>
                  <a:pt x="4358" y="812"/>
                </a:cubicBezTo>
                <a:cubicBezTo>
                  <a:pt x="4326" y="791"/>
                  <a:pt x="4292" y="780"/>
                  <a:pt x="4250" y="780"/>
                </a:cubicBezTo>
                <a:cubicBezTo>
                  <a:pt x="4166" y="780"/>
                  <a:pt x="4098" y="824"/>
                  <a:pt x="4098" y="912"/>
                </a:cubicBezTo>
                <a:cubicBezTo>
                  <a:pt x="4098" y="975"/>
                  <a:pt x="4128" y="1027"/>
                  <a:pt x="4222" y="1081"/>
                </a:cubicBezTo>
                <a:cubicBezTo>
                  <a:pt x="4309" y="1131"/>
                  <a:pt x="4336" y="1158"/>
                  <a:pt x="4336" y="1206"/>
                </a:cubicBezTo>
                <a:cubicBezTo>
                  <a:pt x="4336" y="1244"/>
                  <a:pt x="4314" y="1280"/>
                  <a:pt x="4255" y="1280"/>
                </a:cubicBezTo>
                <a:cubicBezTo>
                  <a:pt x="4209" y="1280"/>
                  <a:pt x="4177" y="1258"/>
                  <a:pt x="4150" y="1223"/>
                </a:cubicBezTo>
                <a:cubicBezTo>
                  <a:pt x="4147" y="1219"/>
                  <a:pt x="4143" y="1215"/>
                  <a:pt x="4140" y="1211"/>
                </a:cubicBezTo>
                <a:cubicBezTo>
                  <a:pt x="4134" y="1202"/>
                  <a:pt x="4121" y="1201"/>
                  <a:pt x="4112" y="1208"/>
                </a:cubicBezTo>
                <a:lnTo>
                  <a:pt x="4095" y="1221"/>
                </a:lnTo>
                <a:cubicBezTo>
                  <a:pt x="4087" y="1227"/>
                  <a:pt x="4085" y="1240"/>
                  <a:pt x="4092" y="1249"/>
                </a:cubicBezTo>
                <a:cubicBezTo>
                  <a:pt x="4098" y="1257"/>
                  <a:pt x="4105" y="1267"/>
                  <a:pt x="4111" y="1273"/>
                </a:cubicBezTo>
                <a:cubicBezTo>
                  <a:pt x="4138" y="1309"/>
                  <a:pt x="4190" y="1342"/>
                  <a:pt x="4253" y="1342"/>
                </a:cubicBezTo>
                <a:cubicBezTo>
                  <a:pt x="4363" y="1342"/>
                  <a:pt x="4406" y="1272"/>
                  <a:pt x="4406" y="1201"/>
                </a:cubicBezTo>
                <a:cubicBezTo>
                  <a:pt x="4406" y="1129"/>
                  <a:pt x="4360" y="1084"/>
                  <a:pt x="4264" y="1027"/>
                </a:cubicBezTo>
                <a:cubicBezTo>
                  <a:pt x="4188" y="982"/>
                  <a:pt x="4168" y="953"/>
                  <a:pt x="4168" y="911"/>
                </a:cubicBezTo>
                <a:close/>
                <a:moveTo>
                  <a:pt x="3722" y="911"/>
                </a:moveTo>
                <a:lnTo>
                  <a:pt x="3722" y="911"/>
                </a:lnTo>
                <a:cubicBezTo>
                  <a:pt x="3722" y="866"/>
                  <a:pt x="3756" y="842"/>
                  <a:pt x="3802" y="842"/>
                </a:cubicBezTo>
                <a:cubicBezTo>
                  <a:pt x="3835" y="842"/>
                  <a:pt x="3860" y="852"/>
                  <a:pt x="3886" y="873"/>
                </a:cubicBezTo>
                <a:cubicBezTo>
                  <a:pt x="3892" y="877"/>
                  <a:pt x="3901" y="886"/>
                  <a:pt x="3909" y="892"/>
                </a:cubicBezTo>
                <a:cubicBezTo>
                  <a:pt x="3916" y="899"/>
                  <a:pt x="3928" y="899"/>
                  <a:pt x="3936" y="893"/>
                </a:cubicBezTo>
                <a:lnTo>
                  <a:pt x="3953" y="878"/>
                </a:lnTo>
                <a:cubicBezTo>
                  <a:pt x="3961" y="870"/>
                  <a:pt x="3962" y="856"/>
                  <a:pt x="3953" y="848"/>
                </a:cubicBezTo>
                <a:cubicBezTo>
                  <a:pt x="3941" y="836"/>
                  <a:pt x="3925" y="821"/>
                  <a:pt x="3912" y="812"/>
                </a:cubicBezTo>
                <a:cubicBezTo>
                  <a:pt x="3880" y="791"/>
                  <a:pt x="3846" y="780"/>
                  <a:pt x="3804" y="780"/>
                </a:cubicBezTo>
                <a:cubicBezTo>
                  <a:pt x="3720" y="780"/>
                  <a:pt x="3652" y="824"/>
                  <a:pt x="3652" y="912"/>
                </a:cubicBezTo>
                <a:cubicBezTo>
                  <a:pt x="3652" y="975"/>
                  <a:pt x="3681" y="1027"/>
                  <a:pt x="3776" y="1081"/>
                </a:cubicBezTo>
                <a:cubicBezTo>
                  <a:pt x="3863" y="1131"/>
                  <a:pt x="3890" y="1158"/>
                  <a:pt x="3890" y="1206"/>
                </a:cubicBezTo>
                <a:cubicBezTo>
                  <a:pt x="3890" y="1244"/>
                  <a:pt x="3868" y="1280"/>
                  <a:pt x="3809" y="1280"/>
                </a:cubicBezTo>
                <a:cubicBezTo>
                  <a:pt x="3763" y="1280"/>
                  <a:pt x="3730" y="1258"/>
                  <a:pt x="3703" y="1223"/>
                </a:cubicBezTo>
                <a:cubicBezTo>
                  <a:pt x="3700" y="1219"/>
                  <a:pt x="3697" y="1215"/>
                  <a:pt x="3694" y="1211"/>
                </a:cubicBezTo>
                <a:cubicBezTo>
                  <a:pt x="3688" y="1202"/>
                  <a:pt x="3675" y="1201"/>
                  <a:pt x="3666" y="1208"/>
                </a:cubicBezTo>
                <a:lnTo>
                  <a:pt x="3649" y="1221"/>
                </a:lnTo>
                <a:cubicBezTo>
                  <a:pt x="3640" y="1227"/>
                  <a:pt x="3639" y="1240"/>
                  <a:pt x="3645" y="1249"/>
                </a:cubicBezTo>
                <a:cubicBezTo>
                  <a:pt x="3652" y="1257"/>
                  <a:pt x="3659" y="1267"/>
                  <a:pt x="3664" y="1273"/>
                </a:cubicBezTo>
                <a:cubicBezTo>
                  <a:pt x="3692" y="1309"/>
                  <a:pt x="3744" y="1342"/>
                  <a:pt x="3807" y="1342"/>
                </a:cubicBezTo>
                <a:cubicBezTo>
                  <a:pt x="3917" y="1342"/>
                  <a:pt x="3960" y="1272"/>
                  <a:pt x="3960" y="1201"/>
                </a:cubicBezTo>
                <a:cubicBezTo>
                  <a:pt x="3960" y="1129"/>
                  <a:pt x="3914" y="1084"/>
                  <a:pt x="3818" y="1027"/>
                </a:cubicBezTo>
                <a:cubicBezTo>
                  <a:pt x="3742" y="982"/>
                  <a:pt x="3722" y="953"/>
                  <a:pt x="3722" y="911"/>
                </a:cubicBezTo>
                <a:close/>
                <a:moveTo>
                  <a:pt x="3526" y="1061"/>
                </a:moveTo>
                <a:lnTo>
                  <a:pt x="3526" y="1061"/>
                </a:lnTo>
                <a:cubicBezTo>
                  <a:pt x="3526" y="909"/>
                  <a:pt x="3448" y="780"/>
                  <a:pt x="3297" y="780"/>
                </a:cubicBezTo>
                <a:cubicBezTo>
                  <a:pt x="3146" y="780"/>
                  <a:pt x="3067" y="909"/>
                  <a:pt x="3067" y="1061"/>
                </a:cubicBezTo>
                <a:cubicBezTo>
                  <a:pt x="3067" y="1212"/>
                  <a:pt x="3146" y="1342"/>
                  <a:pt x="3297" y="1342"/>
                </a:cubicBezTo>
                <a:cubicBezTo>
                  <a:pt x="3448" y="1342"/>
                  <a:pt x="3526" y="1212"/>
                  <a:pt x="3526" y="1061"/>
                </a:cubicBezTo>
                <a:close/>
                <a:moveTo>
                  <a:pt x="3456" y="1061"/>
                </a:moveTo>
                <a:lnTo>
                  <a:pt x="3456" y="1061"/>
                </a:lnTo>
                <a:cubicBezTo>
                  <a:pt x="3456" y="1168"/>
                  <a:pt x="3399" y="1280"/>
                  <a:pt x="3297" y="1280"/>
                </a:cubicBezTo>
                <a:cubicBezTo>
                  <a:pt x="3194" y="1280"/>
                  <a:pt x="3137" y="1168"/>
                  <a:pt x="3137" y="1061"/>
                </a:cubicBezTo>
                <a:cubicBezTo>
                  <a:pt x="3137" y="953"/>
                  <a:pt x="3194" y="842"/>
                  <a:pt x="3297" y="842"/>
                </a:cubicBezTo>
                <a:cubicBezTo>
                  <a:pt x="3399" y="842"/>
                  <a:pt x="3456" y="953"/>
                  <a:pt x="3456" y="1061"/>
                </a:cubicBezTo>
                <a:close/>
                <a:moveTo>
                  <a:pt x="2926" y="1312"/>
                </a:moveTo>
                <a:lnTo>
                  <a:pt x="2926" y="1312"/>
                </a:lnTo>
                <a:lnTo>
                  <a:pt x="2926" y="810"/>
                </a:lnTo>
                <a:cubicBezTo>
                  <a:pt x="2926" y="798"/>
                  <a:pt x="2917" y="789"/>
                  <a:pt x="2906" y="789"/>
                </a:cubicBezTo>
                <a:lnTo>
                  <a:pt x="2883" y="789"/>
                </a:lnTo>
                <a:cubicBezTo>
                  <a:pt x="2874" y="789"/>
                  <a:pt x="2866" y="795"/>
                  <a:pt x="2864" y="803"/>
                </a:cubicBezTo>
                <a:lnTo>
                  <a:pt x="2716" y="1215"/>
                </a:lnTo>
                <a:cubicBezTo>
                  <a:pt x="2715" y="1217"/>
                  <a:pt x="2713" y="1217"/>
                  <a:pt x="2712" y="1215"/>
                </a:cubicBezTo>
                <a:lnTo>
                  <a:pt x="2564" y="803"/>
                </a:lnTo>
                <a:cubicBezTo>
                  <a:pt x="2561" y="795"/>
                  <a:pt x="2554" y="789"/>
                  <a:pt x="2545" y="789"/>
                </a:cubicBezTo>
                <a:lnTo>
                  <a:pt x="2522" y="789"/>
                </a:lnTo>
                <a:cubicBezTo>
                  <a:pt x="2511" y="789"/>
                  <a:pt x="2502" y="798"/>
                  <a:pt x="2502" y="810"/>
                </a:cubicBezTo>
                <a:lnTo>
                  <a:pt x="2502" y="1312"/>
                </a:lnTo>
                <a:cubicBezTo>
                  <a:pt x="2502" y="1323"/>
                  <a:pt x="2511" y="1332"/>
                  <a:pt x="2522" y="1332"/>
                </a:cubicBezTo>
                <a:lnTo>
                  <a:pt x="2547" y="1332"/>
                </a:lnTo>
                <a:cubicBezTo>
                  <a:pt x="2558" y="1332"/>
                  <a:pt x="2567" y="1323"/>
                  <a:pt x="2567" y="1312"/>
                </a:cubicBezTo>
                <a:lnTo>
                  <a:pt x="2567" y="992"/>
                </a:lnTo>
                <a:cubicBezTo>
                  <a:pt x="2567" y="989"/>
                  <a:pt x="2570" y="989"/>
                  <a:pt x="2571" y="991"/>
                </a:cubicBezTo>
                <a:lnTo>
                  <a:pt x="2685" y="1319"/>
                </a:lnTo>
                <a:cubicBezTo>
                  <a:pt x="2688" y="1327"/>
                  <a:pt x="2695" y="1332"/>
                  <a:pt x="2704" y="1332"/>
                </a:cubicBezTo>
                <a:lnTo>
                  <a:pt x="2724" y="1332"/>
                </a:lnTo>
                <a:cubicBezTo>
                  <a:pt x="2733" y="1332"/>
                  <a:pt x="2740" y="1327"/>
                  <a:pt x="2743" y="1319"/>
                </a:cubicBezTo>
                <a:lnTo>
                  <a:pt x="2857" y="991"/>
                </a:lnTo>
                <a:cubicBezTo>
                  <a:pt x="2858" y="989"/>
                  <a:pt x="2861" y="989"/>
                  <a:pt x="2861" y="992"/>
                </a:cubicBezTo>
                <a:lnTo>
                  <a:pt x="2861" y="1312"/>
                </a:lnTo>
                <a:cubicBezTo>
                  <a:pt x="2861" y="1323"/>
                  <a:pt x="2870" y="1332"/>
                  <a:pt x="2881" y="1332"/>
                </a:cubicBezTo>
                <a:lnTo>
                  <a:pt x="2906" y="1332"/>
                </a:lnTo>
                <a:cubicBezTo>
                  <a:pt x="2917" y="1332"/>
                  <a:pt x="2926" y="1323"/>
                  <a:pt x="2926" y="1312"/>
                </a:cubicBezTo>
                <a:close/>
                <a:moveTo>
                  <a:pt x="2018" y="1009"/>
                </a:moveTo>
                <a:lnTo>
                  <a:pt x="2018" y="1009"/>
                </a:lnTo>
                <a:cubicBezTo>
                  <a:pt x="2018" y="452"/>
                  <a:pt x="1566" y="0"/>
                  <a:pt x="1009" y="0"/>
                </a:cubicBezTo>
                <a:cubicBezTo>
                  <a:pt x="453" y="0"/>
                  <a:pt x="0" y="452"/>
                  <a:pt x="0" y="1009"/>
                </a:cubicBezTo>
                <a:cubicBezTo>
                  <a:pt x="0" y="1565"/>
                  <a:pt x="453" y="2018"/>
                  <a:pt x="1009" y="2018"/>
                </a:cubicBezTo>
                <a:cubicBezTo>
                  <a:pt x="1566" y="2018"/>
                  <a:pt x="2018" y="1565"/>
                  <a:pt x="2018" y="1009"/>
                </a:cubicBezTo>
                <a:close/>
                <a:moveTo>
                  <a:pt x="1939" y="1009"/>
                </a:moveTo>
                <a:lnTo>
                  <a:pt x="1939" y="1009"/>
                </a:lnTo>
                <a:cubicBezTo>
                  <a:pt x="1939" y="1521"/>
                  <a:pt x="1522" y="1938"/>
                  <a:pt x="1009" y="1938"/>
                </a:cubicBezTo>
                <a:cubicBezTo>
                  <a:pt x="497" y="1938"/>
                  <a:pt x="80" y="1521"/>
                  <a:pt x="80" y="1009"/>
                </a:cubicBezTo>
                <a:cubicBezTo>
                  <a:pt x="80" y="496"/>
                  <a:pt x="497" y="79"/>
                  <a:pt x="1009" y="79"/>
                </a:cubicBezTo>
                <a:cubicBezTo>
                  <a:pt x="1522" y="79"/>
                  <a:pt x="1939" y="496"/>
                  <a:pt x="1939" y="1009"/>
                </a:cubicBezTo>
                <a:close/>
                <a:moveTo>
                  <a:pt x="1444" y="1300"/>
                </a:moveTo>
                <a:lnTo>
                  <a:pt x="1444" y="1300"/>
                </a:lnTo>
                <a:lnTo>
                  <a:pt x="1174" y="540"/>
                </a:lnTo>
                <a:cubicBezTo>
                  <a:pt x="1171" y="530"/>
                  <a:pt x="1162" y="523"/>
                  <a:pt x="1152" y="523"/>
                </a:cubicBezTo>
                <a:lnTo>
                  <a:pt x="1127" y="523"/>
                </a:lnTo>
                <a:cubicBezTo>
                  <a:pt x="1116" y="523"/>
                  <a:pt x="1107" y="530"/>
                  <a:pt x="1104" y="540"/>
                </a:cubicBezTo>
                <a:lnTo>
                  <a:pt x="1026" y="759"/>
                </a:lnTo>
                <a:lnTo>
                  <a:pt x="1009" y="806"/>
                </a:lnTo>
                <a:lnTo>
                  <a:pt x="976" y="899"/>
                </a:lnTo>
                <a:lnTo>
                  <a:pt x="960" y="946"/>
                </a:lnTo>
                <a:lnTo>
                  <a:pt x="834" y="1300"/>
                </a:lnTo>
                <a:cubicBezTo>
                  <a:pt x="828" y="1316"/>
                  <a:pt x="840" y="1332"/>
                  <a:pt x="857" y="1332"/>
                </a:cubicBezTo>
                <a:lnTo>
                  <a:pt x="872" y="1332"/>
                </a:lnTo>
                <a:cubicBezTo>
                  <a:pt x="882" y="1332"/>
                  <a:pt x="891" y="1326"/>
                  <a:pt x="895" y="1316"/>
                </a:cubicBezTo>
                <a:lnTo>
                  <a:pt x="1009" y="994"/>
                </a:lnTo>
                <a:cubicBezTo>
                  <a:pt x="1009" y="994"/>
                  <a:pt x="1010" y="994"/>
                  <a:pt x="1010" y="994"/>
                </a:cubicBezTo>
                <a:lnTo>
                  <a:pt x="1124" y="1316"/>
                </a:lnTo>
                <a:cubicBezTo>
                  <a:pt x="1127" y="1326"/>
                  <a:pt x="1137" y="1332"/>
                  <a:pt x="1147" y="1332"/>
                </a:cubicBezTo>
                <a:lnTo>
                  <a:pt x="1162" y="1332"/>
                </a:lnTo>
                <a:cubicBezTo>
                  <a:pt x="1179" y="1332"/>
                  <a:pt x="1190" y="1316"/>
                  <a:pt x="1185" y="1300"/>
                </a:cubicBezTo>
                <a:lnTo>
                  <a:pt x="1059" y="946"/>
                </a:lnTo>
                <a:lnTo>
                  <a:pt x="1045" y="907"/>
                </a:lnTo>
                <a:cubicBezTo>
                  <a:pt x="1044" y="902"/>
                  <a:pt x="1044" y="897"/>
                  <a:pt x="1045" y="891"/>
                </a:cubicBezTo>
                <a:lnTo>
                  <a:pt x="1059" y="853"/>
                </a:lnTo>
                <a:lnTo>
                  <a:pt x="1116" y="692"/>
                </a:lnTo>
                <a:cubicBezTo>
                  <a:pt x="1124" y="670"/>
                  <a:pt x="1154" y="670"/>
                  <a:pt x="1162" y="692"/>
                </a:cubicBezTo>
                <a:lnTo>
                  <a:pt x="1383" y="1316"/>
                </a:lnTo>
                <a:cubicBezTo>
                  <a:pt x="1387" y="1326"/>
                  <a:pt x="1396" y="1332"/>
                  <a:pt x="1406" y="1332"/>
                </a:cubicBezTo>
                <a:lnTo>
                  <a:pt x="1421" y="1332"/>
                </a:lnTo>
                <a:cubicBezTo>
                  <a:pt x="1438" y="1332"/>
                  <a:pt x="1450" y="1316"/>
                  <a:pt x="1444" y="1300"/>
                </a:cubicBezTo>
                <a:close/>
                <a:moveTo>
                  <a:pt x="977" y="774"/>
                </a:moveTo>
                <a:lnTo>
                  <a:pt x="977" y="774"/>
                </a:lnTo>
                <a:cubicBezTo>
                  <a:pt x="979" y="769"/>
                  <a:pt x="985" y="753"/>
                  <a:pt x="985" y="753"/>
                </a:cubicBezTo>
                <a:cubicBezTo>
                  <a:pt x="987" y="748"/>
                  <a:pt x="987" y="742"/>
                  <a:pt x="985" y="737"/>
                </a:cubicBezTo>
                <a:lnTo>
                  <a:pt x="915" y="540"/>
                </a:lnTo>
                <a:cubicBezTo>
                  <a:pt x="911" y="530"/>
                  <a:pt x="902" y="523"/>
                  <a:pt x="892" y="523"/>
                </a:cubicBezTo>
                <a:lnTo>
                  <a:pt x="867" y="523"/>
                </a:lnTo>
                <a:cubicBezTo>
                  <a:pt x="857" y="523"/>
                  <a:pt x="848" y="530"/>
                  <a:pt x="844" y="540"/>
                </a:cubicBezTo>
                <a:lnTo>
                  <a:pt x="575" y="1300"/>
                </a:lnTo>
                <a:cubicBezTo>
                  <a:pt x="569" y="1316"/>
                  <a:pt x="581" y="1332"/>
                  <a:pt x="597" y="1332"/>
                </a:cubicBezTo>
                <a:lnTo>
                  <a:pt x="613" y="1332"/>
                </a:lnTo>
                <a:cubicBezTo>
                  <a:pt x="623" y="1332"/>
                  <a:pt x="632" y="1326"/>
                  <a:pt x="635" y="1316"/>
                </a:cubicBezTo>
                <a:lnTo>
                  <a:pt x="857" y="692"/>
                </a:lnTo>
                <a:cubicBezTo>
                  <a:pt x="865" y="670"/>
                  <a:pt x="895" y="670"/>
                  <a:pt x="902" y="692"/>
                </a:cubicBezTo>
                <a:cubicBezTo>
                  <a:pt x="902" y="692"/>
                  <a:pt x="923" y="750"/>
                  <a:pt x="932" y="774"/>
                </a:cubicBezTo>
                <a:cubicBezTo>
                  <a:pt x="939" y="796"/>
                  <a:pt x="970" y="796"/>
                  <a:pt x="977" y="774"/>
                </a:cubicBezTo>
                <a:close/>
                <a:moveTo>
                  <a:pt x="799" y="1470"/>
                </a:moveTo>
                <a:lnTo>
                  <a:pt x="799" y="1470"/>
                </a:lnTo>
                <a:cubicBezTo>
                  <a:pt x="799" y="1483"/>
                  <a:pt x="809" y="1494"/>
                  <a:pt x="823" y="1494"/>
                </a:cubicBezTo>
                <a:lnTo>
                  <a:pt x="1196" y="1494"/>
                </a:lnTo>
                <a:cubicBezTo>
                  <a:pt x="1209" y="1494"/>
                  <a:pt x="1220" y="1483"/>
                  <a:pt x="1220" y="1470"/>
                </a:cubicBezTo>
                <a:cubicBezTo>
                  <a:pt x="1220" y="1456"/>
                  <a:pt x="1209" y="1446"/>
                  <a:pt x="1196" y="1446"/>
                </a:cubicBezTo>
                <a:lnTo>
                  <a:pt x="823" y="1446"/>
                </a:lnTo>
                <a:cubicBezTo>
                  <a:pt x="809" y="1446"/>
                  <a:pt x="799" y="1456"/>
                  <a:pt x="799" y="147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6">
                  <a:lumMod val="75000"/>
                </a:schemeClr>
              </a:solidFill>
            </a:endParaRPr>
          </a:p>
        </p:txBody>
      </p:sp>
      <p:grpSp>
        <p:nvGrpSpPr>
          <p:cNvPr id="24" name="MathPattern">
            <a:extLst>
              <a:ext uri="{FF2B5EF4-FFF2-40B4-BE49-F238E27FC236}">
                <a16:creationId xmlns:a16="http://schemas.microsoft.com/office/drawing/2014/main" id="{BD22DDE4-0DDE-4B5F-81D9-73FE0B6E5E49}"/>
              </a:ext>
            </a:extLst>
          </p:cNvPr>
          <p:cNvGrpSpPr>
            <a:grpSpLocks noChangeAspect="1"/>
          </p:cNvGrpSpPr>
          <p:nvPr userDrawn="1"/>
        </p:nvGrpSpPr>
        <p:grpSpPr>
          <a:xfrm>
            <a:off x="4489091" y="76199"/>
            <a:ext cx="6308555" cy="1515534"/>
            <a:chOff x="5592762" y="50799"/>
            <a:chExt cx="4064000" cy="976314"/>
          </a:xfrm>
        </p:grpSpPr>
        <p:sp>
          <p:nvSpPr>
            <p:cNvPr id="25" name="Freeform 9">
              <a:extLst>
                <a:ext uri="{FF2B5EF4-FFF2-40B4-BE49-F238E27FC236}">
                  <a16:creationId xmlns:a16="http://schemas.microsoft.com/office/drawing/2014/main" id="{35FE1B9E-863C-40A6-89D0-7E58768BB5C5}"/>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0">
              <a:extLst>
                <a:ext uri="{FF2B5EF4-FFF2-40B4-BE49-F238E27FC236}">
                  <a16:creationId xmlns:a16="http://schemas.microsoft.com/office/drawing/2014/main" id="{E43F0EFF-AAAB-4307-8930-900EEF706CAE}"/>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1">
              <a:extLst>
                <a:ext uri="{FF2B5EF4-FFF2-40B4-BE49-F238E27FC236}">
                  <a16:creationId xmlns:a16="http://schemas.microsoft.com/office/drawing/2014/main" id="{080D3CF5-37F5-4B91-8109-0531029E5E9F}"/>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2">
              <a:extLst>
                <a:ext uri="{FF2B5EF4-FFF2-40B4-BE49-F238E27FC236}">
                  <a16:creationId xmlns:a16="http://schemas.microsoft.com/office/drawing/2014/main" id="{558AC462-1F4E-4DA3-8C85-88CF8E0CBAD4}"/>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3">
              <a:extLst>
                <a:ext uri="{FF2B5EF4-FFF2-40B4-BE49-F238E27FC236}">
                  <a16:creationId xmlns:a16="http://schemas.microsoft.com/office/drawing/2014/main" id="{DF1055E9-C3AB-4616-98AF-30677802601E}"/>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4">
              <a:extLst>
                <a:ext uri="{FF2B5EF4-FFF2-40B4-BE49-F238E27FC236}">
                  <a16:creationId xmlns:a16="http://schemas.microsoft.com/office/drawing/2014/main" id="{8AC541F4-EB57-48D0-BEB6-8201975CEF67}"/>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5">
              <a:extLst>
                <a:ext uri="{FF2B5EF4-FFF2-40B4-BE49-F238E27FC236}">
                  <a16:creationId xmlns:a16="http://schemas.microsoft.com/office/drawing/2014/main" id="{75D0D719-05F6-45E4-AA53-423B7E7590A9}"/>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6">
              <a:extLst>
                <a:ext uri="{FF2B5EF4-FFF2-40B4-BE49-F238E27FC236}">
                  <a16:creationId xmlns:a16="http://schemas.microsoft.com/office/drawing/2014/main" id="{79ADADDC-32AD-4B07-A67B-8CFA69521A10}"/>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7">
              <a:extLst>
                <a:ext uri="{FF2B5EF4-FFF2-40B4-BE49-F238E27FC236}">
                  <a16:creationId xmlns:a16="http://schemas.microsoft.com/office/drawing/2014/main" id="{1725A01E-9342-4F51-BD5A-F2F4B448FDAE}"/>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8">
              <a:extLst>
                <a:ext uri="{FF2B5EF4-FFF2-40B4-BE49-F238E27FC236}">
                  <a16:creationId xmlns:a16="http://schemas.microsoft.com/office/drawing/2014/main" id="{CE4391AA-5729-4E4B-A10D-657F68A2D9DB}"/>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9">
              <a:extLst>
                <a:ext uri="{FF2B5EF4-FFF2-40B4-BE49-F238E27FC236}">
                  <a16:creationId xmlns:a16="http://schemas.microsoft.com/office/drawing/2014/main" id="{FE175BAC-F18B-4C26-A904-4E5F6E789D84}"/>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0">
              <a:extLst>
                <a:ext uri="{FF2B5EF4-FFF2-40B4-BE49-F238E27FC236}">
                  <a16:creationId xmlns:a16="http://schemas.microsoft.com/office/drawing/2014/main" id="{8305CFB0-3350-42E4-BFEC-2D50CE30D72F}"/>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1633953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2 Content A">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4572000" cy="4191000"/>
          </a:xfrm>
        </p:spPr>
        <p:txBody>
          <a:bodyPr/>
          <a:lstStyle>
            <a:lvl1pPr>
              <a:defRPr>
                <a:solidFill>
                  <a:schemeClr val="tx2"/>
                </a:solidFill>
              </a:defRPr>
            </a:lvl1pPr>
            <a:lvl2pPr>
              <a:defRPr b="1" baseline="0">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1" y="457201"/>
            <a:ext cx="10058400" cy="685802"/>
          </a:xfrm>
        </p:spPr>
        <p:txBody>
          <a:body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sp>
        <p:nvSpPr>
          <p:cNvPr id="9" name="Content Placeholder 9"/>
          <p:cNvSpPr>
            <a:spLocks noGrp="1"/>
          </p:cNvSpPr>
          <p:nvPr>
            <p:ph sz="quarter" idx="18" hasCustomPrompt="1"/>
          </p:nvPr>
        </p:nvSpPr>
        <p:spPr>
          <a:xfrm>
            <a:off x="6146801" y="1828800"/>
            <a:ext cx="4572000" cy="41910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1" name="RuleLine - Top">
            <a:extLst>
              <a:ext uri="{FF2B5EF4-FFF2-40B4-BE49-F238E27FC236}">
                <a16:creationId xmlns:a16="http://schemas.microsoft.com/office/drawing/2014/main" id="{8D108DAF-48B4-417D-8922-1B3935BE65F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28DD5733-AA3D-4646-8834-8C0C2DD6D46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AF706CBA-C230-4B1E-9C36-720F42E64DC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418378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2 Conten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sp>
        <p:nvSpPr>
          <p:cNvPr id="9" name="Content Placeholder 9"/>
          <p:cNvSpPr>
            <a:spLocks noGrp="1"/>
          </p:cNvSpPr>
          <p:nvPr>
            <p:ph sz="quarter" idx="18" hasCustomPrompt="1"/>
          </p:nvPr>
        </p:nvSpPr>
        <p:spPr>
          <a:xfrm>
            <a:off x="6149975"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solidFill>
                  <a:schemeClr val="tx1"/>
                </a:solidFill>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1" name="RuleLine - Top">
            <a:extLst>
              <a:ext uri="{FF2B5EF4-FFF2-40B4-BE49-F238E27FC236}">
                <a16:creationId xmlns:a16="http://schemas.microsoft.com/office/drawing/2014/main" id="{A2DC15C1-748D-4940-9C33-92FBC54FEA60}"/>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44629208-1592-41F6-ACB0-C1FDAD0238C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E55527BB-1CA7-43ED-ADE7-092A1D40A0A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7796970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2 Content A_Split">
    <p:bg>
      <p:bgRef idx="1001">
        <a:schemeClr val="bg2"/>
      </p:bgRef>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4B95859-6291-4F3B-8911-02355553E7F6}"/>
              </a:ext>
            </a:extLst>
          </p:cNvPr>
          <p:cNvSpPr/>
          <p:nvPr userDrawn="1"/>
        </p:nvSpPr>
        <p:spPr>
          <a:xfrm>
            <a:off x="-3406" y="1524000"/>
            <a:ext cx="11382605"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2" name="Content Placeholder 9"/>
          <p:cNvSpPr>
            <a:spLocks noGrp="1"/>
          </p:cNvSpPr>
          <p:nvPr>
            <p:ph sz="quarter" idx="18" hasCustomPrompt="1"/>
          </p:nvPr>
        </p:nvSpPr>
        <p:spPr>
          <a:xfrm>
            <a:off x="660400"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9" hasCustomPrompt="1"/>
          </p:nvPr>
        </p:nvSpPr>
        <p:spPr>
          <a:xfrm>
            <a:off x="6149975"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4" name="Freeform 10">
            <a:extLst>
              <a:ext uri="{FF2B5EF4-FFF2-40B4-BE49-F238E27FC236}">
                <a16:creationId xmlns:a16="http://schemas.microsoft.com/office/drawing/2014/main" id="{C6D7EB96-0B58-4195-A7FD-5A040CCF3E61}"/>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6" name="RuleLine - Mid" hidden="1">
            <a:extLst>
              <a:ext uri="{FF2B5EF4-FFF2-40B4-BE49-F238E27FC236}">
                <a16:creationId xmlns:a16="http://schemas.microsoft.com/office/drawing/2014/main" id="{C4D3960A-C4C0-4170-99F5-98E6456DA21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491125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2 Content A - Center">
    <p:bg>
      <p:bgRef idx="1001">
        <a:schemeClr val="bg1"/>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p:txBody>
          <a:bodyPr/>
          <a:lstStyle>
            <a:lvl1pPr algn="ctr">
              <a:defRPr sz="3600"/>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Content Placeholder 9"/>
          <p:cNvSpPr>
            <a:spLocks noGrp="1"/>
          </p:cNvSpPr>
          <p:nvPr>
            <p:ph sz="quarter" idx="16" hasCustomPrompt="1"/>
          </p:nvPr>
        </p:nvSpPr>
        <p:spPr>
          <a:xfrm>
            <a:off x="660400" y="1828798"/>
            <a:ext cx="4568825" cy="4191003"/>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9"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7"/>
          </p:nvPr>
        </p:nvSpPr>
        <p:spPr/>
        <p:txBody>
          <a:bodyPr/>
          <a:lstStyle/>
          <a:p>
            <a:r>
              <a:rPr lang="en-US"/>
              <a:t>[ to edit Footer; go "Insert" (tab) &gt; "Header &amp; Footer" ]</a:t>
            </a:r>
          </a:p>
        </p:txBody>
      </p:sp>
      <p:sp>
        <p:nvSpPr>
          <p:cNvPr id="4" name="Slide Number Placeholder 3"/>
          <p:cNvSpPr>
            <a:spLocks noGrp="1"/>
          </p:cNvSpPr>
          <p:nvPr>
            <p:ph type="sldNum" sz="quarter" idx="18"/>
          </p:nvPr>
        </p:nvSpPr>
        <p:spPr/>
        <p:txBody>
          <a:bodyPr/>
          <a:lstStyle/>
          <a:p>
            <a:fld id="{D80659BF-CB79-4A8E-8A5E-9707540CF6F7}" type="slidenum">
              <a:rPr lang="en-US" smtClean="0"/>
              <a:pPr/>
              <a:t>‹#›</a:t>
            </a:fld>
            <a:endParaRPr lang="en-US"/>
          </a:p>
        </p:txBody>
      </p:sp>
      <p:sp>
        <p:nvSpPr>
          <p:cNvPr id="10" name="Content Placeholder 9"/>
          <p:cNvSpPr>
            <a:spLocks noGrp="1"/>
          </p:cNvSpPr>
          <p:nvPr>
            <p:ph sz="quarter" idx="19" hasCustomPrompt="1"/>
          </p:nvPr>
        </p:nvSpPr>
        <p:spPr>
          <a:xfrm>
            <a:off x="6149975" y="1828798"/>
            <a:ext cx="4568825" cy="4191003"/>
          </a:xfrm>
        </p:spPr>
        <p:txBody>
          <a:bodyPr/>
          <a:lstStyle>
            <a:lvl1pPr>
              <a:defRPr>
                <a:solidFill>
                  <a:schemeClr val="tx2"/>
                </a:solidFill>
              </a:defRPr>
            </a:lvl1pPr>
            <a:lvl2pPr>
              <a:defRPr b="1">
                <a:solidFill>
                  <a:schemeClr val="accent5"/>
                </a:solidFill>
              </a:defRPr>
            </a:lvl2pPr>
            <a:lvl3pPr>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Mid" hidden="1">
            <a:extLst>
              <a:ext uri="{FF2B5EF4-FFF2-40B4-BE49-F238E27FC236}">
                <a16:creationId xmlns:a16="http://schemas.microsoft.com/office/drawing/2014/main" id="{35225C5A-5684-4F6A-876D-10C2EAC7F6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FDD32DE0-45FD-4351-89BF-670F846C0AE5}"/>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3629911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2 Content A - Center_Dark">
    <p:bg>
      <p:bgRef idx="1001">
        <a:schemeClr val="bg2"/>
      </p:bgRef>
    </p:bg>
    <p:spTree>
      <p:nvGrpSpPr>
        <p:cNvPr id="1" name=""/>
        <p:cNvGrpSpPr/>
        <p:nvPr/>
      </p:nvGrpSpPr>
      <p:grpSpPr>
        <a:xfrm>
          <a:off x="0" y="0"/>
          <a:ext cx="0" cy="0"/>
          <a:chOff x="0" y="0"/>
          <a:chExt cx="0" cy="0"/>
        </a:xfrm>
      </p:grpSpPr>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2" name="Content Placeholder 9"/>
          <p:cNvSpPr>
            <a:spLocks noGrp="1"/>
          </p:cNvSpPr>
          <p:nvPr>
            <p:ph sz="quarter" idx="18" hasCustomPrompt="1"/>
          </p:nvPr>
        </p:nvSpPr>
        <p:spPr>
          <a:xfrm>
            <a:off x="660400"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0" name="Content Placeholder 9"/>
          <p:cNvSpPr>
            <a:spLocks noGrp="1"/>
          </p:cNvSpPr>
          <p:nvPr>
            <p:ph sz="quarter" idx="19" hasCustomPrompt="1"/>
          </p:nvPr>
        </p:nvSpPr>
        <p:spPr>
          <a:xfrm>
            <a:off x="6149975" y="1828800"/>
            <a:ext cx="4568825"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9" name="RuleLine - Mid" hidden="1">
            <a:extLst>
              <a:ext uri="{FF2B5EF4-FFF2-40B4-BE49-F238E27FC236}">
                <a16:creationId xmlns:a16="http://schemas.microsoft.com/office/drawing/2014/main" id="{1ECA941E-1E47-45EC-AA27-C29F8F1B49DE}"/>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B1F43410-8C60-458E-9496-EC6D420931A6}"/>
              </a:ext>
            </a:extLst>
          </p:cNvPr>
          <p:cNvCxnSpPr/>
          <p:nvPr userDrawn="1"/>
        </p:nvCxnSpPr>
        <p:spPr>
          <a:xfrm>
            <a:off x="5482705" y="1328928"/>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985124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2 Content A - Center_Split">
    <p:bg>
      <p:bgRef idx="1001">
        <a:schemeClr val="bg2"/>
      </p:bgRef>
    </p:bg>
    <p:spTree>
      <p:nvGrpSpPr>
        <p:cNvPr id="1" name=""/>
        <p:cNvGrpSpPr/>
        <p:nvPr/>
      </p:nvGrpSpPr>
      <p:grpSpPr>
        <a:xfrm>
          <a:off x="0" y="0"/>
          <a:ext cx="0" cy="0"/>
          <a:chOff x="0" y="0"/>
          <a:chExt cx="0" cy="0"/>
        </a:xfrm>
      </p:grpSpPr>
      <p:sp>
        <p:nvSpPr>
          <p:cNvPr id="5" name="Rectangle 4"/>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Title Placeholder - Top"/>
          <p:cNvSpPr>
            <a:spLocks noGrp="1"/>
          </p:cNvSpPr>
          <p:nvPr>
            <p:ph type="title" hasCustomPrompt="1"/>
          </p:nvPr>
        </p:nvSpPr>
        <p:spPr>
          <a:xfrm>
            <a:off x="660400" y="457201"/>
            <a:ext cx="10058400" cy="685801"/>
          </a:xfrm>
        </p:spPr>
        <p:txBody>
          <a:bodyPr/>
          <a:lstStyle>
            <a:lvl1pPr algn="ctr">
              <a:defRPr sz="3600">
                <a:solidFill>
                  <a:schemeClr val="tx2"/>
                </a:solidFill>
              </a:defRPr>
            </a:lvl1pPr>
          </a:lstStyle>
          <a:p>
            <a:r>
              <a:rPr lang="en-US"/>
              <a:t>Click to add title</a:t>
            </a:r>
          </a:p>
        </p:txBody>
      </p:sp>
      <p:cxnSp>
        <p:nvCxnSpPr>
          <p:cNvPr id="11"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6"/>
          </p:nvPr>
        </p:nvSpPr>
        <p:spPr/>
        <p:txBody>
          <a:bodyPr/>
          <a:lstStyle/>
          <a:p>
            <a:r>
              <a:rPr lang="en-US"/>
              <a:t>[ to edit Footer; go "Insert" (tab) &gt; "Header &amp; Footer" ]</a:t>
            </a:r>
          </a:p>
        </p:txBody>
      </p:sp>
      <p:sp>
        <p:nvSpPr>
          <p:cNvPr id="4" name="Slide Number Placeholder 3"/>
          <p:cNvSpPr>
            <a:spLocks noGrp="1"/>
          </p:cNvSpPr>
          <p:nvPr>
            <p:ph type="sldNum" sz="quarter" idx="17"/>
          </p:nvPr>
        </p:nvSpPr>
        <p:spPr/>
        <p:txBody>
          <a:bodyPr/>
          <a:lstStyle/>
          <a:p>
            <a:fld id="{D80659BF-CB79-4A8E-8A5E-9707540CF6F7}" type="slidenum">
              <a:rPr lang="en-US" smtClean="0"/>
              <a:pPr/>
              <a:t>‹#›</a:t>
            </a:fld>
            <a:endParaRPr lang="en-US"/>
          </a:p>
        </p:txBody>
      </p:sp>
      <p:sp>
        <p:nvSpPr>
          <p:cNvPr id="13" name="Freeform 12"/>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4" name="Content Placeholder 9"/>
          <p:cNvSpPr>
            <a:spLocks noGrp="1"/>
          </p:cNvSpPr>
          <p:nvPr>
            <p:ph sz="quarter" idx="18" hasCustomPrompt="1"/>
          </p:nvPr>
        </p:nvSpPr>
        <p:spPr>
          <a:xfrm>
            <a:off x="660400"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9" name="Content Placeholder 9"/>
          <p:cNvSpPr>
            <a:spLocks noGrp="1"/>
          </p:cNvSpPr>
          <p:nvPr>
            <p:ph sz="quarter" idx="19" hasCustomPrompt="1"/>
          </p:nvPr>
        </p:nvSpPr>
        <p:spPr>
          <a:xfrm>
            <a:off x="6149975" y="1828798"/>
            <a:ext cx="4568825" cy="4191003"/>
          </a:xfrm>
        </p:spPr>
        <p:txBody>
          <a:bodyPr/>
          <a:lstStyle>
            <a:lvl1pPr>
              <a:defRPr>
                <a:solidFill>
                  <a:schemeClr val="bg2"/>
                </a:solidFill>
              </a:defRPr>
            </a:lvl1pPr>
            <a:lvl2pPr>
              <a:defRPr b="1">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12" name="RuleLine - Mid" hidden="1">
            <a:extLst>
              <a:ext uri="{FF2B5EF4-FFF2-40B4-BE49-F238E27FC236}">
                <a16:creationId xmlns:a16="http://schemas.microsoft.com/office/drawing/2014/main" id="{ECB032E5-4FBE-456D-87D3-15A6125988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Freeform 12">
            <a:extLst>
              <a:ext uri="{FF2B5EF4-FFF2-40B4-BE49-F238E27FC236}">
                <a16:creationId xmlns:a16="http://schemas.microsoft.com/office/drawing/2014/main" id="{FF4EBFA9-6D67-4BD2-91F0-72EAFA548843}"/>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311070706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Content - Right E + Image">
    <p:bg>
      <p:bgRef idx="1001">
        <a:schemeClr val="bg1"/>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0" name="Content Placeholder 9"/>
          <p:cNvSpPr>
            <a:spLocks noGrp="1"/>
          </p:cNvSpPr>
          <p:nvPr>
            <p:ph sz="quarter" idx="15" hasCustomPrompt="1"/>
          </p:nvPr>
        </p:nvSpPr>
        <p:spPr>
          <a:xfrm>
            <a:off x="4550901" y="3200400"/>
            <a:ext cx="6167900" cy="2819400"/>
          </a:xfrm>
        </p:spPr>
        <p:txBody>
          <a:bodyPr/>
          <a:lstStyle>
            <a:lvl1pPr marL="0" marR="0" indent="0" algn="l" defTabSz="884964" rtl="0" eaLnBrk="1" fontAlgn="auto" latinLnBrk="0" hangingPunct="1">
              <a:lnSpc>
                <a:spcPct val="100000"/>
              </a:lnSpc>
              <a:spcBef>
                <a:spcPts val="1800"/>
              </a:spcBef>
              <a:spcAft>
                <a:spcPts val="1200"/>
              </a:spcAft>
              <a:buClrTx/>
              <a:buSzTx/>
              <a:buFont typeface="Arial" panose="020B0604020202020204" pitchFamily="34" charset="0"/>
              <a:buNone/>
              <a:tabLst/>
              <a:defRPr>
                <a:solidFill>
                  <a:schemeClr val="tx2"/>
                </a:solidFill>
              </a:defRPr>
            </a:lvl1pPr>
            <a:lvl2pPr marL="0" marR="0" indent="0" algn="l" defTabSz="884964" rtl="0" eaLnBrk="1" fontAlgn="auto" latinLnBrk="0" hangingPunct="1">
              <a:lnSpc>
                <a:spcPct val="100000"/>
              </a:lnSpc>
              <a:spcBef>
                <a:spcPts val="1200"/>
              </a:spcBef>
              <a:spcAft>
                <a:spcPts val="200"/>
              </a:spcAft>
              <a:buClrTx/>
              <a:buSzTx/>
              <a:buFontTx/>
              <a:buNone/>
              <a:tabLst/>
              <a:defRPr b="1">
                <a:solidFill>
                  <a:schemeClr val="accent5"/>
                </a:solidFill>
              </a:defRPr>
            </a:lvl2pPr>
            <a:lvl3pPr marL="0" marR="0" indent="0" algn="l" defTabSz="884964" rtl="0" eaLnBrk="1" fontAlgn="auto" latinLnBrk="0" hangingPunct="1">
              <a:lnSpc>
                <a:spcPct val="100000"/>
              </a:lnSpc>
              <a:spcBef>
                <a:spcPts val="0"/>
              </a:spcBef>
              <a:spcAft>
                <a:spcPts val="1200"/>
              </a:spcAft>
              <a:buClrTx/>
              <a:buSzTx/>
              <a:buFont typeface="Arial" panose="020B0604020202020204" pitchFamily="34" charset="0"/>
              <a:buNone/>
              <a:tabLst/>
              <a:defRPr>
                <a:solidFill>
                  <a:schemeClr val="tx1"/>
                </a:solidFill>
              </a:defRPr>
            </a:lvl3pPr>
            <a:lvl4pPr marL="230188" marR="0" indent="-230188" algn="l" defTabSz="884964" rtl="0" eaLnBrk="1" fontAlgn="auto" latinLnBrk="0" hangingPunct="1">
              <a:lnSpc>
                <a:spcPct val="100000"/>
              </a:lnSpc>
              <a:spcBef>
                <a:spcPts val="0"/>
              </a:spcBef>
              <a:spcAft>
                <a:spcPts val="800"/>
              </a:spcAft>
              <a:buClr>
                <a:schemeClr val="accent5"/>
              </a:buClr>
              <a:buSzTx/>
              <a:buFont typeface="Arial" charset="0"/>
              <a:buChar char="•"/>
              <a:tabLst/>
              <a:defRPr/>
            </a:lvl4pPr>
            <a:lvl5pPr marL="460375" marR="0" indent="-254000" algn="l" defTabSz="884964" rtl="0" eaLnBrk="1" fontAlgn="auto" latinLnBrk="0" hangingPunct="1">
              <a:lnSpc>
                <a:spcPct val="100000"/>
              </a:lnSpc>
              <a:spcBef>
                <a:spcPts val="0"/>
              </a:spcBef>
              <a:spcAft>
                <a:spcPts val="800"/>
              </a:spcAft>
              <a:buClr>
                <a:schemeClr val="accent5"/>
              </a:buClr>
              <a:buSzTx/>
              <a:buFont typeface="Arial" charset="0"/>
              <a:buChar char="•"/>
              <a:tabLst/>
              <a:defRPr baseline="0"/>
            </a:lvl5pPr>
            <a:lvl6pPr marL="642938" marR="0" indent="-242888" algn="l" defTabSz="884964" rtl="0" eaLnBrk="1" fontAlgn="auto" latinLnBrk="0" hangingPunct="1">
              <a:lnSpc>
                <a:spcPct val="100000"/>
              </a:lnSpc>
              <a:spcBef>
                <a:spcPts val="0"/>
              </a:spcBef>
              <a:spcAft>
                <a:spcPts val="800"/>
              </a:spcAft>
              <a:buClr>
                <a:schemeClr val="accent5"/>
              </a:buClr>
              <a:buSzTx/>
              <a:buFont typeface="Arial" charset="0"/>
              <a:buChar char="•"/>
              <a:tabLst/>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4"/>
            <a:endParaRPr lang="en-US"/>
          </a:p>
        </p:txBody>
      </p:sp>
      <p:sp>
        <p:nvSpPr>
          <p:cNvPr id="15" name="Title Placeholder - Top"/>
          <p:cNvSpPr>
            <a:spLocks noGrp="1"/>
          </p:cNvSpPr>
          <p:nvPr>
            <p:ph type="title"/>
          </p:nvPr>
        </p:nvSpPr>
        <p:spPr>
          <a:xfrm>
            <a:off x="4550903" y="457200"/>
            <a:ext cx="6167898" cy="2057401"/>
          </a:xfrm>
        </p:spPr>
        <p:txBody>
          <a:bodyPr/>
          <a:lstStyle/>
          <a:p>
            <a:r>
              <a:rPr lang="en-US"/>
              <a:t>Click to edit Master title style</a:t>
            </a:r>
          </a:p>
        </p:txBody>
      </p:sp>
      <p:cxnSp>
        <p:nvCxnSpPr>
          <p:cNvPr id="8" name="RuleLine - Mid"/>
          <p:cNvCxnSpPr/>
          <p:nvPr/>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1" name="RuleLine - Mid">
            <a:extLst>
              <a:ext uri="{FF2B5EF4-FFF2-40B4-BE49-F238E27FC236}">
                <a16:creationId xmlns:a16="http://schemas.microsoft.com/office/drawing/2014/main" id="{803D04AB-E0D1-4A1A-A034-3EE9FE81DA09}"/>
              </a:ext>
            </a:extLst>
          </p:cNvPr>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3BE07CA7-EFCE-415B-8A1D-40FD122EBD7C}"/>
              </a:ext>
            </a:extLst>
          </p:cNvPr>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3276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Content - Right E + Image_Dark">
    <p:bg>
      <p:bgRef idx="1001">
        <a:schemeClr val="bg2"/>
      </p:bgRef>
    </p:bg>
    <p:spTree>
      <p:nvGrpSpPr>
        <p:cNvPr id="1" name=""/>
        <p:cNvGrpSpPr/>
        <p:nvPr/>
      </p:nvGrpSpPr>
      <p:grpSpPr>
        <a:xfrm>
          <a:off x="0" y="0"/>
          <a:ext cx="0" cy="0"/>
          <a:chOff x="0" y="0"/>
          <a:chExt cx="0" cy="0"/>
        </a:xfrm>
      </p:grpSpPr>
      <p:sp>
        <p:nvSpPr>
          <p:cNvPr id="14"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0" name="Content Placeholder 9"/>
          <p:cNvSpPr>
            <a:spLocks noGrp="1"/>
          </p:cNvSpPr>
          <p:nvPr>
            <p:ph sz="quarter" idx="15" hasCustomPrompt="1"/>
          </p:nvPr>
        </p:nvSpPr>
        <p:spPr>
          <a:xfrm>
            <a:off x="4550900" y="3200400"/>
            <a:ext cx="6176803"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baseline="0"/>
            </a:lvl5pPr>
            <a:lvl6pPr marL="623888" indent="-223838">
              <a:buClr>
                <a:schemeClr val="accent3"/>
              </a:buClr>
              <a:buFont typeface="Arial" panose="020B0604020202020204" pitchFamily="34" charset="0"/>
              <a:buChar char="•"/>
              <a:defRPr baseline="0"/>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4550903" y="457202"/>
            <a:ext cx="6176801" cy="2057399"/>
          </a:xfrm>
        </p:spPr>
        <p:txBody>
          <a:bodyPr/>
          <a:lstStyle>
            <a:lvl1pPr>
              <a:defRPr>
                <a:solidFill>
                  <a:schemeClr val="tx2"/>
                </a:solidFill>
              </a:defRPr>
            </a:lvl1pPr>
          </a:lstStyle>
          <a:p>
            <a:r>
              <a:rPr lang="en-US"/>
              <a:t>Click to edit Master title style</a:t>
            </a:r>
          </a:p>
        </p:txBody>
      </p:sp>
      <p:cxnSp>
        <p:nvCxnSpPr>
          <p:cNvPr id="8" name="RuleLine - Mid"/>
          <p:cNvCxnSpPr/>
          <p:nvPr/>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1" name="RuleLine - Mid">
            <a:extLst>
              <a:ext uri="{FF2B5EF4-FFF2-40B4-BE49-F238E27FC236}">
                <a16:creationId xmlns:a16="http://schemas.microsoft.com/office/drawing/2014/main" id="{31C8E9F0-1E6E-40FA-B57D-CB29C9556E26}"/>
              </a:ext>
            </a:extLst>
          </p:cNvPr>
          <p:cNvCxnSpPr/>
          <p:nvPr userDrawn="1"/>
        </p:nvCxnSpPr>
        <p:spPr>
          <a:xfrm>
            <a:off x="4550900"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FA5965E-C80A-4AB9-83C8-54A21147B386}"/>
              </a:ext>
            </a:extLst>
          </p:cNvPr>
          <p:cNvCxnSpPr/>
          <p:nvPr userDrawn="1"/>
        </p:nvCxnSpPr>
        <p:spPr>
          <a:xfrm>
            <a:off x="5595557"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220868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Content - Left E+ Image">
    <p:bg>
      <p:bgRef idx="1001">
        <a:schemeClr val="bg1"/>
      </p:bgRef>
    </p:bg>
    <p:spTree>
      <p:nvGrpSpPr>
        <p:cNvPr id="1" name=""/>
        <p:cNvGrpSpPr/>
        <p:nvPr/>
      </p:nvGrpSpPr>
      <p:grpSpPr>
        <a:xfrm>
          <a:off x="0" y="0"/>
          <a:ext cx="0" cy="0"/>
          <a:chOff x="0" y="0"/>
          <a:chExt cx="0" cy="0"/>
        </a:xfrm>
      </p:grpSpPr>
      <p:sp>
        <p:nvSpPr>
          <p:cNvPr id="16" name="Rectangle 15"/>
          <p:cNvSpPr/>
          <p:nvPr/>
        </p:nvSpPr>
        <p:spPr>
          <a:xfrm>
            <a:off x="0" y="1143000"/>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7265" y="3200400"/>
            <a:ext cx="6161033" cy="28194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5"/>
            <a:endParaRPr lang="en-US"/>
          </a:p>
        </p:txBody>
      </p:sp>
      <p:sp>
        <p:nvSpPr>
          <p:cNvPr id="15" name="Title Placeholder - Top"/>
          <p:cNvSpPr>
            <a:spLocks noGrp="1"/>
          </p:cNvSpPr>
          <p:nvPr>
            <p:ph type="title"/>
          </p:nvPr>
        </p:nvSpPr>
        <p:spPr>
          <a:xfrm>
            <a:off x="667268" y="457202"/>
            <a:ext cx="6161032" cy="2057399"/>
          </a:xfrm>
        </p:spPr>
        <p:txBody>
          <a:body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8"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1" name="RuleLine - Mid">
            <a:extLst>
              <a:ext uri="{FF2B5EF4-FFF2-40B4-BE49-F238E27FC236}">
                <a16:creationId xmlns:a16="http://schemas.microsoft.com/office/drawing/2014/main" id="{C2A835C7-CE17-450D-A2A9-548698AE50FE}"/>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C65CCB64-106F-4F06-8532-52D1AE3A3A72}"/>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Mid">
            <a:extLst>
              <a:ext uri="{FF2B5EF4-FFF2-40B4-BE49-F238E27FC236}">
                <a16:creationId xmlns:a16="http://schemas.microsoft.com/office/drawing/2014/main" id="{6082C129-B2C4-4F25-90A7-92A766F94DA2}"/>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174371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Content - Left E + Image_Dark">
    <p:bg>
      <p:bgRef idx="1001">
        <a:schemeClr val="bg2"/>
      </p:bgRef>
    </p:bg>
    <p:spTree>
      <p:nvGrpSpPr>
        <p:cNvPr id="1" name=""/>
        <p:cNvGrpSpPr/>
        <p:nvPr/>
      </p:nvGrpSpPr>
      <p:grpSpPr>
        <a:xfrm>
          <a:off x="0" y="0"/>
          <a:ext cx="0" cy="0"/>
          <a:chOff x="0" y="0"/>
          <a:chExt cx="0" cy="0"/>
        </a:xfrm>
      </p:grpSpPr>
      <p:sp>
        <p:nvSpPr>
          <p:cNvPr id="14" name="Rectangle 13"/>
          <p:cNvSpPr/>
          <p:nvPr/>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401" y="3200400"/>
            <a:ext cx="6167898"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0" y="457202"/>
            <a:ext cx="6167900" cy="2057399"/>
          </a:xfrm>
        </p:spPr>
        <p:txBody>
          <a:bodyPr/>
          <a:lstStyle>
            <a:lvl1pPr>
              <a:defRPr>
                <a:solidFill>
                  <a:schemeClr val="tx2"/>
                </a:solidFill>
              </a:defRPr>
            </a:lvl1p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7"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1" name="RuleLine - Mid">
            <a:extLst>
              <a:ext uri="{FF2B5EF4-FFF2-40B4-BE49-F238E27FC236}">
                <a16:creationId xmlns:a16="http://schemas.microsoft.com/office/drawing/2014/main" id="{B8F7C143-BB15-496F-B354-4A27FA0EFF7A}"/>
              </a:ext>
            </a:extLst>
          </p:cNvPr>
          <p:cNvCxnSpPr/>
          <p:nvPr/>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hidden="1">
            <a:extLst>
              <a:ext uri="{FF2B5EF4-FFF2-40B4-BE49-F238E27FC236}">
                <a16:creationId xmlns:a16="http://schemas.microsoft.com/office/drawing/2014/main" id="{A124C61B-48D4-4799-BD16-7C6FE268422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Mid">
            <a:extLst>
              <a:ext uri="{FF2B5EF4-FFF2-40B4-BE49-F238E27FC236}">
                <a16:creationId xmlns:a16="http://schemas.microsoft.com/office/drawing/2014/main" id="{A438701D-7A99-493A-BE68-84CA1C49D2EC}"/>
              </a:ext>
            </a:extLst>
          </p:cNvPr>
          <p:cNvCxnSpPr/>
          <p:nvPr userDrawn="1"/>
        </p:nvCxnSpPr>
        <p:spPr>
          <a:xfrm>
            <a:off x="660401"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18884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Agenda + Image_Dark">
    <p:bg>
      <p:bgRef idx="1001">
        <a:schemeClr val="bg2"/>
      </p:bgRef>
    </p:bg>
    <p:spTree>
      <p:nvGrpSpPr>
        <p:cNvPr id="1" name=""/>
        <p:cNvGrpSpPr/>
        <p:nvPr/>
      </p:nvGrpSpPr>
      <p:grpSpPr>
        <a:xfrm>
          <a:off x="0" y="0"/>
          <a:ext cx="0" cy="0"/>
          <a:chOff x="0" y="0"/>
          <a:chExt cx="0" cy="0"/>
        </a:xfrm>
      </p:grpSpPr>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graphicFrame>
        <p:nvGraphicFramePr>
          <p:cNvPr id="16" name="Table 6">
            <a:extLst>
              <a:ext uri="{FF2B5EF4-FFF2-40B4-BE49-F238E27FC236}">
                <a16:creationId xmlns:a16="http://schemas.microsoft.com/office/drawing/2014/main" id="{0F678F61-1FAE-4EEC-9E0A-7328E8570AB9}"/>
              </a:ext>
            </a:extLst>
          </p:cNvPr>
          <p:cNvGraphicFramePr>
            <a:graphicFrameLocks/>
          </p:cNvGraphicFramePr>
          <p:nvPr>
            <p:extLst>
              <p:ext uri="{D42A27DB-BD31-4B8C-83A1-F6EECF244321}">
                <p14:modId xmlns:p14="http://schemas.microsoft.com/office/powerpoint/2010/main" val="1937080498"/>
              </p:ext>
            </p:extLst>
          </p:nvPr>
        </p:nvGraphicFramePr>
        <p:xfrm>
          <a:off x="4551363" y="1828800"/>
          <a:ext cx="6167436" cy="4114800"/>
        </p:xfrm>
        <a:graphic>
          <a:graphicData uri="http://schemas.openxmlformats.org/drawingml/2006/table">
            <a:tbl>
              <a:tblPr>
                <a:tableStyleId>{17292A2E-F333-43FB-9621-5CBBE7FDCDCB}</a:tableStyleId>
              </a:tblPr>
              <a:tblGrid>
                <a:gridCol w="868130">
                  <a:extLst>
                    <a:ext uri="{9D8B030D-6E8A-4147-A177-3AD203B41FA5}">
                      <a16:colId xmlns:a16="http://schemas.microsoft.com/office/drawing/2014/main" val="3033488714"/>
                    </a:ext>
                  </a:extLst>
                </a:gridCol>
                <a:gridCol w="5299306">
                  <a:extLst>
                    <a:ext uri="{9D8B030D-6E8A-4147-A177-3AD203B41FA5}">
                      <a16:colId xmlns:a16="http://schemas.microsoft.com/office/drawing/2014/main" val="891925897"/>
                    </a:ext>
                  </a:extLst>
                </a:gridCol>
              </a:tblGrid>
              <a:tr h="500938">
                <a:tc>
                  <a:txBody>
                    <a:bodyPr/>
                    <a:lstStyle/>
                    <a:p>
                      <a:r>
                        <a:rPr lang="en-US" sz="360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r h="370840">
                <a:tc>
                  <a:txBody>
                    <a:bodyPr/>
                    <a:lstStyle/>
                    <a:p>
                      <a:r>
                        <a:rPr lang="en-US" sz="3600">
                          <a:solidFill>
                            <a:schemeClr val="accent3"/>
                          </a:solidFill>
                        </a:rPr>
                        <a:t>05</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63130731"/>
                  </a:ext>
                </a:extLst>
              </a:tr>
            </a:tbl>
          </a:graphicData>
        </a:graphic>
      </p:graphicFrame>
      <p:sp>
        <p:nvSpPr>
          <p:cNvPr id="9" name="Text Placeholder 8">
            <a:extLst>
              <a:ext uri="{FF2B5EF4-FFF2-40B4-BE49-F238E27FC236}">
                <a16:creationId xmlns:a16="http://schemas.microsoft.com/office/drawing/2014/main" id="{0935E219-D78F-4D52-A57D-630EEE586F3E}"/>
              </a:ext>
            </a:extLst>
          </p:cNvPr>
          <p:cNvSpPr>
            <a:spLocks noGrp="1"/>
          </p:cNvSpPr>
          <p:nvPr>
            <p:ph type="body" sz="quarter" idx="38" hasCustomPrompt="1"/>
          </p:nvPr>
        </p:nvSpPr>
        <p:spPr>
          <a:xfrm>
            <a:off x="5485701" y="1945364"/>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18" name="Text Placeholder 8">
            <a:extLst>
              <a:ext uri="{FF2B5EF4-FFF2-40B4-BE49-F238E27FC236}">
                <a16:creationId xmlns:a16="http://schemas.microsoft.com/office/drawing/2014/main" id="{C51FDAE7-7F6B-4111-A633-2D66CA739A97}"/>
              </a:ext>
            </a:extLst>
          </p:cNvPr>
          <p:cNvSpPr>
            <a:spLocks noGrp="1"/>
          </p:cNvSpPr>
          <p:nvPr>
            <p:ph type="body" sz="quarter" idx="39" hasCustomPrompt="1"/>
          </p:nvPr>
        </p:nvSpPr>
        <p:spPr>
          <a:xfrm>
            <a:off x="5485700" y="2788818"/>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19" name="Text Placeholder 8">
            <a:extLst>
              <a:ext uri="{FF2B5EF4-FFF2-40B4-BE49-F238E27FC236}">
                <a16:creationId xmlns:a16="http://schemas.microsoft.com/office/drawing/2014/main" id="{A578C8BF-7658-4BB8-850D-5F1D846388D4}"/>
              </a:ext>
            </a:extLst>
          </p:cNvPr>
          <p:cNvSpPr>
            <a:spLocks noGrp="1"/>
          </p:cNvSpPr>
          <p:nvPr>
            <p:ph type="body" sz="quarter" idx="40" hasCustomPrompt="1"/>
          </p:nvPr>
        </p:nvSpPr>
        <p:spPr>
          <a:xfrm>
            <a:off x="5485699" y="3612070"/>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0" name="Text Placeholder 8">
            <a:extLst>
              <a:ext uri="{FF2B5EF4-FFF2-40B4-BE49-F238E27FC236}">
                <a16:creationId xmlns:a16="http://schemas.microsoft.com/office/drawing/2014/main" id="{E567B3C4-D781-4229-BBF1-2A22FD99B2DB}"/>
              </a:ext>
            </a:extLst>
          </p:cNvPr>
          <p:cNvSpPr>
            <a:spLocks noGrp="1"/>
          </p:cNvSpPr>
          <p:nvPr>
            <p:ph type="body" sz="quarter" idx="41" hasCustomPrompt="1"/>
          </p:nvPr>
        </p:nvSpPr>
        <p:spPr>
          <a:xfrm>
            <a:off x="5485698" y="4435322"/>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1" name="Text Placeholder 8">
            <a:extLst>
              <a:ext uri="{FF2B5EF4-FFF2-40B4-BE49-F238E27FC236}">
                <a16:creationId xmlns:a16="http://schemas.microsoft.com/office/drawing/2014/main" id="{4432867F-5BF3-412C-848C-A9376B2EAF02}"/>
              </a:ext>
            </a:extLst>
          </p:cNvPr>
          <p:cNvSpPr>
            <a:spLocks noGrp="1"/>
          </p:cNvSpPr>
          <p:nvPr>
            <p:ph type="body" sz="quarter" idx="42" hasCustomPrompt="1"/>
          </p:nvPr>
        </p:nvSpPr>
        <p:spPr>
          <a:xfrm>
            <a:off x="5485697" y="5245380"/>
            <a:ext cx="5233097"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cxnSp>
        <p:nvCxnSpPr>
          <p:cNvPr id="22" name="RuleLine - Mid" hidden="1">
            <a:extLst>
              <a:ext uri="{FF2B5EF4-FFF2-40B4-BE49-F238E27FC236}">
                <a16:creationId xmlns:a16="http://schemas.microsoft.com/office/drawing/2014/main" id="{4E9890D5-3FD1-41D5-8AC3-1FFB981DFA3A}"/>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3087CB9E-4D52-43CB-9DF9-2F3A04B9D1A9}"/>
              </a:ext>
            </a:extLst>
          </p:cNvPr>
          <p:cNvSpPr txBox="1"/>
          <p:nvPr userDrawn="1"/>
        </p:nvSpPr>
        <p:spPr>
          <a:xfrm>
            <a:off x="4545367" y="549528"/>
            <a:ext cx="5104769"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a:solidFill>
                  <a:schemeClr val="tx2"/>
                </a:solidFill>
                <a:latin typeface="+mj-lt"/>
                <a:cs typeface="Arial" panose="020B0604020202020204" pitchFamily="34" charset="0"/>
              </a:rPr>
              <a:t>Agenda</a:t>
            </a:r>
          </a:p>
        </p:txBody>
      </p:sp>
      <p:grpSp>
        <p:nvGrpSpPr>
          <p:cNvPr id="24" name="GRAPHIC - MathCompass">
            <a:extLst>
              <a:ext uri="{FF2B5EF4-FFF2-40B4-BE49-F238E27FC236}">
                <a16:creationId xmlns:a16="http://schemas.microsoft.com/office/drawing/2014/main" id="{CCF0AFBE-4081-4AC1-954B-712B6427DE4E}"/>
              </a:ext>
            </a:extLst>
          </p:cNvPr>
          <p:cNvGrpSpPr>
            <a:grpSpLocks noChangeAspect="1"/>
          </p:cNvGrpSpPr>
          <p:nvPr userDrawn="1"/>
        </p:nvGrpSpPr>
        <p:grpSpPr>
          <a:xfrm>
            <a:off x="10166217" y="594360"/>
            <a:ext cx="552577" cy="548640"/>
            <a:chOff x="5423543" y="1158469"/>
            <a:chExt cx="1103529" cy="1095666"/>
          </a:xfrm>
          <a:solidFill>
            <a:schemeClr val="accent2"/>
          </a:solidFill>
        </p:grpSpPr>
        <p:sp>
          <p:nvSpPr>
            <p:cNvPr id="25" name="/ (South)">
              <a:extLst>
                <a:ext uri="{FF2B5EF4-FFF2-40B4-BE49-F238E27FC236}">
                  <a16:creationId xmlns:a16="http://schemas.microsoft.com/office/drawing/2014/main" id="{906262ED-C85F-4D08-8B0C-5FFDB291157B}"/>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 (East)">
              <a:extLst>
                <a:ext uri="{FF2B5EF4-FFF2-40B4-BE49-F238E27FC236}">
                  <a16:creationId xmlns:a16="http://schemas.microsoft.com/office/drawing/2014/main" id="{BB3B2D00-5B60-4837-81D0-D97B64ABE312}"/>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x (North)">
              <a:extLst>
                <a:ext uri="{FF2B5EF4-FFF2-40B4-BE49-F238E27FC236}">
                  <a16:creationId xmlns:a16="http://schemas.microsoft.com/office/drawing/2014/main" id="{75684A3A-4E23-4547-A6BD-8AD79C892CF5}"/>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8" name="+ (West)">
              <a:extLst>
                <a:ext uri="{FF2B5EF4-FFF2-40B4-BE49-F238E27FC236}">
                  <a16:creationId xmlns:a16="http://schemas.microsoft.com/office/drawing/2014/main" id="{5AE1739E-A828-4CA2-BE1D-BB018601F21A}"/>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graphicFrame>
        <p:nvGraphicFramePr>
          <p:cNvPr id="29" name="Table 6">
            <a:extLst>
              <a:ext uri="{FF2B5EF4-FFF2-40B4-BE49-F238E27FC236}">
                <a16:creationId xmlns:a16="http://schemas.microsoft.com/office/drawing/2014/main" id="{FDD8BBFA-5047-436C-8CD7-18BA49B0AF54}"/>
              </a:ext>
            </a:extLst>
          </p:cNvPr>
          <p:cNvGraphicFramePr>
            <a:graphicFrameLocks/>
          </p:cNvGraphicFramePr>
          <p:nvPr userDrawn="1">
            <p:extLst>
              <p:ext uri="{D42A27DB-BD31-4B8C-83A1-F6EECF244321}">
                <p14:modId xmlns:p14="http://schemas.microsoft.com/office/powerpoint/2010/main" val="55218997"/>
              </p:ext>
            </p:extLst>
          </p:nvPr>
        </p:nvGraphicFramePr>
        <p:xfrm>
          <a:off x="4551363" y="1828800"/>
          <a:ext cx="6167436" cy="4114800"/>
        </p:xfrm>
        <a:graphic>
          <a:graphicData uri="http://schemas.openxmlformats.org/drawingml/2006/table">
            <a:tbl>
              <a:tblPr>
                <a:tableStyleId>{17292A2E-F333-43FB-9621-5CBBE7FDCDCB}</a:tableStyleId>
              </a:tblPr>
              <a:tblGrid>
                <a:gridCol w="868130">
                  <a:extLst>
                    <a:ext uri="{9D8B030D-6E8A-4147-A177-3AD203B41FA5}">
                      <a16:colId xmlns:a16="http://schemas.microsoft.com/office/drawing/2014/main" val="3033488714"/>
                    </a:ext>
                  </a:extLst>
                </a:gridCol>
                <a:gridCol w="5299306">
                  <a:extLst>
                    <a:ext uri="{9D8B030D-6E8A-4147-A177-3AD203B41FA5}">
                      <a16:colId xmlns:a16="http://schemas.microsoft.com/office/drawing/2014/main" val="891925897"/>
                    </a:ext>
                  </a:extLst>
                </a:gridCol>
              </a:tblGrid>
              <a:tr h="500938">
                <a:tc>
                  <a:txBody>
                    <a:bodyPr/>
                    <a:lstStyle/>
                    <a:p>
                      <a:r>
                        <a:rPr lang="en-US" sz="360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r h="370840">
                <a:tc>
                  <a:txBody>
                    <a:bodyPr/>
                    <a:lstStyle/>
                    <a:p>
                      <a:r>
                        <a:rPr lang="en-US" sz="3600">
                          <a:solidFill>
                            <a:schemeClr val="accent3"/>
                          </a:solidFill>
                        </a:rPr>
                        <a:t>05</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463130731"/>
                  </a:ext>
                </a:extLst>
              </a:tr>
            </a:tbl>
          </a:graphicData>
        </a:graphic>
      </p:graphicFrame>
    </p:spTree>
    <p:extLst>
      <p:ext uri="{BB962C8B-B14F-4D97-AF65-F5344CB8AC3E}">
        <p14:creationId xmlns:p14="http://schemas.microsoft.com/office/powerpoint/2010/main" val="371506979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Right Conten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524000"/>
            <a:ext cx="6167376"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5"/>
            <a:endParaRPr lang="en-US"/>
          </a:p>
        </p:txBody>
      </p:sp>
      <p:sp>
        <p:nvSpPr>
          <p:cNvPr id="15" name="Title Placeholder - Top"/>
          <p:cNvSpPr>
            <a:spLocks noGrp="1"/>
          </p:cNvSpPr>
          <p:nvPr>
            <p:ph type="title"/>
          </p:nvPr>
        </p:nvSpPr>
        <p:spPr>
          <a:xfrm>
            <a:off x="4550901" y="457201"/>
            <a:ext cx="6167376" cy="685801"/>
          </a:xfrm>
        </p:spPr>
        <p:txBody>
          <a:bodyPr anchor="ctr"/>
          <a:lstStyle/>
          <a:p>
            <a:r>
              <a:rPr lang="en-US"/>
              <a:t>Click to edit Master title style</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RuleLine - Top"/>
          <p:cNvCxnSpPr/>
          <p:nvPr/>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9" name="RuleLine - Mid" hidden="1">
            <a:extLst>
              <a:ext uri="{FF2B5EF4-FFF2-40B4-BE49-F238E27FC236}">
                <a16:creationId xmlns:a16="http://schemas.microsoft.com/office/drawing/2014/main" id="{F0382C67-4649-40FF-AEDD-DA6D4133BDB0}"/>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93F4B971-9B02-48ED-85D5-73BB229C3E6D}"/>
              </a:ext>
            </a:extLst>
          </p:cNvPr>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30396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Right Content F + Image_Dark">
    <p:bg>
      <p:bgRef idx="1001">
        <a:schemeClr val="bg2"/>
      </p:bgRef>
    </p:bg>
    <p:spTree>
      <p:nvGrpSpPr>
        <p:cNvPr id="1" name=""/>
        <p:cNvGrpSpPr/>
        <p:nvPr/>
      </p:nvGrpSpPr>
      <p:grpSpPr>
        <a:xfrm>
          <a:off x="0" y="0"/>
          <a:ext cx="0" cy="0"/>
          <a:chOff x="0" y="0"/>
          <a:chExt cx="0" cy="0"/>
        </a:xfrm>
      </p:grpSpPr>
      <p:sp>
        <p:nvSpPr>
          <p:cNvPr id="16"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0" name="Content Placeholder 9"/>
          <p:cNvSpPr>
            <a:spLocks noGrp="1"/>
          </p:cNvSpPr>
          <p:nvPr>
            <p:ph sz="quarter" idx="15" hasCustomPrompt="1"/>
          </p:nvPr>
        </p:nvSpPr>
        <p:spPr>
          <a:xfrm>
            <a:off x="4550901" y="1911926"/>
            <a:ext cx="6167376" cy="4107873"/>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4550901" y="457201"/>
            <a:ext cx="6167376" cy="685801"/>
          </a:xfrm>
        </p:spPr>
        <p:txBody>
          <a:bodyPr anchor="ctr"/>
          <a:lstStyle>
            <a:lvl1pPr>
              <a:defRPr>
                <a:solidFill>
                  <a:schemeClr val="tx2"/>
                </a:solidFill>
              </a:defRPr>
            </a:lvl1pPr>
          </a:lstStyle>
          <a:p>
            <a:r>
              <a:rPr lang="en-US"/>
              <a:t>Click to edit Master title style</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4" name="RuleLine - Top"/>
          <p:cNvCxnSpPr/>
          <p:nvPr/>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160C0504-7E73-404B-A047-561BA0F97EF6}"/>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6B7470E8-A23E-4E27-B8AD-CB7729FAE08D}"/>
              </a:ext>
            </a:extLst>
          </p:cNvPr>
          <p:cNvCxnSpPr/>
          <p:nvPr userDrawn="1"/>
        </p:nvCxnSpPr>
        <p:spPr>
          <a:xfrm>
            <a:off x="4550901"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957605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Content - Left F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524000"/>
            <a:ext cx="6167900"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0" y="457201"/>
            <a:ext cx="6167902" cy="685801"/>
          </a:xfrm>
        </p:spPr>
        <p:txBody>
          <a:bodyPr anchor="ct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4"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9" name="RuleLine - Top">
            <a:extLst>
              <a:ext uri="{FF2B5EF4-FFF2-40B4-BE49-F238E27FC236}">
                <a16:creationId xmlns:a16="http://schemas.microsoft.com/office/drawing/2014/main" id="{F1BFAD53-1A85-4B8A-88DF-07938AF74D0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97B376AC-62DC-4FB4-8918-A3B2AC51FBC7}"/>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BD2A3E8A-6805-4B62-92A5-6AB8269F4F56}"/>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3208909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Content - Left F + Image_Dark">
    <p:bg>
      <p:bgRef idx="1001">
        <a:schemeClr val="bg2"/>
      </p:bgRef>
    </p:bg>
    <p:spTree>
      <p:nvGrpSpPr>
        <p:cNvPr id="1" name=""/>
        <p:cNvGrpSpPr/>
        <p:nvPr/>
      </p:nvGrpSpPr>
      <p:grpSpPr>
        <a:xfrm>
          <a:off x="0" y="0"/>
          <a:ext cx="0" cy="0"/>
          <a:chOff x="0" y="0"/>
          <a:chExt cx="0" cy="0"/>
        </a:xfrm>
      </p:grpSpPr>
      <p:sp>
        <p:nvSpPr>
          <p:cNvPr id="16" name="Rectangle 15"/>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0"/>
            <a:ext cx="6167901"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399" y="457201"/>
            <a:ext cx="6167903" cy="685802"/>
          </a:xfrm>
        </p:spPr>
        <p:txBody>
          <a:bodyPr anchor="ct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9"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9" name="RuleLine - Top">
            <a:extLst>
              <a:ext uri="{FF2B5EF4-FFF2-40B4-BE49-F238E27FC236}">
                <a16:creationId xmlns:a16="http://schemas.microsoft.com/office/drawing/2014/main" id="{99FC2C8A-B416-4D22-978E-FB290C4F391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hidden="1">
            <a:extLst>
              <a:ext uri="{FF2B5EF4-FFF2-40B4-BE49-F238E27FC236}">
                <a16:creationId xmlns:a16="http://schemas.microsoft.com/office/drawing/2014/main" id="{0942846F-8D6A-46EE-B0DF-361FEE05E4C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Top">
            <a:extLst>
              <a:ext uri="{FF2B5EF4-FFF2-40B4-BE49-F238E27FC236}">
                <a16:creationId xmlns:a16="http://schemas.microsoft.com/office/drawing/2014/main" id="{4975BC75-25BD-4E4B-BB84-0E8B44158A0F}"/>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723496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Right Conten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828800"/>
            <a:ext cx="6167899" cy="41910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grpSp>
        <p:nvGrpSpPr>
          <p:cNvPr id="14" name="GRAPHIC - MathCompass"/>
          <p:cNvGrpSpPr>
            <a:grpSpLocks noChangeAspect="1"/>
          </p:cNvGrpSpPr>
          <p:nvPr/>
        </p:nvGrpSpPr>
        <p:grpSpPr>
          <a:xfrm>
            <a:off x="4550901" y="868680"/>
            <a:ext cx="552577" cy="548640"/>
            <a:chOff x="5423543" y="1158469"/>
            <a:chExt cx="1103529" cy="1095666"/>
          </a:xfrm>
          <a:solidFill>
            <a:schemeClr val="accent2"/>
          </a:solidFill>
        </p:grpSpPr>
        <p:sp>
          <p:nvSpPr>
            <p:cNvPr id="15"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8"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cxnSp>
        <p:nvCxnSpPr>
          <p:cNvPr id="12" name="RuleLine - Mid" hidden="1">
            <a:extLst>
              <a:ext uri="{FF2B5EF4-FFF2-40B4-BE49-F238E27FC236}">
                <a16:creationId xmlns:a16="http://schemas.microsoft.com/office/drawing/2014/main" id="{7C5B4625-42FC-4934-BB42-789A973957BA}"/>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APHIC - MathCompass">
            <a:extLst>
              <a:ext uri="{FF2B5EF4-FFF2-40B4-BE49-F238E27FC236}">
                <a16:creationId xmlns:a16="http://schemas.microsoft.com/office/drawing/2014/main" id="{11DCE35B-0DF4-4787-9604-07D307A05257}"/>
              </a:ext>
            </a:extLst>
          </p:cNvPr>
          <p:cNvGrpSpPr>
            <a:grpSpLocks noChangeAspect="1"/>
          </p:cNvGrpSpPr>
          <p:nvPr userDrawn="1"/>
        </p:nvGrpSpPr>
        <p:grpSpPr>
          <a:xfrm>
            <a:off x="4550901" y="868680"/>
            <a:ext cx="552577" cy="548640"/>
            <a:chOff x="5423543" y="1158469"/>
            <a:chExt cx="1103529" cy="1095666"/>
          </a:xfrm>
          <a:solidFill>
            <a:schemeClr val="accent2"/>
          </a:solidFill>
        </p:grpSpPr>
        <p:sp>
          <p:nvSpPr>
            <p:cNvPr id="19" name="/ (South)">
              <a:extLst>
                <a:ext uri="{FF2B5EF4-FFF2-40B4-BE49-F238E27FC236}">
                  <a16:creationId xmlns:a16="http://schemas.microsoft.com/office/drawing/2014/main" id="{A7F5AC2D-7B6F-4359-974E-014B36FE314B}"/>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 (East)">
              <a:extLst>
                <a:ext uri="{FF2B5EF4-FFF2-40B4-BE49-F238E27FC236}">
                  <a16:creationId xmlns:a16="http://schemas.microsoft.com/office/drawing/2014/main" id="{6CE927E8-42B5-41AD-B087-DE05BD68A2E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x (North)">
              <a:extLst>
                <a:ext uri="{FF2B5EF4-FFF2-40B4-BE49-F238E27FC236}">
                  <a16:creationId xmlns:a16="http://schemas.microsoft.com/office/drawing/2014/main" id="{FFC15DB1-3501-4D70-917B-A29C3477E406}"/>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2" name="+ (West)">
              <a:extLst>
                <a:ext uri="{FF2B5EF4-FFF2-40B4-BE49-F238E27FC236}">
                  <a16:creationId xmlns:a16="http://schemas.microsoft.com/office/drawing/2014/main" id="{424D7B93-FA07-48F5-A714-4D5BD90E3185}"/>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296899533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Right Content G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4550901" y="1828800"/>
            <a:ext cx="6167899" cy="41910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2" name="GRAPHIC - MathCompass"/>
          <p:cNvGrpSpPr>
            <a:grpSpLocks noChangeAspect="1"/>
          </p:cNvGrpSpPr>
          <p:nvPr/>
        </p:nvGrpSpPr>
        <p:grpSpPr>
          <a:xfrm>
            <a:off x="4550901" y="868680"/>
            <a:ext cx="552577" cy="548640"/>
            <a:chOff x="5423543" y="1158469"/>
            <a:chExt cx="1103529" cy="1095666"/>
          </a:xfrm>
          <a:solidFill>
            <a:schemeClr val="accent2"/>
          </a:solidFill>
        </p:grpSpPr>
        <p:sp>
          <p:nvSpPr>
            <p:cNvPr id="23"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6"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5"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2" name="RuleLine - Mid" hidden="1">
            <a:extLst>
              <a:ext uri="{FF2B5EF4-FFF2-40B4-BE49-F238E27FC236}">
                <a16:creationId xmlns:a16="http://schemas.microsoft.com/office/drawing/2014/main" id="{96F6DBF4-2767-4C09-8DFA-20F6652A8864}"/>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3" name="GRAPHIC - MathCompass">
            <a:extLst>
              <a:ext uri="{FF2B5EF4-FFF2-40B4-BE49-F238E27FC236}">
                <a16:creationId xmlns:a16="http://schemas.microsoft.com/office/drawing/2014/main" id="{92857E8F-1C1F-44B9-AF3D-B7C09FA43834}"/>
              </a:ext>
            </a:extLst>
          </p:cNvPr>
          <p:cNvGrpSpPr>
            <a:grpSpLocks noChangeAspect="1"/>
          </p:cNvGrpSpPr>
          <p:nvPr userDrawn="1"/>
        </p:nvGrpSpPr>
        <p:grpSpPr>
          <a:xfrm>
            <a:off x="4550901" y="868680"/>
            <a:ext cx="552577" cy="548640"/>
            <a:chOff x="5423543" y="1158469"/>
            <a:chExt cx="1103529" cy="1095666"/>
          </a:xfrm>
          <a:solidFill>
            <a:schemeClr val="accent2"/>
          </a:solidFill>
        </p:grpSpPr>
        <p:sp>
          <p:nvSpPr>
            <p:cNvPr id="14" name="/ (South)">
              <a:extLst>
                <a:ext uri="{FF2B5EF4-FFF2-40B4-BE49-F238E27FC236}">
                  <a16:creationId xmlns:a16="http://schemas.microsoft.com/office/drawing/2014/main" id="{10333EAC-A7E1-4153-8860-EA1617F6D070}"/>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 (East)">
              <a:extLst>
                <a:ext uri="{FF2B5EF4-FFF2-40B4-BE49-F238E27FC236}">
                  <a16:creationId xmlns:a16="http://schemas.microsoft.com/office/drawing/2014/main" id="{07673773-4DA4-4B42-9722-B859280E6AB2}"/>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x (North)">
              <a:extLst>
                <a:ext uri="{FF2B5EF4-FFF2-40B4-BE49-F238E27FC236}">
                  <a16:creationId xmlns:a16="http://schemas.microsoft.com/office/drawing/2014/main" id="{9C3983F3-6BEB-4B27-9374-2256D937DC2D}"/>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8" name="+ (West)">
              <a:extLst>
                <a:ext uri="{FF2B5EF4-FFF2-40B4-BE49-F238E27FC236}">
                  <a16:creationId xmlns:a16="http://schemas.microsoft.com/office/drawing/2014/main" id="{0424CC6B-2F2C-4E2F-B9BC-E79AF9491161}"/>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215957040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Content - Left G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399" y="1524000"/>
            <a:ext cx="6162001" cy="44958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8" name="GRAPHIC - MathCompass"/>
          <p:cNvGrpSpPr>
            <a:grpSpLocks noChangeAspect="1"/>
          </p:cNvGrpSpPr>
          <p:nvPr/>
        </p:nvGrpSpPr>
        <p:grpSpPr>
          <a:xfrm>
            <a:off x="660399" y="594360"/>
            <a:ext cx="552577" cy="548640"/>
            <a:chOff x="5423543" y="1158469"/>
            <a:chExt cx="1103529" cy="1095666"/>
          </a:xfrm>
          <a:solidFill>
            <a:schemeClr val="accent2"/>
          </a:solidFill>
        </p:grpSpPr>
        <p:sp>
          <p:nvSpPr>
            <p:cNvPr id="25"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0"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20"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3" name="RuleLine - Mid" hidden="1">
            <a:extLst>
              <a:ext uri="{FF2B5EF4-FFF2-40B4-BE49-F238E27FC236}">
                <a16:creationId xmlns:a16="http://schemas.microsoft.com/office/drawing/2014/main" id="{5A058853-D019-4266-BCB1-E8F82E6D48AF}"/>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hidden="1">
            <a:extLst>
              <a:ext uri="{FF2B5EF4-FFF2-40B4-BE49-F238E27FC236}">
                <a16:creationId xmlns:a16="http://schemas.microsoft.com/office/drawing/2014/main" id="{3393EC8D-2BE5-40FF-B133-D0295AB20F5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a:extLst>
              <a:ext uri="{FF2B5EF4-FFF2-40B4-BE49-F238E27FC236}">
                <a16:creationId xmlns:a16="http://schemas.microsoft.com/office/drawing/2014/main" id="{79BCDABF-0BD6-499E-AB27-34A9AF99E36B}"/>
              </a:ext>
            </a:extLst>
          </p:cNvPr>
          <p:cNvGrpSpPr>
            <a:grpSpLocks noChangeAspect="1"/>
          </p:cNvGrpSpPr>
          <p:nvPr userDrawn="1"/>
        </p:nvGrpSpPr>
        <p:grpSpPr>
          <a:xfrm>
            <a:off x="660399" y="594360"/>
            <a:ext cx="552577" cy="548640"/>
            <a:chOff x="5423543" y="1158469"/>
            <a:chExt cx="1103529" cy="1095666"/>
          </a:xfrm>
          <a:solidFill>
            <a:schemeClr val="accent2"/>
          </a:solidFill>
        </p:grpSpPr>
        <p:sp>
          <p:nvSpPr>
            <p:cNvPr id="16" name="/ (South)">
              <a:extLst>
                <a:ext uri="{FF2B5EF4-FFF2-40B4-BE49-F238E27FC236}">
                  <a16:creationId xmlns:a16="http://schemas.microsoft.com/office/drawing/2014/main" id="{D4DDADFB-5F56-4834-AE8E-DBB6F72DA9EC}"/>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 (East)">
              <a:extLst>
                <a:ext uri="{FF2B5EF4-FFF2-40B4-BE49-F238E27FC236}">
                  <a16:creationId xmlns:a16="http://schemas.microsoft.com/office/drawing/2014/main" id="{33899A7C-7052-4202-96A2-99C1B366B2C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x (North)">
              <a:extLst>
                <a:ext uri="{FF2B5EF4-FFF2-40B4-BE49-F238E27FC236}">
                  <a16:creationId xmlns:a16="http://schemas.microsoft.com/office/drawing/2014/main" id="{DB4DF5B9-0C38-4FC6-8903-CA5E12F6B539}"/>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1" name="+ (West)">
              <a:extLst>
                <a:ext uri="{FF2B5EF4-FFF2-40B4-BE49-F238E27FC236}">
                  <a16:creationId xmlns:a16="http://schemas.microsoft.com/office/drawing/2014/main" id="{E17523DD-528B-4469-B85A-B1F8894B0654}"/>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298330746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Content - Left G + Image_Dark">
    <p:bg>
      <p:bgRef idx="1001">
        <a:schemeClr val="bg2"/>
      </p:bgRef>
    </p:bg>
    <p:spTree>
      <p:nvGrpSpPr>
        <p:cNvPr id="1" name=""/>
        <p:cNvGrpSpPr/>
        <p:nvPr/>
      </p:nvGrpSpPr>
      <p:grpSpPr>
        <a:xfrm>
          <a:off x="0" y="0"/>
          <a:ext cx="0" cy="0"/>
          <a:chOff x="0" y="0"/>
          <a:chExt cx="0" cy="0"/>
        </a:xfrm>
      </p:grpSpPr>
      <p:sp>
        <p:nvSpPr>
          <p:cNvPr id="26" name="Picture Placeholder 10"/>
          <p:cNvSpPr>
            <a:spLocks noGrp="1"/>
          </p:cNvSpPr>
          <p:nvPr>
            <p:ph type="pic" sz="quarter" idx="35" hasCustomPrompt="1"/>
          </p:nvPr>
        </p:nvSpPr>
        <p:spPr>
          <a:xfrm>
            <a:off x="7425084"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8" name="Rectangle 17"/>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7" name="Rectangle 16"/>
          <p:cNvSpPr/>
          <p:nvPr/>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0" name="Content Placeholder 9"/>
          <p:cNvSpPr>
            <a:spLocks noGrp="1"/>
          </p:cNvSpPr>
          <p:nvPr>
            <p:ph sz="quarter" idx="15" hasCustomPrompt="1"/>
          </p:nvPr>
        </p:nvSpPr>
        <p:spPr>
          <a:xfrm>
            <a:off x="660399" y="1524000"/>
            <a:ext cx="6162001" cy="44958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5" name="GRAPHIC - MathCompass"/>
          <p:cNvGrpSpPr>
            <a:grpSpLocks noChangeAspect="1"/>
          </p:cNvGrpSpPr>
          <p:nvPr/>
        </p:nvGrpSpPr>
        <p:grpSpPr>
          <a:xfrm>
            <a:off x="660399" y="594360"/>
            <a:ext cx="552577" cy="548640"/>
            <a:chOff x="5423543" y="1158469"/>
            <a:chExt cx="1103529" cy="1095666"/>
          </a:xfrm>
          <a:solidFill>
            <a:schemeClr val="accent2"/>
          </a:solidFill>
        </p:grpSpPr>
        <p:sp>
          <p:nvSpPr>
            <p:cNvPr id="20" name="/ (South)"/>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 (East)"/>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x (North)"/>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3" name="+ (West)"/>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9" name="Rectangle 18">
            <a:extLst>
              <a:ext uri="{FF2B5EF4-FFF2-40B4-BE49-F238E27FC236}">
                <a16:creationId xmlns:a16="http://schemas.microsoft.com/office/drawing/2014/main" id="{318CAC48-34A4-4424-8D10-CC0CD993925F}"/>
              </a:ext>
            </a:extLst>
          </p:cNvPr>
          <p:cNvSpPr/>
          <p:nvPr userDrawn="1"/>
        </p:nvSpPr>
        <p:spPr>
          <a:xfrm>
            <a:off x="0" y="1143000"/>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24" name="RuleLine - Mid" hidden="1">
            <a:extLst>
              <a:ext uri="{FF2B5EF4-FFF2-40B4-BE49-F238E27FC236}">
                <a16:creationId xmlns:a16="http://schemas.microsoft.com/office/drawing/2014/main" id="{13E00422-F48D-4E7F-B613-1DBC58993F5B}"/>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RuleLine - Top" hidden="1">
            <a:extLst>
              <a:ext uri="{FF2B5EF4-FFF2-40B4-BE49-F238E27FC236}">
                <a16:creationId xmlns:a16="http://schemas.microsoft.com/office/drawing/2014/main" id="{CCB0E2BD-C3F1-4B9C-948A-3DD28053DE0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7" name="GRAPHIC - MathCompass">
            <a:extLst>
              <a:ext uri="{FF2B5EF4-FFF2-40B4-BE49-F238E27FC236}">
                <a16:creationId xmlns:a16="http://schemas.microsoft.com/office/drawing/2014/main" id="{C487553C-9525-4EA7-B237-2F7DFFBF5E39}"/>
              </a:ext>
            </a:extLst>
          </p:cNvPr>
          <p:cNvGrpSpPr>
            <a:grpSpLocks noChangeAspect="1"/>
          </p:cNvGrpSpPr>
          <p:nvPr userDrawn="1"/>
        </p:nvGrpSpPr>
        <p:grpSpPr>
          <a:xfrm>
            <a:off x="660399" y="594360"/>
            <a:ext cx="552577" cy="548640"/>
            <a:chOff x="5423543" y="1158469"/>
            <a:chExt cx="1103529" cy="1095666"/>
          </a:xfrm>
          <a:solidFill>
            <a:schemeClr val="accent2"/>
          </a:solidFill>
        </p:grpSpPr>
        <p:sp>
          <p:nvSpPr>
            <p:cNvPr id="28" name="/ (South)">
              <a:extLst>
                <a:ext uri="{FF2B5EF4-FFF2-40B4-BE49-F238E27FC236}">
                  <a16:creationId xmlns:a16="http://schemas.microsoft.com/office/drawing/2014/main" id="{6B3A402A-68B2-484D-AD62-6135D079B3DD}"/>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 (East)">
              <a:extLst>
                <a:ext uri="{FF2B5EF4-FFF2-40B4-BE49-F238E27FC236}">
                  <a16:creationId xmlns:a16="http://schemas.microsoft.com/office/drawing/2014/main" id="{9A2F6845-5EAB-41BF-A59F-85D2C7F2F13E}"/>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x (North)">
              <a:extLst>
                <a:ext uri="{FF2B5EF4-FFF2-40B4-BE49-F238E27FC236}">
                  <a16:creationId xmlns:a16="http://schemas.microsoft.com/office/drawing/2014/main" id="{D8C501B4-0A54-493A-972E-A5881E2F373B}"/>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1" name="+ (West)">
              <a:extLst>
                <a:ext uri="{FF2B5EF4-FFF2-40B4-BE49-F238E27FC236}">
                  <a16:creationId xmlns:a16="http://schemas.microsoft.com/office/drawing/2014/main" id="{2D6B7F7B-B625-4DBC-90D4-1F251391DAA6}"/>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306117440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itle + Image">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p>
            <a:r>
              <a:rPr lang="en-US"/>
              <a:t>Click to edit Master title style</a:t>
            </a:r>
          </a:p>
        </p:txBody>
      </p:sp>
      <p:cxnSp>
        <p:nvCxnSpPr>
          <p:cNvPr id="8" name="RuleLine - Mid"/>
          <p:cNvCxnSpPr/>
          <p:nvPr/>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1" name="Text Placeholder - Left, Mid"/>
          <p:cNvSpPr>
            <a:spLocks noGrp="1"/>
          </p:cNvSpPr>
          <p:nvPr>
            <p:ph type="body" sz="quarter" idx="12"/>
          </p:nvPr>
        </p:nvSpPr>
        <p:spPr>
          <a:xfrm>
            <a:off x="660401" y="4340506"/>
            <a:ext cx="5925105" cy="1679294"/>
          </a:xfrm>
        </p:spPr>
        <p:txBody>
          <a:bodyPr/>
          <a:lstStyle>
            <a:lvl1pPr>
              <a:lnSpc>
                <a:spcPct val="100000"/>
              </a:lnSpc>
              <a:spcBef>
                <a:spcPts val="0"/>
              </a:spcBef>
              <a:spcAft>
                <a:spcPts val="1000"/>
              </a:spcAft>
              <a:defRPr sz="2000" baseline="0">
                <a:latin typeface="+mn-lt"/>
              </a:defRPr>
            </a:lvl1pPr>
          </a:lstStyle>
          <a:p>
            <a:pPr lvl="0"/>
            <a:r>
              <a:rPr lang="en-US"/>
              <a:t>Click to edit Master text styles</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FB4E4D3F-068C-47F6-AADD-F82857201A2E}"/>
              </a:ext>
            </a:extLst>
          </p:cNvPr>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EAD908A-D7AD-4577-8959-3B901ACBD70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04574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p:cSld name="Title + Image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lstStyle>
            <a:lvl1pPr>
              <a:defRPr>
                <a:solidFill>
                  <a:schemeClr val="tx2"/>
                </a:solidFill>
              </a:defRPr>
            </a:lvl1pPr>
          </a:lstStyle>
          <a:p>
            <a:r>
              <a:rPr lang="en-US"/>
              <a:t>Click to edit Master title style</a:t>
            </a:r>
          </a:p>
        </p:txBody>
      </p:sp>
      <p:cxnSp>
        <p:nvCxnSpPr>
          <p:cNvPr id="8" name="RuleLine - Mid"/>
          <p:cNvCxnSpPr/>
          <p:nvPr/>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11" name="Text Placeholder - Left, Mid"/>
          <p:cNvSpPr>
            <a:spLocks noGrp="1"/>
          </p:cNvSpPr>
          <p:nvPr>
            <p:ph type="body" sz="quarter" idx="12" hasCustomPrompt="1"/>
          </p:nvPr>
        </p:nvSpPr>
        <p:spPr>
          <a:xfrm>
            <a:off x="660401" y="4340506"/>
            <a:ext cx="5925105" cy="1679294"/>
          </a:xfrm>
        </p:spPr>
        <p:txBody>
          <a:bodyPr/>
          <a:lstStyle>
            <a:lvl1pPr>
              <a:lnSpc>
                <a:spcPct val="100000"/>
              </a:lnSpc>
              <a:spcBef>
                <a:spcPts val="0"/>
              </a:spcBef>
              <a:spcAft>
                <a:spcPts val="1000"/>
              </a:spcAft>
              <a:defRPr sz="20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720E5AF9-1B79-4D50-8441-04E440A7CC48}"/>
              </a:ext>
            </a:extLst>
          </p:cNvPr>
          <p:cNvCxnSpPr/>
          <p:nvPr userDrawn="1"/>
        </p:nvCxnSpPr>
        <p:spPr>
          <a:xfrm>
            <a:off x="667265" y="3991819"/>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50975ABF-717A-4EC7-866E-258E3499D0A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141191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Agenda_Dark">
    <p:bg>
      <p:bgRef idx="1001">
        <a:schemeClr val="bg2"/>
      </p:bgRef>
    </p:bg>
    <p:spTree>
      <p:nvGrpSpPr>
        <p:cNvPr id="1" name=""/>
        <p:cNvGrpSpPr/>
        <p:nvPr/>
      </p:nvGrpSpPr>
      <p:grpSpPr>
        <a:xfrm>
          <a:off x="0" y="0"/>
          <a:ext cx="0" cy="0"/>
          <a:chOff x="0" y="0"/>
          <a:chExt cx="0" cy="0"/>
        </a:xfrm>
      </p:grpSpPr>
      <p:cxnSp>
        <p:nvCxnSpPr>
          <p:cNvPr id="8" name="RuleLine - Mid" hidden="1"/>
          <p:cNvCxnSpPr/>
          <p:nvPr/>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4" name="TextBox 3">
            <a:extLst>
              <a:ext uri="{FF2B5EF4-FFF2-40B4-BE49-F238E27FC236}">
                <a16:creationId xmlns:a16="http://schemas.microsoft.com/office/drawing/2014/main" id="{7DE18447-951B-4168-8015-5AC22BBB7161}"/>
              </a:ext>
            </a:extLst>
          </p:cNvPr>
          <p:cNvSpPr txBox="1"/>
          <p:nvPr/>
        </p:nvSpPr>
        <p:spPr>
          <a:xfrm>
            <a:off x="663958" y="593918"/>
            <a:ext cx="5099235"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a:solidFill>
                  <a:schemeClr val="tx2"/>
                </a:solidFill>
                <a:latin typeface="+mj-lt"/>
                <a:cs typeface="Arial" panose="020B0604020202020204" pitchFamily="34" charset="0"/>
              </a:rPr>
              <a:t>Agenda</a:t>
            </a:r>
          </a:p>
        </p:txBody>
      </p:sp>
      <p:grpSp>
        <p:nvGrpSpPr>
          <p:cNvPr id="55" name="GRAPHIC - MathCompass">
            <a:extLst>
              <a:ext uri="{FF2B5EF4-FFF2-40B4-BE49-F238E27FC236}">
                <a16:creationId xmlns:a16="http://schemas.microsoft.com/office/drawing/2014/main" id="{716B0605-3C3E-4555-B6E9-F6CA5DE19E88}"/>
              </a:ext>
            </a:extLst>
          </p:cNvPr>
          <p:cNvGrpSpPr>
            <a:grpSpLocks noChangeAspect="1"/>
          </p:cNvGrpSpPr>
          <p:nvPr/>
        </p:nvGrpSpPr>
        <p:grpSpPr>
          <a:xfrm>
            <a:off x="10091641" y="594360"/>
            <a:ext cx="552577" cy="548640"/>
            <a:chOff x="5423543" y="1158469"/>
            <a:chExt cx="1103529" cy="1095666"/>
          </a:xfrm>
          <a:solidFill>
            <a:schemeClr val="accent2"/>
          </a:solidFill>
        </p:grpSpPr>
        <p:sp>
          <p:nvSpPr>
            <p:cNvPr id="56" name="/ (South)">
              <a:extLst>
                <a:ext uri="{FF2B5EF4-FFF2-40B4-BE49-F238E27FC236}">
                  <a16:creationId xmlns:a16="http://schemas.microsoft.com/office/drawing/2014/main" id="{66AE005D-F6D9-4700-A4CA-7EC1AFD564DA}"/>
                </a:ext>
              </a:extLst>
            </p:cNvPr>
            <p:cNvSpPr>
              <a:spLocks noChangeAspect="1"/>
            </p:cNvSpPr>
            <p:nvPr/>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 (East)">
              <a:extLst>
                <a:ext uri="{FF2B5EF4-FFF2-40B4-BE49-F238E27FC236}">
                  <a16:creationId xmlns:a16="http://schemas.microsoft.com/office/drawing/2014/main" id="{8B0F3C66-AADF-4BF5-826C-E50E298534E5}"/>
                </a:ext>
              </a:extLst>
            </p:cNvPr>
            <p:cNvSpPr>
              <a:spLocks noChangeAspect="1"/>
            </p:cNvSpPr>
            <p:nvPr/>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x (North)">
              <a:extLst>
                <a:ext uri="{FF2B5EF4-FFF2-40B4-BE49-F238E27FC236}">
                  <a16:creationId xmlns:a16="http://schemas.microsoft.com/office/drawing/2014/main" id="{5AC93DB4-046D-40BC-BAB1-353DC99EAD72}"/>
                </a:ext>
              </a:extLst>
            </p:cNvPr>
            <p:cNvSpPr>
              <a:spLocks/>
            </p:cNvSpPr>
            <p:nvPr/>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59" name="+ (West)">
              <a:extLst>
                <a:ext uri="{FF2B5EF4-FFF2-40B4-BE49-F238E27FC236}">
                  <a16:creationId xmlns:a16="http://schemas.microsoft.com/office/drawing/2014/main" id="{4EC2325F-1944-4C53-836A-ADD19CF0F2DE}"/>
                </a:ext>
              </a:extLst>
            </p:cNvPr>
            <p:cNvSpPr>
              <a:spLocks/>
            </p:cNvSpPr>
            <p:nvPr/>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graphicFrame>
        <p:nvGraphicFramePr>
          <p:cNvPr id="19" name="Table 6">
            <a:extLst>
              <a:ext uri="{FF2B5EF4-FFF2-40B4-BE49-F238E27FC236}">
                <a16:creationId xmlns:a16="http://schemas.microsoft.com/office/drawing/2014/main" id="{B339CDCD-8363-4D97-B666-E2A747D2BE56}"/>
              </a:ext>
            </a:extLst>
          </p:cNvPr>
          <p:cNvGraphicFramePr>
            <a:graphicFrameLocks/>
          </p:cNvGraphicFramePr>
          <p:nvPr>
            <p:extLst>
              <p:ext uri="{D42A27DB-BD31-4B8C-83A1-F6EECF244321}">
                <p14:modId xmlns:p14="http://schemas.microsoft.com/office/powerpoint/2010/main" val="246259260"/>
              </p:ext>
            </p:extLst>
          </p:nvPr>
        </p:nvGraphicFramePr>
        <p:xfrm>
          <a:off x="663958"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
        <p:nvSpPr>
          <p:cNvPr id="20" name="Text Placeholder 8">
            <a:extLst>
              <a:ext uri="{FF2B5EF4-FFF2-40B4-BE49-F238E27FC236}">
                <a16:creationId xmlns:a16="http://schemas.microsoft.com/office/drawing/2014/main" id="{B7675FC3-D1F0-4AC2-8C62-EBC22DF47B41}"/>
              </a:ext>
            </a:extLst>
          </p:cNvPr>
          <p:cNvSpPr>
            <a:spLocks noGrp="1"/>
          </p:cNvSpPr>
          <p:nvPr>
            <p:ph type="body" sz="quarter" idx="38" hasCustomPrompt="1"/>
          </p:nvPr>
        </p:nvSpPr>
        <p:spPr>
          <a:xfrm>
            <a:off x="1598297" y="1972457"/>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1" name="Text Placeholder 8">
            <a:extLst>
              <a:ext uri="{FF2B5EF4-FFF2-40B4-BE49-F238E27FC236}">
                <a16:creationId xmlns:a16="http://schemas.microsoft.com/office/drawing/2014/main" id="{F728B5E6-EB40-4667-910F-C7D80D22B256}"/>
              </a:ext>
            </a:extLst>
          </p:cNvPr>
          <p:cNvSpPr>
            <a:spLocks noGrp="1"/>
          </p:cNvSpPr>
          <p:nvPr>
            <p:ph type="body" sz="quarter" idx="39" hasCustomPrompt="1"/>
          </p:nvPr>
        </p:nvSpPr>
        <p:spPr>
          <a:xfrm>
            <a:off x="1598296" y="2815911"/>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2" name="Text Placeholder 8">
            <a:extLst>
              <a:ext uri="{FF2B5EF4-FFF2-40B4-BE49-F238E27FC236}">
                <a16:creationId xmlns:a16="http://schemas.microsoft.com/office/drawing/2014/main" id="{4FEF3EBD-1E9C-4E2E-AAAA-F58C26DEDEFE}"/>
              </a:ext>
            </a:extLst>
          </p:cNvPr>
          <p:cNvSpPr>
            <a:spLocks noGrp="1"/>
          </p:cNvSpPr>
          <p:nvPr>
            <p:ph type="body" sz="quarter" idx="40" hasCustomPrompt="1"/>
          </p:nvPr>
        </p:nvSpPr>
        <p:spPr>
          <a:xfrm>
            <a:off x="1598295" y="3639163"/>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23" name="Text Placeholder 8">
            <a:extLst>
              <a:ext uri="{FF2B5EF4-FFF2-40B4-BE49-F238E27FC236}">
                <a16:creationId xmlns:a16="http://schemas.microsoft.com/office/drawing/2014/main" id="{266DE3D6-2ED1-4008-8421-FFDCD6D5C8AC}"/>
              </a:ext>
            </a:extLst>
          </p:cNvPr>
          <p:cNvSpPr>
            <a:spLocks noGrp="1"/>
          </p:cNvSpPr>
          <p:nvPr>
            <p:ph type="body" sz="quarter" idx="41" hasCustomPrompt="1"/>
          </p:nvPr>
        </p:nvSpPr>
        <p:spPr>
          <a:xfrm>
            <a:off x="1598294" y="4462415"/>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graphicFrame>
        <p:nvGraphicFramePr>
          <p:cNvPr id="36" name="Table 6">
            <a:extLst>
              <a:ext uri="{FF2B5EF4-FFF2-40B4-BE49-F238E27FC236}">
                <a16:creationId xmlns:a16="http://schemas.microsoft.com/office/drawing/2014/main" id="{11C71F56-A467-4329-BC1F-97BFF48F7564}"/>
              </a:ext>
            </a:extLst>
          </p:cNvPr>
          <p:cNvGraphicFramePr>
            <a:graphicFrameLocks/>
          </p:cNvGraphicFramePr>
          <p:nvPr>
            <p:extLst>
              <p:ext uri="{D42A27DB-BD31-4B8C-83A1-F6EECF244321}">
                <p14:modId xmlns:p14="http://schemas.microsoft.com/office/powerpoint/2010/main" val="818723192"/>
              </p:ext>
            </p:extLst>
          </p:nvPr>
        </p:nvGraphicFramePr>
        <p:xfrm>
          <a:off x="5874099"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a:solidFill>
                            <a:schemeClr val="accent3"/>
                          </a:solidFill>
                        </a:rPr>
                        <a:t>05</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06</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07</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08</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
        <p:nvSpPr>
          <p:cNvPr id="37" name="Text Placeholder 8">
            <a:extLst>
              <a:ext uri="{FF2B5EF4-FFF2-40B4-BE49-F238E27FC236}">
                <a16:creationId xmlns:a16="http://schemas.microsoft.com/office/drawing/2014/main" id="{5D6018C4-79B2-4E32-9EB2-CB41B9D4B5F4}"/>
              </a:ext>
            </a:extLst>
          </p:cNvPr>
          <p:cNvSpPr>
            <a:spLocks noGrp="1"/>
          </p:cNvSpPr>
          <p:nvPr>
            <p:ph type="body" sz="quarter" idx="42" hasCustomPrompt="1"/>
          </p:nvPr>
        </p:nvSpPr>
        <p:spPr>
          <a:xfrm>
            <a:off x="6808438" y="1972457"/>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38" name="Text Placeholder 8">
            <a:extLst>
              <a:ext uri="{FF2B5EF4-FFF2-40B4-BE49-F238E27FC236}">
                <a16:creationId xmlns:a16="http://schemas.microsoft.com/office/drawing/2014/main" id="{69B4ABA4-D490-4D15-A4C7-DC25211A4963}"/>
              </a:ext>
            </a:extLst>
          </p:cNvPr>
          <p:cNvSpPr>
            <a:spLocks noGrp="1"/>
          </p:cNvSpPr>
          <p:nvPr>
            <p:ph type="body" sz="quarter" idx="43" hasCustomPrompt="1"/>
          </p:nvPr>
        </p:nvSpPr>
        <p:spPr>
          <a:xfrm>
            <a:off x="6808437" y="2815911"/>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39" name="Text Placeholder 8">
            <a:extLst>
              <a:ext uri="{FF2B5EF4-FFF2-40B4-BE49-F238E27FC236}">
                <a16:creationId xmlns:a16="http://schemas.microsoft.com/office/drawing/2014/main" id="{5E415E9C-46CA-410E-A037-895D818E96BA}"/>
              </a:ext>
            </a:extLst>
          </p:cNvPr>
          <p:cNvSpPr>
            <a:spLocks noGrp="1"/>
          </p:cNvSpPr>
          <p:nvPr>
            <p:ph type="body" sz="quarter" idx="44" hasCustomPrompt="1"/>
          </p:nvPr>
        </p:nvSpPr>
        <p:spPr>
          <a:xfrm>
            <a:off x="6808436" y="3639163"/>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sp>
        <p:nvSpPr>
          <p:cNvPr id="40" name="Text Placeholder 8">
            <a:extLst>
              <a:ext uri="{FF2B5EF4-FFF2-40B4-BE49-F238E27FC236}">
                <a16:creationId xmlns:a16="http://schemas.microsoft.com/office/drawing/2014/main" id="{6668769A-D2D8-4FA5-BC3B-1B45DD4C29D7}"/>
              </a:ext>
            </a:extLst>
          </p:cNvPr>
          <p:cNvSpPr>
            <a:spLocks noGrp="1"/>
          </p:cNvSpPr>
          <p:nvPr>
            <p:ph type="body" sz="quarter" idx="45" hasCustomPrompt="1"/>
          </p:nvPr>
        </p:nvSpPr>
        <p:spPr>
          <a:xfrm>
            <a:off x="6808435" y="4462415"/>
            <a:ext cx="3723512" cy="548259"/>
          </a:xfrm>
        </p:spPr>
        <p:txBody>
          <a:bodyPr/>
          <a:lstStyle>
            <a:lvl1pPr>
              <a:defRPr>
                <a:solidFill>
                  <a:schemeClr val="accent3"/>
                </a:solidFill>
              </a:defRPr>
            </a:lvl1pPr>
            <a:lvl2pPr>
              <a:defRPr b="1" spc="0" baseline="0">
                <a:solidFill>
                  <a:schemeClr val="tx2"/>
                </a:solidFill>
              </a:defRPr>
            </a:lvl2pPr>
            <a:lvl3pPr>
              <a:defRPr sz="1400"/>
            </a:lvl3pPr>
          </a:lstStyle>
          <a:p>
            <a:pPr lvl="1"/>
            <a:r>
              <a:rPr lang="en-US"/>
              <a:t>Second level</a:t>
            </a:r>
          </a:p>
          <a:p>
            <a:pPr lvl="2"/>
            <a:r>
              <a:rPr lang="en-US"/>
              <a:t>Third level</a:t>
            </a:r>
          </a:p>
        </p:txBody>
      </p:sp>
      <p:cxnSp>
        <p:nvCxnSpPr>
          <p:cNvPr id="24" name="RuleLine - Mid" hidden="1">
            <a:extLst>
              <a:ext uri="{FF2B5EF4-FFF2-40B4-BE49-F238E27FC236}">
                <a16:creationId xmlns:a16="http://schemas.microsoft.com/office/drawing/2014/main" id="{3DD18B4E-7F57-4AA7-AE86-092943C362DB}"/>
              </a:ext>
            </a:extLst>
          </p:cNvPr>
          <p:cNvCxnSpPr/>
          <p:nvPr userDrawn="1"/>
        </p:nvCxnSpPr>
        <p:spPr>
          <a:xfrm>
            <a:off x="5595557"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8799A13-F9B2-4E8D-954C-D6CC3CF867F8}"/>
              </a:ext>
            </a:extLst>
          </p:cNvPr>
          <p:cNvSpPr txBox="1"/>
          <p:nvPr userDrawn="1"/>
        </p:nvSpPr>
        <p:spPr>
          <a:xfrm>
            <a:off x="663958" y="593918"/>
            <a:ext cx="5099235" cy="719091"/>
          </a:xfrm>
          <a:prstGeom prst="rect">
            <a:avLst/>
          </a:prstGeom>
          <a:noFill/>
        </p:spPr>
        <p:txBody>
          <a:bodyPr wrap="square" lIns="0" tIns="0" rIns="0" bIns="0" rtlCol="0">
            <a:noAutofit/>
          </a:bodyPr>
          <a:lstStyle/>
          <a:p>
            <a:pPr marL="0" indent="0" algn="l">
              <a:spcAft>
                <a:spcPts val="400"/>
              </a:spcAft>
              <a:buFont typeface="Arial" panose="020B0604020202020204" pitchFamily="34" charset="0"/>
              <a:buNone/>
            </a:pPr>
            <a:r>
              <a:rPr lang="en-US" sz="3600">
                <a:solidFill>
                  <a:schemeClr val="tx2"/>
                </a:solidFill>
                <a:latin typeface="+mj-lt"/>
                <a:cs typeface="Arial" panose="020B0604020202020204" pitchFamily="34" charset="0"/>
              </a:rPr>
              <a:t>Agenda</a:t>
            </a:r>
          </a:p>
        </p:txBody>
      </p:sp>
      <p:grpSp>
        <p:nvGrpSpPr>
          <p:cNvPr id="26" name="GRAPHIC - MathCompass">
            <a:extLst>
              <a:ext uri="{FF2B5EF4-FFF2-40B4-BE49-F238E27FC236}">
                <a16:creationId xmlns:a16="http://schemas.microsoft.com/office/drawing/2014/main" id="{C80658BD-EBE3-4BD8-A3A9-3BB09AE8A0DB}"/>
              </a:ext>
            </a:extLst>
          </p:cNvPr>
          <p:cNvGrpSpPr>
            <a:grpSpLocks noChangeAspect="1"/>
          </p:cNvGrpSpPr>
          <p:nvPr userDrawn="1"/>
        </p:nvGrpSpPr>
        <p:grpSpPr>
          <a:xfrm>
            <a:off x="10091641" y="594360"/>
            <a:ext cx="552577" cy="548640"/>
            <a:chOff x="5423543" y="1158469"/>
            <a:chExt cx="1103529" cy="1095666"/>
          </a:xfrm>
          <a:solidFill>
            <a:schemeClr val="accent2"/>
          </a:solidFill>
        </p:grpSpPr>
        <p:sp>
          <p:nvSpPr>
            <p:cNvPr id="27" name="/ (South)">
              <a:extLst>
                <a:ext uri="{FF2B5EF4-FFF2-40B4-BE49-F238E27FC236}">
                  <a16:creationId xmlns:a16="http://schemas.microsoft.com/office/drawing/2014/main" id="{83FE6A68-607A-4FDB-A142-4BD97E08F2B6}"/>
                </a:ext>
              </a:extLst>
            </p:cNvPr>
            <p:cNvSpPr>
              <a:spLocks noChangeAspect="1"/>
            </p:cNvSpPr>
            <p:nvPr userDrawn="1"/>
          </p:nvSpPr>
          <p:spPr>
            <a:xfrm>
              <a:off x="5870210" y="2047441"/>
              <a:ext cx="210197" cy="206694"/>
            </a:xfrm>
            <a:custGeom>
              <a:avLst/>
              <a:gdLst>
                <a:gd name="connsiteX0" fmla="*/ 184218 w 210197"/>
                <a:gd name="connsiteY0" fmla="*/ 154736 h 206694"/>
                <a:gd name="connsiteX1" fmla="*/ 210197 w 210197"/>
                <a:gd name="connsiteY1" fmla="*/ 180715 h 206694"/>
                <a:gd name="connsiteX2" fmla="*/ 184218 w 210197"/>
                <a:gd name="connsiteY2" fmla="*/ 206694 h 206694"/>
                <a:gd name="connsiteX3" fmla="*/ 158239 w 210197"/>
                <a:gd name="connsiteY3" fmla="*/ 180715 h 206694"/>
                <a:gd name="connsiteX4" fmla="*/ 184218 w 210197"/>
                <a:gd name="connsiteY4" fmla="*/ 154736 h 206694"/>
                <a:gd name="connsiteX5" fmla="*/ 191585 w 210197"/>
                <a:gd name="connsiteY5" fmla="*/ 1615 h 206694"/>
                <a:gd name="connsiteX6" fmla="*/ 203628 w 210197"/>
                <a:gd name="connsiteY6" fmla="*/ 6459 h 206694"/>
                <a:gd name="connsiteX7" fmla="*/ 203628 w 210197"/>
                <a:gd name="connsiteY7" fmla="*/ 30143 h 206694"/>
                <a:gd name="connsiteX8" fmla="*/ 32843 w 210197"/>
                <a:gd name="connsiteY8" fmla="*/ 200234 h 206694"/>
                <a:gd name="connsiteX9" fmla="*/ 6568 w 210197"/>
                <a:gd name="connsiteY9" fmla="*/ 200234 h 206694"/>
                <a:gd name="connsiteX10" fmla="*/ 6568 w 210197"/>
                <a:gd name="connsiteY10" fmla="*/ 176550 h 206694"/>
                <a:gd name="connsiteX11" fmla="*/ 179543 w 210197"/>
                <a:gd name="connsiteY11" fmla="*/ 6459 h 206694"/>
                <a:gd name="connsiteX12" fmla="*/ 191585 w 210197"/>
                <a:gd name="connsiteY12" fmla="*/ 1615 h 206694"/>
                <a:gd name="connsiteX13" fmla="*/ 25979 w 210197"/>
                <a:gd name="connsiteY13" fmla="*/ 0 h 206694"/>
                <a:gd name="connsiteX14" fmla="*/ 51958 w 210197"/>
                <a:gd name="connsiteY14" fmla="*/ 25979 h 206694"/>
                <a:gd name="connsiteX15" fmla="*/ 25979 w 210197"/>
                <a:gd name="connsiteY15" fmla="*/ 51958 h 206694"/>
                <a:gd name="connsiteX16" fmla="*/ 0 w 210197"/>
                <a:gd name="connsiteY16" fmla="*/ 25979 h 206694"/>
                <a:gd name="connsiteX17" fmla="*/ 25979 w 210197"/>
                <a:gd name="connsiteY17" fmla="*/ 0 h 20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197" h="206694">
                  <a:moveTo>
                    <a:pt x="184218" y="154736"/>
                  </a:moveTo>
                  <a:cubicBezTo>
                    <a:pt x="198566" y="154736"/>
                    <a:pt x="210197" y="166367"/>
                    <a:pt x="210197" y="180715"/>
                  </a:cubicBezTo>
                  <a:cubicBezTo>
                    <a:pt x="210197" y="195063"/>
                    <a:pt x="198566" y="206694"/>
                    <a:pt x="184218" y="206694"/>
                  </a:cubicBezTo>
                  <a:cubicBezTo>
                    <a:pt x="169870" y="206694"/>
                    <a:pt x="158239" y="195063"/>
                    <a:pt x="158239" y="180715"/>
                  </a:cubicBezTo>
                  <a:cubicBezTo>
                    <a:pt x="158239" y="166367"/>
                    <a:pt x="169870" y="154736"/>
                    <a:pt x="184218" y="154736"/>
                  </a:cubicBezTo>
                  <a:close/>
                  <a:moveTo>
                    <a:pt x="191585" y="1615"/>
                  </a:moveTo>
                  <a:cubicBezTo>
                    <a:pt x="195964" y="1615"/>
                    <a:pt x="200344" y="3230"/>
                    <a:pt x="203628" y="6459"/>
                  </a:cubicBezTo>
                  <a:cubicBezTo>
                    <a:pt x="210196" y="12918"/>
                    <a:pt x="210196" y="23684"/>
                    <a:pt x="203628" y="30143"/>
                  </a:cubicBezTo>
                  <a:lnTo>
                    <a:pt x="32843" y="200234"/>
                  </a:lnTo>
                  <a:cubicBezTo>
                    <a:pt x="24085" y="206693"/>
                    <a:pt x="13137" y="206693"/>
                    <a:pt x="6568" y="200234"/>
                  </a:cubicBezTo>
                  <a:cubicBezTo>
                    <a:pt x="0" y="193775"/>
                    <a:pt x="0" y="183010"/>
                    <a:pt x="6568" y="176550"/>
                  </a:cubicBezTo>
                  <a:lnTo>
                    <a:pt x="179543" y="6459"/>
                  </a:lnTo>
                  <a:cubicBezTo>
                    <a:pt x="182827" y="3230"/>
                    <a:pt x="187206" y="1615"/>
                    <a:pt x="191585" y="1615"/>
                  </a:cubicBezTo>
                  <a:close/>
                  <a:moveTo>
                    <a:pt x="25979" y="0"/>
                  </a:moveTo>
                  <a:cubicBezTo>
                    <a:pt x="40327" y="0"/>
                    <a:pt x="51958" y="11631"/>
                    <a:pt x="51958" y="25979"/>
                  </a:cubicBezTo>
                  <a:cubicBezTo>
                    <a:pt x="51958" y="40327"/>
                    <a:pt x="40327" y="51958"/>
                    <a:pt x="25979" y="51958"/>
                  </a:cubicBezTo>
                  <a:cubicBezTo>
                    <a:pt x="11631" y="51958"/>
                    <a:pt x="0" y="40327"/>
                    <a:pt x="0" y="25979"/>
                  </a:cubicBezTo>
                  <a:cubicBezTo>
                    <a:pt x="0" y="11631"/>
                    <a:pt x="11631" y="0"/>
                    <a:pt x="2597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 (East)">
              <a:extLst>
                <a:ext uri="{FF2B5EF4-FFF2-40B4-BE49-F238E27FC236}">
                  <a16:creationId xmlns:a16="http://schemas.microsoft.com/office/drawing/2014/main" id="{0F29AB6F-BC0C-4392-A24A-10CFBC5C2CCC}"/>
                </a:ext>
              </a:extLst>
            </p:cNvPr>
            <p:cNvSpPr>
              <a:spLocks noChangeAspect="1"/>
            </p:cNvSpPr>
            <p:nvPr userDrawn="1"/>
          </p:nvSpPr>
          <p:spPr bwMode="auto">
            <a:xfrm>
              <a:off x="6302864" y="1686227"/>
              <a:ext cx="224208" cy="38537"/>
            </a:xfrm>
            <a:custGeom>
              <a:avLst/>
              <a:gdLst>
                <a:gd name="T0" fmla="*/ 8 w 105"/>
                <a:gd name="T1" fmla="*/ 17 h 17"/>
                <a:gd name="T2" fmla="*/ 8 w 105"/>
                <a:gd name="T3" fmla="*/ 17 h 17"/>
                <a:gd name="T4" fmla="*/ 97 w 105"/>
                <a:gd name="T5" fmla="*/ 17 h 17"/>
                <a:gd name="T6" fmla="*/ 105 w 105"/>
                <a:gd name="T7" fmla="*/ 9 h 17"/>
                <a:gd name="T8" fmla="*/ 97 w 105"/>
                <a:gd name="T9" fmla="*/ 0 h 17"/>
                <a:gd name="T10" fmla="*/ 8 w 105"/>
                <a:gd name="T11" fmla="*/ 0 h 17"/>
                <a:gd name="T12" fmla="*/ 0 w 105"/>
                <a:gd name="T13" fmla="*/ 9 h 17"/>
                <a:gd name="T14" fmla="*/ 8 w 105"/>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7">
                  <a:moveTo>
                    <a:pt x="8" y="17"/>
                  </a:moveTo>
                  <a:lnTo>
                    <a:pt x="8" y="17"/>
                  </a:lnTo>
                  <a:lnTo>
                    <a:pt x="97" y="17"/>
                  </a:lnTo>
                  <a:cubicBezTo>
                    <a:pt x="102" y="17"/>
                    <a:pt x="105" y="13"/>
                    <a:pt x="105" y="9"/>
                  </a:cubicBezTo>
                  <a:cubicBezTo>
                    <a:pt x="105" y="4"/>
                    <a:pt x="102" y="0"/>
                    <a:pt x="97" y="0"/>
                  </a:cubicBezTo>
                  <a:lnTo>
                    <a:pt x="8" y="0"/>
                  </a:lnTo>
                  <a:cubicBezTo>
                    <a:pt x="4" y="0"/>
                    <a:pt x="0" y="4"/>
                    <a:pt x="0" y="9"/>
                  </a:cubicBezTo>
                  <a:cubicBezTo>
                    <a:pt x="0" y="13"/>
                    <a:pt x="4" y="17"/>
                    <a:pt x="8" y="1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x (North)">
              <a:extLst>
                <a:ext uri="{FF2B5EF4-FFF2-40B4-BE49-F238E27FC236}">
                  <a16:creationId xmlns:a16="http://schemas.microsoft.com/office/drawing/2014/main" id="{03F593BD-8A99-4B3C-9853-96AB9176E12D}"/>
                </a:ext>
              </a:extLst>
            </p:cNvPr>
            <p:cNvSpPr>
              <a:spLocks/>
            </p:cNvSpPr>
            <p:nvPr userDrawn="1"/>
          </p:nvSpPr>
          <p:spPr bwMode="auto">
            <a:xfrm>
              <a:off x="5871852" y="1158469"/>
              <a:ext cx="206912" cy="203464"/>
            </a:xfrm>
            <a:custGeom>
              <a:avLst/>
              <a:gdLst>
                <a:gd name="connsiteX0" fmla="*/ 17243 w 206912"/>
                <a:gd name="connsiteY0" fmla="*/ 1 h 203464"/>
                <a:gd name="connsiteX1" fmla="*/ 31201 w 206912"/>
                <a:gd name="connsiteY1" fmla="*/ 4845 h 203464"/>
                <a:gd name="connsiteX2" fmla="*/ 104084 w 206912"/>
                <a:gd name="connsiteY2" fmla="*/ 77432 h 203464"/>
                <a:gd name="connsiteX3" fmla="*/ 177901 w 206912"/>
                <a:gd name="connsiteY3" fmla="*/ 4845 h 203464"/>
                <a:gd name="connsiteX4" fmla="*/ 201986 w 206912"/>
                <a:gd name="connsiteY4" fmla="*/ 4845 h 203464"/>
                <a:gd name="connsiteX5" fmla="*/ 201986 w 206912"/>
                <a:gd name="connsiteY5" fmla="*/ 28529 h 203464"/>
                <a:gd name="connsiteX6" fmla="*/ 128484 w 206912"/>
                <a:gd name="connsiteY6" fmla="*/ 101733 h 203464"/>
                <a:gd name="connsiteX7" fmla="*/ 201986 w 206912"/>
                <a:gd name="connsiteY7" fmla="*/ 174936 h 203464"/>
                <a:gd name="connsiteX8" fmla="*/ 201986 w 206912"/>
                <a:gd name="connsiteY8" fmla="*/ 198620 h 203464"/>
                <a:gd name="connsiteX9" fmla="*/ 177901 w 206912"/>
                <a:gd name="connsiteY9" fmla="*/ 198620 h 203464"/>
                <a:gd name="connsiteX10" fmla="*/ 104084 w 206912"/>
                <a:gd name="connsiteY10" fmla="*/ 126033 h 203464"/>
                <a:gd name="connsiteX11" fmla="*/ 31201 w 206912"/>
                <a:gd name="connsiteY11" fmla="*/ 198620 h 203464"/>
                <a:gd name="connsiteX12" fmla="*/ 4927 w 206912"/>
                <a:gd name="connsiteY12" fmla="*/ 198620 h 203464"/>
                <a:gd name="connsiteX13" fmla="*/ 4927 w 206912"/>
                <a:gd name="connsiteY13" fmla="*/ 174936 h 203464"/>
                <a:gd name="connsiteX14" fmla="*/ 79371 w 206912"/>
                <a:gd name="connsiteY14" fmla="*/ 101733 h 203464"/>
                <a:gd name="connsiteX15" fmla="*/ 4927 w 206912"/>
                <a:gd name="connsiteY15" fmla="*/ 28529 h 203464"/>
                <a:gd name="connsiteX16" fmla="*/ 4927 w 206912"/>
                <a:gd name="connsiteY16" fmla="*/ 4845 h 203464"/>
                <a:gd name="connsiteX17" fmla="*/ 17243 w 206912"/>
                <a:gd name="connsiteY17" fmla="*/ 1 h 20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6912" h="203464">
                  <a:moveTo>
                    <a:pt x="17243" y="1"/>
                  </a:moveTo>
                  <a:cubicBezTo>
                    <a:pt x="21896" y="1"/>
                    <a:pt x="26822" y="1616"/>
                    <a:pt x="31201" y="4845"/>
                  </a:cubicBezTo>
                  <a:lnTo>
                    <a:pt x="104084" y="77432"/>
                  </a:lnTo>
                  <a:lnTo>
                    <a:pt x="177901" y="4845"/>
                  </a:lnTo>
                  <a:cubicBezTo>
                    <a:pt x="184469" y="-1614"/>
                    <a:pt x="195417" y="-1614"/>
                    <a:pt x="201986" y="4845"/>
                  </a:cubicBezTo>
                  <a:cubicBezTo>
                    <a:pt x="208554" y="11304"/>
                    <a:pt x="208554" y="22070"/>
                    <a:pt x="201986" y="28529"/>
                  </a:cubicBezTo>
                  <a:lnTo>
                    <a:pt x="128484" y="101733"/>
                  </a:lnTo>
                  <a:lnTo>
                    <a:pt x="201986" y="174936"/>
                  </a:lnTo>
                  <a:cubicBezTo>
                    <a:pt x="208554" y="181395"/>
                    <a:pt x="208554" y="192161"/>
                    <a:pt x="201986" y="198620"/>
                  </a:cubicBezTo>
                  <a:cubicBezTo>
                    <a:pt x="195417" y="205079"/>
                    <a:pt x="184469" y="205079"/>
                    <a:pt x="177901" y="198620"/>
                  </a:cubicBezTo>
                  <a:lnTo>
                    <a:pt x="104084" y="126033"/>
                  </a:lnTo>
                  <a:lnTo>
                    <a:pt x="31201" y="198620"/>
                  </a:lnTo>
                  <a:cubicBezTo>
                    <a:pt x="22443" y="205079"/>
                    <a:pt x="11495" y="205079"/>
                    <a:pt x="4927" y="198620"/>
                  </a:cubicBezTo>
                  <a:cubicBezTo>
                    <a:pt x="-1642" y="192161"/>
                    <a:pt x="-1642" y="181395"/>
                    <a:pt x="4927" y="174936"/>
                  </a:cubicBezTo>
                  <a:lnTo>
                    <a:pt x="79371" y="101733"/>
                  </a:lnTo>
                  <a:lnTo>
                    <a:pt x="4927" y="28529"/>
                  </a:lnTo>
                  <a:cubicBezTo>
                    <a:pt x="-1642" y="22070"/>
                    <a:pt x="-1642" y="11304"/>
                    <a:pt x="4927" y="4845"/>
                  </a:cubicBezTo>
                  <a:cubicBezTo>
                    <a:pt x="8211" y="1616"/>
                    <a:pt x="12590" y="1"/>
                    <a:pt x="1724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0" name="+ (West)">
              <a:extLst>
                <a:ext uri="{FF2B5EF4-FFF2-40B4-BE49-F238E27FC236}">
                  <a16:creationId xmlns:a16="http://schemas.microsoft.com/office/drawing/2014/main" id="{294CC52A-6519-4DF7-B1ED-CC7298BC8FAF}"/>
                </a:ext>
              </a:extLst>
            </p:cNvPr>
            <p:cNvSpPr>
              <a:spLocks/>
            </p:cNvSpPr>
            <p:nvPr userDrawn="1"/>
          </p:nvSpPr>
          <p:spPr bwMode="auto">
            <a:xfrm>
              <a:off x="5423543" y="1593391"/>
              <a:ext cx="227713" cy="224208"/>
            </a:xfrm>
            <a:custGeom>
              <a:avLst/>
              <a:gdLst>
                <a:gd name="connsiteX0" fmla="*/ 112827 w 227713"/>
                <a:gd name="connsiteY0" fmla="*/ 0 h 224208"/>
                <a:gd name="connsiteX1" fmla="*/ 131374 w 227713"/>
                <a:gd name="connsiteY1" fmla="*/ 17083 h 224208"/>
                <a:gd name="connsiteX2" fmla="*/ 131374 w 227713"/>
                <a:gd name="connsiteY2" fmla="*/ 92837 h 224208"/>
                <a:gd name="connsiteX3" fmla="*/ 210364 w 227713"/>
                <a:gd name="connsiteY3" fmla="*/ 92837 h 224208"/>
                <a:gd name="connsiteX4" fmla="*/ 227713 w 227713"/>
                <a:gd name="connsiteY4" fmla="*/ 113239 h 224208"/>
                <a:gd name="connsiteX5" fmla="*/ 210364 w 227713"/>
                <a:gd name="connsiteY5" fmla="*/ 131374 h 224208"/>
                <a:gd name="connsiteX6" fmla="*/ 131374 w 227713"/>
                <a:gd name="connsiteY6" fmla="*/ 131374 h 224208"/>
                <a:gd name="connsiteX7" fmla="*/ 131374 w 227713"/>
                <a:gd name="connsiteY7" fmla="*/ 207126 h 224208"/>
                <a:gd name="connsiteX8" fmla="*/ 112827 w 227713"/>
                <a:gd name="connsiteY8" fmla="*/ 224208 h 224208"/>
                <a:gd name="connsiteX9" fmla="*/ 96341 w 227713"/>
                <a:gd name="connsiteY9" fmla="*/ 207126 h 224208"/>
                <a:gd name="connsiteX10" fmla="*/ 96341 w 227713"/>
                <a:gd name="connsiteY10" fmla="*/ 131374 h 224208"/>
                <a:gd name="connsiteX11" fmla="*/ 17349 w 227713"/>
                <a:gd name="connsiteY11" fmla="*/ 131374 h 224208"/>
                <a:gd name="connsiteX12" fmla="*/ 0 w 227713"/>
                <a:gd name="connsiteY12" fmla="*/ 113239 h 224208"/>
                <a:gd name="connsiteX13" fmla="*/ 17349 w 227713"/>
                <a:gd name="connsiteY13" fmla="*/ 92837 h 224208"/>
                <a:gd name="connsiteX14" fmla="*/ 96341 w 227713"/>
                <a:gd name="connsiteY14" fmla="*/ 92837 h 224208"/>
                <a:gd name="connsiteX15" fmla="*/ 96341 w 227713"/>
                <a:gd name="connsiteY15" fmla="*/ 17083 h 224208"/>
                <a:gd name="connsiteX16" fmla="*/ 112827 w 227713"/>
                <a:gd name="connsiteY16" fmla="*/ 0 h 22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713" h="224208">
                  <a:moveTo>
                    <a:pt x="112827" y="0"/>
                  </a:moveTo>
                  <a:cubicBezTo>
                    <a:pt x="123131" y="0"/>
                    <a:pt x="131374" y="6406"/>
                    <a:pt x="131374" y="17083"/>
                  </a:cubicBezTo>
                  <a:lnTo>
                    <a:pt x="131374" y="92837"/>
                  </a:lnTo>
                  <a:lnTo>
                    <a:pt x="210364" y="92837"/>
                  </a:lnTo>
                  <a:cubicBezTo>
                    <a:pt x="221207" y="92837"/>
                    <a:pt x="227713" y="101905"/>
                    <a:pt x="227713" y="113239"/>
                  </a:cubicBezTo>
                  <a:cubicBezTo>
                    <a:pt x="227713" y="122307"/>
                    <a:pt x="221207" y="131374"/>
                    <a:pt x="210364" y="131374"/>
                  </a:cubicBezTo>
                  <a:lnTo>
                    <a:pt x="131374" y="131374"/>
                  </a:lnTo>
                  <a:lnTo>
                    <a:pt x="131374" y="207126"/>
                  </a:lnTo>
                  <a:cubicBezTo>
                    <a:pt x="131374" y="217802"/>
                    <a:pt x="123131" y="224208"/>
                    <a:pt x="112827" y="224208"/>
                  </a:cubicBezTo>
                  <a:cubicBezTo>
                    <a:pt x="104584" y="224208"/>
                    <a:pt x="96341" y="217802"/>
                    <a:pt x="96341" y="207126"/>
                  </a:cubicBezTo>
                  <a:lnTo>
                    <a:pt x="96341" y="131374"/>
                  </a:lnTo>
                  <a:lnTo>
                    <a:pt x="17349" y="131374"/>
                  </a:lnTo>
                  <a:cubicBezTo>
                    <a:pt x="6506" y="131374"/>
                    <a:pt x="0" y="122307"/>
                    <a:pt x="0" y="113239"/>
                  </a:cubicBezTo>
                  <a:cubicBezTo>
                    <a:pt x="0" y="101905"/>
                    <a:pt x="6506" y="92837"/>
                    <a:pt x="17349" y="92837"/>
                  </a:cubicBezTo>
                  <a:lnTo>
                    <a:pt x="96341" y="92837"/>
                  </a:lnTo>
                  <a:lnTo>
                    <a:pt x="96341" y="17083"/>
                  </a:lnTo>
                  <a:cubicBezTo>
                    <a:pt x="96341" y="6406"/>
                    <a:pt x="104584" y="0"/>
                    <a:pt x="112827"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grpSp>
      <p:graphicFrame>
        <p:nvGraphicFramePr>
          <p:cNvPr id="31" name="Table 6">
            <a:extLst>
              <a:ext uri="{FF2B5EF4-FFF2-40B4-BE49-F238E27FC236}">
                <a16:creationId xmlns:a16="http://schemas.microsoft.com/office/drawing/2014/main" id="{41522D18-A5B4-4A04-96B0-C579B08C11E5}"/>
              </a:ext>
            </a:extLst>
          </p:cNvPr>
          <p:cNvGraphicFramePr>
            <a:graphicFrameLocks/>
          </p:cNvGraphicFramePr>
          <p:nvPr userDrawn="1">
            <p:extLst>
              <p:ext uri="{D42A27DB-BD31-4B8C-83A1-F6EECF244321}">
                <p14:modId xmlns:p14="http://schemas.microsoft.com/office/powerpoint/2010/main" val="1967671505"/>
              </p:ext>
            </p:extLst>
          </p:nvPr>
        </p:nvGraphicFramePr>
        <p:xfrm>
          <a:off x="663958"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a:solidFill>
                            <a:schemeClr val="accent3"/>
                          </a:solidFill>
                        </a:rPr>
                        <a:t>01</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02</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03</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04</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graphicFrame>
        <p:nvGraphicFramePr>
          <p:cNvPr id="32" name="Table 6">
            <a:extLst>
              <a:ext uri="{FF2B5EF4-FFF2-40B4-BE49-F238E27FC236}">
                <a16:creationId xmlns:a16="http://schemas.microsoft.com/office/drawing/2014/main" id="{D54D10CF-ABDC-4902-B405-C4D356F62179}"/>
              </a:ext>
            </a:extLst>
          </p:cNvPr>
          <p:cNvGraphicFramePr>
            <a:graphicFrameLocks/>
          </p:cNvGraphicFramePr>
          <p:nvPr userDrawn="1">
            <p:extLst>
              <p:ext uri="{D42A27DB-BD31-4B8C-83A1-F6EECF244321}">
                <p14:modId xmlns:p14="http://schemas.microsoft.com/office/powerpoint/2010/main" val="3392830006"/>
              </p:ext>
            </p:extLst>
          </p:nvPr>
        </p:nvGraphicFramePr>
        <p:xfrm>
          <a:off x="5874099" y="1855893"/>
          <a:ext cx="4657850" cy="3291840"/>
        </p:xfrm>
        <a:graphic>
          <a:graphicData uri="http://schemas.openxmlformats.org/drawingml/2006/table">
            <a:tbl>
              <a:tblPr>
                <a:tableStyleId>{17292A2E-F333-43FB-9621-5CBBE7FDCDCB}</a:tableStyleId>
              </a:tblPr>
              <a:tblGrid>
                <a:gridCol w="780641">
                  <a:extLst>
                    <a:ext uri="{9D8B030D-6E8A-4147-A177-3AD203B41FA5}">
                      <a16:colId xmlns:a16="http://schemas.microsoft.com/office/drawing/2014/main" val="3033488714"/>
                    </a:ext>
                  </a:extLst>
                </a:gridCol>
                <a:gridCol w="3877209">
                  <a:extLst>
                    <a:ext uri="{9D8B030D-6E8A-4147-A177-3AD203B41FA5}">
                      <a16:colId xmlns:a16="http://schemas.microsoft.com/office/drawing/2014/main" val="891925897"/>
                    </a:ext>
                  </a:extLst>
                </a:gridCol>
              </a:tblGrid>
              <a:tr h="500938">
                <a:tc>
                  <a:txBody>
                    <a:bodyPr/>
                    <a:lstStyle/>
                    <a:p>
                      <a:r>
                        <a:rPr lang="en-US" sz="3600">
                          <a:solidFill>
                            <a:schemeClr val="accent3"/>
                          </a:solidFill>
                        </a:rPr>
                        <a:t>05</a:t>
                      </a:r>
                    </a:p>
                  </a:txBody>
                  <a:tcPr marT="137160" marB="137160" anchor="ctr">
                    <a:lnL w="6350" cap="flat" cmpd="sng" algn="ctr">
                      <a:noFill/>
                      <a:prstDash val="solid"/>
                      <a:miter lim="800000"/>
                    </a:lnL>
                    <a:lnR>
                      <a:noFill/>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6350" cap="flat" cmpd="sng" algn="ctr">
                      <a:noFill/>
                      <a:prstDash val="solid"/>
                      <a:miter lim="800000"/>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12815"/>
                  </a:ext>
                </a:extLst>
              </a:tr>
              <a:tr h="508372">
                <a:tc>
                  <a:txBody>
                    <a:bodyPr/>
                    <a:lstStyle/>
                    <a:p>
                      <a:r>
                        <a:rPr lang="en-US" sz="3600">
                          <a:solidFill>
                            <a:schemeClr val="accent3"/>
                          </a:solidFill>
                        </a:rPr>
                        <a:t>06</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1853888"/>
                  </a:ext>
                </a:extLst>
              </a:tr>
              <a:tr h="605016">
                <a:tc>
                  <a:txBody>
                    <a:bodyPr/>
                    <a:lstStyle/>
                    <a:p>
                      <a:r>
                        <a:rPr lang="en-US" sz="3600">
                          <a:solidFill>
                            <a:schemeClr val="accent3"/>
                          </a:solidFill>
                        </a:rPr>
                        <a:t>07</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27852802"/>
                  </a:ext>
                </a:extLst>
              </a:tr>
              <a:tr h="370840">
                <a:tc>
                  <a:txBody>
                    <a:bodyPr/>
                    <a:lstStyle/>
                    <a:p>
                      <a:r>
                        <a:rPr lang="en-US" sz="3600">
                          <a:solidFill>
                            <a:schemeClr val="accent3"/>
                          </a:solidFill>
                        </a:rPr>
                        <a:t>08</a:t>
                      </a:r>
                    </a:p>
                  </a:txBody>
                  <a:tcPr marT="137160" marB="137160" anchor="ctr">
                    <a:lnL w="6350" cap="flat" cmpd="sng" algn="ctr">
                      <a:noFill/>
                      <a:prstDash val="solid"/>
                      <a:miter lim="800000"/>
                    </a:lnL>
                    <a:lnR>
                      <a:noFill/>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spcAft>
                          <a:spcPts val="600"/>
                        </a:spcAft>
                      </a:pPr>
                      <a:endParaRPr lang="en-US" sz="1400"/>
                    </a:p>
                  </a:txBody>
                  <a:tcPr marT="137160" marB="137160" anchor="ctr">
                    <a:lnL>
                      <a:noFill/>
                    </a:lnL>
                    <a:lnR w="6350" cap="flat" cmpd="sng" algn="ctr">
                      <a:noFill/>
                      <a:prstDash val="solid"/>
                      <a:miter lim="800000"/>
                    </a:lnR>
                    <a:lnT w="12700" cap="flat" cmpd="sng" algn="ctr">
                      <a:solidFill>
                        <a:schemeClr val="accent3"/>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1363866"/>
                  </a:ext>
                </a:extLst>
              </a:tr>
            </a:tbl>
          </a:graphicData>
        </a:graphic>
      </p:graphicFrame>
    </p:spTree>
    <p:extLst>
      <p:ext uri="{BB962C8B-B14F-4D97-AF65-F5344CB8AC3E}">
        <p14:creationId xmlns:p14="http://schemas.microsoft.com/office/powerpoint/2010/main" val="27729481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itle + Image B">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8" y="1524000"/>
            <a:ext cx="5918238" cy="2124921"/>
          </a:xfrm>
        </p:spPr>
        <p:txBody>
          <a:bodyPr anchor="t"/>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8" name="RuleLine - Top">
            <a:extLst>
              <a:ext uri="{FF2B5EF4-FFF2-40B4-BE49-F238E27FC236}">
                <a16:creationId xmlns:a16="http://schemas.microsoft.com/office/drawing/2014/main" id="{FB2EDE1C-07D0-415D-89CD-91A6141D833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CFF10F11-2CFD-4F19-B556-434DE4509A8E}"/>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C3D2D290-AFFD-44A4-9C2E-FCB15BE3281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414093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itle + Image B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1"/>
            <a:ext cx="5925106" cy="2124920"/>
          </a:xfrm>
        </p:spPr>
        <p:txBody>
          <a:bodyPr anchor="t"/>
          <a:lstStyle>
            <a:lvl1pPr>
              <a:defRPr>
                <a:solidFill>
                  <a:schemeClr val="tx2"/>
                </a:solidFill>
              </a:defRPr>
            </a:lvl1p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8" name="RuleLine - Top">
            <a:extLst>
              <a:ext uri="{FF2B5EF4-FFF2-40B4-BE49-F238E27FC236}">
                <a16:creationId xmlns:a16="http://schemas.microsoft.com/office/drawing/2014/main" id="{727718C3-22C3-45C5-B905-BE2C7608E21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878DEC5C-33C6-4D2F-850D-2CD3A1D25D7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E2B0289B-B4BA-4E47-9275-58989BAFBC9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845577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Content - Intro + Image">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7266" y="3200400"/>
            <a:ext cx="4561958" cy="2819400"/>
          </a:xfrm>
        </p:spPr>
        <p:txBody>
          <a:bodyPr/>
          <a:lstStyle>
            <a:lvl1pPr>
              <a:defRPr>
                <a:solidFill>
                  <a:schemeClr val="tx2"/>
                </a:solidFill>
              </a:defRPr>
            </a:lvl1pPr>
            <a:lvl2pPr>
              <a:defRPr b="1">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a:p>
            <a:pPr lvl="5"/>
            <a:endParaRPr lang="en-US"/>
          </a:p>
        </p:txBody>
      </p:sp>
      <p:sp>
        <p:nvSpPr>
          <p:cNvPr id="15" name="Title Placeholder - Top"/>
          <p:cNvSpPr>
            <a:spLocks noGrp="1"/>
          </p:cNvSpPr>
          <p:nvPr>
            <p:ph type="title"/>
          </p:nvPr>
        </p:nvSpPr>
        <p:spPr>
          <a:xfrm>
            <a:off x="667268" y="457202"/>
            <a:ext cx="4561957" cy="2057399"/>
          </a:xfrm>
        </p:spPr>
        <p:txBody>
          <a:body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8" name="Picture Placeholder 10"/>
          <p:cNvSpPr>
            <a:spLocks noGrp="1"/>
          </p:cNvSpPr>
          <p:nvPr>
            <p:ph type="pic" sz="quarter" idx="35" hasCustomPrompt="1"/>
          </p:nvPr>
        </p:nvSpPr>
        <p:spPr>
          <a:xfrm>
            <a:off x="6439301" y="0"/>
            <a:ext cx="4951358"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4" name="RuleLine - Mid">
            <a:extLst>
              <a:ext uri="{FF2B5EF4-FFF2-40B4-BE49-F238E27FC236}">
                <a16:creationId xmlns:a16="http://schemas.microsoft.com/office/drawing/2014/main" id="{D9EC1EEB-89B8-4FFD-AC35-E10CADE7BB8B}"/>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56E4AAE5-AEFC-4C79-AE96-048323E708E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Mid">
            <a:extLst>
              <a:ext uri="{FF2B5EF4-FFF2-40B4-BE49-F238E27FC236}">
                <a16:creationId xmlns:a16="http://schemas.microsoft.com/office/drawing/2014/main" id="{DC696C75-EED2-4AE8-B92D-9E6ED43A8145}"/>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377751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Content - Intro + Image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1" y="3200400"/>
            <a:ext cx="4568824" cy="2819400"/>
          </a:xfrm>
        </p:spPr>
        <p:txBody>
          <a:bodyPr/>
          <a:lstStyle>
            <a:lvl1pPr>
              <a:defRPr>
                <a:solidFill>
                  <a:schemeClr val="accent3"/>
                </a:solidFill>
              </a:defRPr>
            </a:lvl1pPr>
            <a:lvl2pPr>
              <a:defRPr b="1">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lvl5pPr>
            <a:lvl6pPr marL="642938" indent="-242888">
              <a:buClr>
                <a:schemeClr val="accent3"/>
              </a:buClr>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Fourth level</a:t>
            </a:r>
          </a:p>
          <a:p>
            <a:pPr lvl="4"/>
            <a:r>
              <a:rPr lang="en-US"/>
              <a:t>Fifth level</a:t>
            </a:r>
          </a:p>
          <a:p>
            <a:pPr lvl="5"/>
            <a:r>
              <a:rPr lang="en-US"/>
              <a:t>Sixth level</a:t>
            </a:r>
          </a:p>
        </p:txBody>
      </p:sp>
      <p:sp>
        <p:nvSpPr>
          <p:cNvPr id="15" name="Title Placeholder - Top"/>
          <p:cNvSpPr>
            <a:spLocks noGrp="1"/>
          </p:cNvSpPr>
          <p:nvPr>
            <p:ph type="title"/>
          </p:nvPr>
        </p:nvSpPr>
        <p:spPr>
          <a:xfrm>
            <a:off x="660400" y="457202"/>
            <a:ext cx="4568825" cy="2057399"/>
          </a:xfrm>
        </p:spPr>
        <p:txBody>
          <a:bodyPr/>
          <a:lstStyle>
            <a:lvl1pPr>
              <a:defRPr>
                <a:solidFill>
                  <a:schemeClr val="tx2"/>
                </a:solidFill>
              </a:defRPr>
            </a:lvl1p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7" name="Picture Placeholder 10"/>
          <p:cNvSpPr>
            <a:spLocks noGrp="1"/>
          </p:cNvSpPr>
          <p:nvPr>
            <p:ph type="pic" sz="quarter" idx="35" hasCustomPrompt="1"/>
          </p:nvPr>
        </p:nvSpPr>
        <p:spPr>
          <a:xfrm>
            <a:off x="6439301" y="0"/>
            <a:ext cx="4951357"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cxnSp>
        <p:nvCxnSpPr>
          <p:cNvPr id="11" name="RuleLine - Mid">
            <a:extLst>
              <a:ext uri="{FF2B5EF4-FFF2-40B4-BE49-F238E27FC236}">
                <a16:creationId xmlns:a16="http://schemas.microsoft.com/office/drawing/2014/main" id="{ACB6D1EA-3C32-4A73-B4F0-6BB2D5F8610B}"/>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hidden="1">
            <a:extLst>
              <a:ext uri="{FF2B5EF4-FFF2-40B4-BE49-F238E27FC236}">
                <a16:creationId xmlns:a16="http://schemas.microsoft.com/office/drawing/2014/main" id="{C6FB82D0-D5FA-47E7-B63F-F4B05940EF4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uleLine - Mid">
            <a:extLst>
              <a:ext uri="{FF2B5EF4-FFF2-40B4-BE49-F238E27FC236}">
                <a16:creationId xmlns:a16="http://schemas.microsoft.com/office/drawing/2014/main" id="{6B6F1B63-681F-4C1A-BB48-C532C6BFB8D8}"/>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99320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SectionTitle - A">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8" y="2042428"/>
            <a:ext cx="5918238" cy="2057399"/>
          </a:xfrm>
        </p:spPr>
        <p:txBody>
          <a:bodyPr anchor="b"/>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3" name="Freeform 32"/>
          <p:cNvSpPr>
            <a:spLocks noChangeAspect="1" noEditPoints="1"/>
          </p:cNvSpPr>
          <p:nvPr/>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10"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594DC789-4B8C-4FB0-937B-0FBC8FAB3F1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82D3854-41D4-4301-AE05-3C8FA6E70FE3}"/>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3" name="Freeform 32">
            <a:extLst>
              <a:ext uri="{FF2B5EF4-FFF2-40B4-BE49-F238E27FC236}">
                <a16:creationId xmlns:a16="http://schemas.microsoft.com/office/drawing/2014/main" id="{1DB43C06-DFA6-4A84-B5D3-40194F6F340B}"/>
              </a:ext>
            </a:extLst>
          </p:cNvPr>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bg2">
              <a:alpha val="5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cxnSp>
        <p:nvCxnSpPr>
          <p:cNvPr id="14" name="RuleLine - Mid">
            <a:extLst>
              <a:ext uri="{FF2B5EF4-FFF2-40B4-BE49-F238E27FC236}">
                <a16:creationId xmlns:a16="http://schemas.microsoft.com/office/drawing/2014/main" id="{51A28816-0819-4F2F-BFC9-1C9C1A65F002}"/>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277261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SectionTitle - A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lvl1pPr>
              <a:defRPr>
                <a:solidFill>
                  <a:schemeClr val="tx2"/>
                </a:solidFill>
              </a:defRPr>
            </a:lvl1pPr>
          </a:lstStyle>
          <a:p>
            <a:r>
              <a:rPr lang="en-US"/>
              <a:t>Click to edit Master title style</a:t>
            </a:r>
          </a:p>
        </p:txBody>
      </p:sp>
      <p:cxnSp>
        <p:nvCxnSpPr>
          <p:cNvPr id="8"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sp>
        <p:nvSpPr>
          <p:cNvPr id="32" name="Rectangle 31"/>
          <p:cNvSpPr/>
          <p:nvPr/>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AF2F60CC-12A0-4189-9E9C-D4412BD621D0}"/>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48042059-28AE-4689-9321-EACF571FE12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7B3331F0-235D-44D0-975D-3B44B4FFD7A7}"/>
              </a:ext>
            </a:extLst>
          </p:cNvPr>
          <p:cNvSpPr>
            <a:spLocks noChangeAspect="1" noEditPoints="1"/>
          </p:cNvSpPr>
          <p:nvPr userDrawn="1"/>
        </p:nvSpPr>
        <p:spPr bwMode="auto">
          <a:xfrm>
            <a:off x="7479570" y="1695938"/>
            <a:ext cx="5413592" cy="5413564"/>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sp>
        <p:nvSpPr>
          <p:cNvPr id="13" name="Rectangle 12">
            <a:extLst>
              <a:ext uri="{FF2B5EF4-FFF2-40B4-BE49-F238E27FC236}">
                <a16:creationId xmlns:a16="http://schemas.microsoft.com/office/drawing/2014/main" id="{B0CF78C2-7CA4-450A-BFBE-54ED4B151C71}"/>
              </a:ext>
            </a:extLst>
          </p:cNvPr>
          <p:cNvSpPr/>
          <p:nvPr userDrawn="1"/>
        </p:nvSpPr>
        <p:spPr>
          <a:xfrm>
            <a:off x="10718800" y="5779008"/>
            <a:ext cx="660400" cy="612648"/>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27198106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SectionTitle - B">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nvGrpSpPr>
          <p:cNvPr id="19" name="Group 18"/>
          <p:cNvGrpSpPr/>
          <p:nvPr/>
        </p:nvGrpSpPr>
        <p:grpSpPr>
          <a:xfrm>
            <a:off x="5457496" y="4789540"/>
            <a:ext cx="5145417" cy="1515534"/>
            <a:chOff x="5652229" y="76199"/>
            <a:chExt cx="5145417" cy="1515534"/>
          </a:xfrm>
          <a:solidFill>
            <a:schemeClr val="accent1"/>
          </a:solidFill>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 name="Rectangle 31"/>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30"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hidden="1">
            <a:extLst>
              <a:ext uri="{FF2B5EF4-FFF2-40B4-BE49-F238E27FC236}">
                <a16:creationId xmlns:a16="http://schemas.microsoft.com/office/drawing/2014/main" id="{DC2ECB8C-8833-444E-9187-ABA2CF2E528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Freeform 17">
            <a:extLst>
              <a:ext uri="{FF2B5EF4-FFF2-40B4-BE49-F238E27FC236}">
                <a16:creationId xmlns:a16="http://schemas.microsoft.com/office/drawing/2014/main" id="{03077F3F-B56E-459D-9F84-29F89CC96264}"/>
              </a:ext>
            </a:extLst>
          </p:cNvPr>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grpSp>
        <p:nvGrpSpPr>
          <p:cNvPr id="34" name="Group 33">
            <a:extLst>
              <a:ext uri="{FF2B5EF4-FFF2-40B4-BE49-F238E27FC236}">
                <a16:creationId xmlns:a16="http://schemas.microsoft.com/office/drawing/2014/main" id="{90229080-FF9C-4412-865D-523AEFFFBE36}"/>
              </a:ext>
            </a:extLst>
          </p:cNvPr>
          <p:cNvGrpSpPr/>
          <p:nvPr userDrawn="1"/>
        </p:nvGrpSpPr>
        <p:grpSpPr>
          <a:xfrm>
            <a:off x="5457496" y="4789540"/>
            <a:ext cx="5145417" cy="1515534"/>
            <a:chOff x="5652229" y="76199"/>
            <a:chExt cx="5145417" cy="1515534"/>
          </a:xfrm>
          <a:solidFill>
            <a:schemeClr val="accent1"/>
          </a:solidFill>
        </p:grpSpPr>
        <p:sp>
          <p:nvSpPr>
            <p:cNvPr id="35" name="Freeform 19">
              <a:extLst>
                <a:ext uri="{FF2B5EF4-FFF2-40B4-BE49-F238E27FC236}">
                  <a16:creationId xmlns:a16="http://schemas.microsoft.com/office/drawing/2014/main" id="{A3F503DE-4BFB-4A31-84F2-A5E937DBFD26}"/>
                </a:ext>
              </a:extLst>
            </p:cNvPr>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0">
              <a:extLst>
                <a:ext uri="{FF2B5EF4-FFF2-40B4-BE49-F238E27FC236}">
                  <a16:creationId xmlns:a16="http://schemas.microsoft.com/office/drawing/2014/main" id="{31B3079F-4FDB-4D7B-B83C-115FFA435B92}"/>
                </a:ext>
              </a:extLst>
            </p:cNvPr>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1">
              <a:extLst>
                <a:ext uri="{FF2B5EF4-FFF2-40B4-BE49-F238E27FC236}">
                  <a16:creationId xmlns:a16="http://schemas.microsoft.com/office/drawing/2014/main" id="{E497EBF0-1C64-482B-B141-0C72CD4CDA49}"/>
                </a:ext>
              </a:extLst>
            </p:cNvPr>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2">
              <a:extLst>
                <a:ext uri="{FF2B5EF4-FFF2-40B4-BE49-F238E27FC236}">
                  <a16:creationId xmlns:a16="http://schemas.microsoft.com/office/drawing/2014/main" id="{20D3C6E0-CF5F-4793-9E2A-496F31CD954D}"/>
                </a:ext>
              </a:extLst>
            </p:cNvPr>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
              <a:extLst>
                <a:ext uri="{FF2B5EF4-FFF2-40B4-BE49-F238E27FC236}">
                  <a16:creationId xmlns:a16="http://schemas.microsoft.com/office/drawing/2014/main" id="{D5F9AE09-F055-450B-BC8D-5FD16B96EC63}"/>
                </a:ext>
              </a:extLst>
            </p:cNvPr>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4">
              <a:extLst>
                <a:ext uri="{FF2B5EF4-FFF2-40B4-BE49-F238E27FC236}">
                  <a16:creationId xmlns:a16="http://schemas.microsoft.com/office/drawing/2014/main" id="{8C1C647E-48DC-49FE-AD50-4FC359DCDF99}"/>
                </a:ext>
              </a:extLst>
            </p:cNvPr>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5">
              <a:extLst>
                <a:ext uri="{FF2B5EF4-FFF2-40B4-BE49-F238E27FC236}">
                  <a16:creationId xmlns:a16="http://schemas.microsoft.com/office/drawing/2014/main" id="{152EC87C-2CA5-4B0E-B9A8-23655D219DCA}"/>
                </a:ext>
              </a:extLst>
            </p:cNvPr>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a:extLst>
                <a:ext uri="{FF2B5EF4-FFF2-40B4-BE49-F238E27FC236}">
                  <a16:creationId xmlns:a16="http://schemas.microsoft.com/office/drawing/2014/main" id="{6FBDF13D-F013-43EF-A494-702E7A96C0A8}"/>
                </a:ext>
              </a:extLst>
            </p:cNvPr>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7">
              <a:extLst>
                <a:ext uri="{FF2B5EF4-FFF2-40B4-BE49-F238E27FC236}">
                  <a16:creationId xmlns:a16="http://schemas.microsoft.com/office/drawing/2014/main" id="{B3788C6A-2A52-4102-AE93-005DC706C3C3}"/>
                </a:ext>
              </a:extLst>
            </p:cNvPr>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8">
              <a:extLst>
                <a:ext uri="{FF2B5EF4-FFF2-40B4-BE49-F238E27FC236}">
                  <a16:creationId xmlns:a16="http://schemas.microsoft.com/office/drawing/2014/main" id="{FF93FE18-71C6-4B71-8BE5-FDA993B8D6BE}"/>
                </a:ext>
              </a:extLst>
            </p:cNvPr>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Rectangle 44">
            <a:extLst>
              <a:ext uri="{FF2B5EF4-FFF2-40B4-BE49-F238E27FC236}">
                <a16:creationId xmlns:a16="http://schemas.microsoft.com/office/drawing/2014/main" id="{908675B1-230A-41C8-BBE4-0F458D65C9C1}"/>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46" name="RuleLine - Mid">
            <a:extLst>
              <a:ext uri="{FF2B5EF4-FFF2-40B4-BE49-F238E27FC236}">
                <a16:creationId xmlns:a16="http://schemas.microsoft.com/office/drawing/2014/main" id="{71DD7F2E-2ED7-462B-B563-125E1EBA0FD6}"/>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487290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SectionTitle - B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2042428"/>
            <a:ext cx="5925106" cy="2057399"/>
          </a:xfrm>
        </p:spPr>
        <p:txBody>
          <a:bodyPr anchor="b"/>
          <a:lstStyle>
            <a:lvl1pPr>
              <a:defRPr>
                <a:solidFill>
                  <a:schemeClr val="tx2"/>
                </a:solidFill>
              </a:defRPr>
            </a:lvl1pPr>
          </a:lstStyle>
          <a:p>
            <a:r>
              <a:rPr lang="en-US"/>
              <a:t>Click to edit Master title style</a:t>
            </a:r>
          </a:p>
        </p:txBody>
      </p:sp>
      <p:cxnSp>
        <p:nvCxnSpPr>
          <p:cNvPr id="8" name="RuleLine - Mid"/>
          <p:cNvCxnSpPr/>
          <p:nvPr/>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grpSp>
        <p:nvGrpSpPr>
          <p:cNvPr id="19" name="Group 18"/>
          <p:cNvGrpSpPr/>
          <p:nvPr/>
        </p:nvGrpSpPr>
        <p:grpSpPr>
          <a:xfrm>
            <a:off x="5457496" y="4789540"/>
            <a:ext cx="5145417" cy="1515534"/>
            <a:chOff x="5652229" y="76199"/>
            <a:chExt cx="5145417" cy="1515534"/>
          </a:xfrm>
        </p:grpSpPr>
        <p:sp>
          <p:nvSpPr>
            <p:cNvPr id="20" name="Freeform 19"/>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Rectangle 35"/>
          <p:cNvSpPr/>
          <p:nvPr/>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30" name="RuleLine - Mid">
            <a:extLst>
              <a:ext uri="{FF2B5EF4-FFF2-40B4-BE49-F238E27FC236}">
                <a16:creationId xmlns:a16="http://schemas.microsoft.com/office/drawing/2014/main" id="{09ACBAB1-26DC-479C-92E4-3FCE2542BF4B}"/>
              </a:ext>
            </a:extLst>
          </p:cNvPr>
          <p:cNvCxnSpPr/>
          <p:nvPr userDrawn="1"/>
        </p:nvCxnSpPr>
        <p:spPr>
          <a:xfrm>
            <a:off x="667268" y="440272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RuleLine - Top" hidden="1">
            <a:extLst>
              <a:ext uri="{FF2B5EF4-FFF2-40B4-BE49-F238E27FC236}">
                <a16:creationId xmlns:a16="http://schemas.microsoft.com/office/drawing/2014/main" id="{838C7796-E45A-4DB7-8019-7F01513D067A}"/>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Freeform 17">
            <a:extLst>
              <a:ext uri="{FF2B5EF4-FFF2-40B4-BE49-F238E27FC236}">
                <a16:creationId xmlns:a16="http://schemas.microsoft.com/office/drawing/2014/main" id="{72CC76F5-A663-44F4-A2AF-55F9EB757524}"/>
              </a:ext>
            </a:extLst>
          </p:cNvPr>
          <p:cNvSpPr>
            <a:spLocks noChangeAspect="1" noEditPoints="1"/>
          </p:cNvSpPr>
          <p:nvPr userDrawn="1"/>
        </p:nvSpPr>
        <p:spPr bwMode="auto">
          <a:xfrm>
            <a:off x="8676034" y="2177885"/>
            <a:ext cx="1921952" cy="1921942"/>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4">
              <a:alpha val="9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75000"/>
                </a:schemeClr>
              </a:solidFill>
            </a:endParaRPr>
          </a:p>
        </p:txBody>
      </p:sp>
      <p:grpSp>
        <p:nvGrpSpPr>
          <p:cNvPr id="33" name="Group 32">
            <a:extLst>
              <a:ext uri="{FF2B5EF4-FFF2-40B4-BE49-F238E27FC236}">
                <a16:creationId xmlns:a16="http://schemas.microsoft.com/office/drawing/2014/main" id="{44A08E6C-4F92-4585-B467-D0CDF2F1AD5E}"/>
              </a:ext>
            </a:extLst>
          </p:cNvPr>
          <p:cNvGrpSpPr/>
          <p:nvPr userDrawn="1"/>
        </p:nvGrpSpPr>
        <p:grpSpPr>
          <a:xfrm>
            <a:off x="5457496" y="4789540"/>
            <a:ext cx="5145417" cy="1515534"/>
            <a:chOff x="5652229" y="76199"/>
            <a:chExt cx="5145417" cy="1515534"/>
          </a:xfrm>
        </p:grpSpPr>
        <p:sp>
          <p:nvSpPr>
            <p:cNvPr id="34" name="Freeform 19">
              <a:extLst>
                <a:ext uri="{FF2B5EF4-FFF2-40B4-BE49-F238E27FC236}">
                  <a16:creationId xmlns:a16="http://schemas.microsoft.com/office/drawing/2014/main" id="{3413BF24-9F25-4FF1-8CF5-D30A938DAC2B}"/>
                </a:ext>
              </a:extLst>
            </p:cNvPr>
            <p:cNvSpPr>
              <a:spLocks noChangeAspect="1" noEditPoints="1"/>
            </p:cNvSpPr>
            <p:nvPr/>
          </p:nvSpPr>
          <p:spPr bwMode="auto">
            <a:xfrm>
              <a:off x="5652229" y="76199"/>
              <a:ext cx="1052248" cy="1047319"/>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0">
              <a:extLst>
                <a:ext uri="{FF2B5EF4-FFF2-40B4-BE49-F238E27FC236}">
                  <a16:creationId xmlns:a16="http://schemas.microsoft.com/office/drawing/2014/main" id="{14B1C1A7-7BFB-4A8C-830A-8DA50916CAFC}"/>
                </a:ext>
              </a:extLst>
            </p:cNvPr>
            <p:cNvSpPr>
              <a:spLocks noChangeAspect="1" noEditPoints="1"/>
            </p:cNvSpPr>
            <p:nvPr/>
          </p:nvSpPr>
          <p:spPr bwMode="auto">
            <a:xfrm>
              <a:off x="10181576" y="76199"/>
              <a:ext cx="616070" cy="1047319"/>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1">
              <a:extLst>
                <a:ext uri="{FF2B5EF4-FFF2-40B4-BE49-F238E27FC236}">
                  <a16:creationId xmlns:a16="http://schemas.microsoft.com/office/drawing/2014/main" id="{76756BF4-B541-4453-A55A-04A17BBA8CA0}"/>
                </a:ext>
              </a:extLst>
            </p:cNvPr>
            <p:cNvSpPr>
              <a:spLocks noChangeAspect="1" noEditPoints="1"/>
            </p:cNvSpPr>
            <p:nvPr/>
          </p:nvSpPr>
          <p:spPr bwMode="auto">
            <a:xfrm>
              <a:off x="5654694" y="1121055"/>
              <a:ext cx="1047319" cy="470678"/>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2">
              <a:extLst>
                <a:ext uri="{FF2B5EF4-FFF2-40B4-BE49-F238E27FC236}">
                  <a16:creationId xmlns:a16="http://schemas.microsoft.com/office/drawing/2014/main" id="{97439903-68EE-4C6E-A914-9B368DAA619E}"/>
                </a:ext>
              </a:extLst>
            </p:cNvPr>
            <p:cNvSpPr>
              <a:spLocks noChangeAspect="1" noEditPoints="1"/>
            </p:cNvSpPr>
            <p:nvPr/>
          </p:nvSpPr>
          <p:spPr bwMode="auto">
            <a:xfrm>
              <a:off x="10179113" y="1121055"/>
              <a:ext cx="613606" cy="465750"/>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
              <a:extLst>
                <a:ext uri="{FF2B5EF4-FFF2-40B4-BE49-F238E27FC236}">
                  <a16:creationId xmlns:a16="http://schemas.microsoft.com/office/drawing/2014/main" id="{7707A570-BFDA-4B0F-8F31-4B76FC1BD513}"/>
                </a:ext>
              </a:extLst>
            </p:cNvPr>
            <p:cNvSpPr>
              <a:spLocks noChangeAspect="1" noEditPoints="1"/>
            </p:cNvSpPr>
            <p:nvPr/>
          </p:nvSpPr>
          <p:spPr bwMode="auto">
            <a:xfrm>
              <a:off x="6702015"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4">
              <a:extLst>
                <a:ext uri="{FF2B5EF4-FFF2-40B4-BE49-F238E27FC236}">
                  <a16:creationId xmlns:a16="http://schemas.microsoft.com/office/drawing/2014/main" id="{DDE97238-426F-4AF0-A5F2-330605E1C74F}"/>
                </a:ext>
              </a:extLst>
            </p:cNvPr>
            <p:cNvSpPr>
              <a:spLocks noChangeAspect="1" noEditPoints="1"/>
            </p:cNvSpPr>
            <p:nvPr/>
          </p:nvSpPr>
          <p:spPr bwMode="auto">
            <a:xfrm>
              <a:off x="6699550"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5">
              <a:extLst>
                <a:ext uri="{FF2B5EF4-FFF2-40B4-BE49-F238E27FC236}">
                  <a16:creationId xmlns:a16="http://schemas.microsoft.com/office/drawing/2014/main" id="{79A9D56B-6E53-4F26-9FAA-6C01B2C20BE5}"/>
                </a:ext>
              </a:extLst>
            </p:cNvPr>
            <p:cNvSpPr>
              <a:spLocks noChangeAspect="1" noEditPoints="1"/>
            </p:cNvSpPr>
            <p:nvPr/>
          </p:nvSpPr>
          <p:spPr bwMode="auto">
            <a:xfrm>
              <a:off x="7862690"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a:extLst>
                <a:ext uri="{FF2B5EF4-FFF2-40B4-BE49-F238E27FC236}">
                  <a16:creationId xmlns:a16="http://schemas.microsoft.com/office/drawing/2014/main" id="{E31996B1-8E68-4697-8F77-F49E6BA9B4F3}"/>
                </a:ext>
              </a:extLst>
            </p:cNvPr>
            <p:cNvSpPr>
              <a:spLocks noChangeAspect="1" noEditPoints="1"/>
            </p:cNvSpPr>
            <p:nvPr/>
          </p:nvSpPr>
          <p:spPr bwMode="auto">
            <a:xfrm>
              <a:off x="7860225"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7">
              <a:extLst>
                <a:ext uri="{FF2B5EF4-FFF2-40B4-BE49-F238E27FC236}">
                  <a16:creationId xmlns:a16="http://schemas.microsoft.com/office/drawing/2014/main" id="{10BA8257-FB75-45B9-AD50-E228206403D5}"/>
                </a:ext>
              </a:extLst>
            </p:cNvPr>
            <p:cNvSpPr>
              <a:spLocks noChangeAspect="1" noEditPoints="1"/>
            </p:cNvSpPr>
            <p:nvPr/>
          </p:nvSpPr>
          <p:spPr bwMode="auto">
            <a:xfrm>
              <a:off x="9023366" y="76199"/>
              <a:ext cx="1158211" cy="1047319"/>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8">
              <a:extLst>
                <a:ext uri="{FF2B5EF4-FFF2-40B4-BE49-F238E27FC236}">
                  <a16:creationId xmlns:a16="http://schemas.microsoft.com/office/drawing/2014/main" id="{D82C5496-4DF3-475E-825C-52AC278A96CE}"/>
                </a:ext>
              </a:extLst>
            </p:cNvPr>
            <p:cNvSpPr>
              <a:spLocks noChangeAspect="1" noEditPoints="1"/>
            </p:cNvSpPr>
            <p:nvPr/>
          </p:nvSpPr>
          <p:spPr bwMode="auto">
            <a:xfrm>
              <a:off x="9020901" y="1121055"/>
              <a:ext cx="1160676" cy="470678"/>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Rectangle 44">
            <a:extLst>
              <a:ext uri="{FF2B5EF4-FFF2-40B4-BE49-F238E27FC236}">
                <a16:creationId xmlns:a16="http://schemas.microsoft.com/office/drawing/2014/main" id="{D4A11667-B47A-426D-8567-639767727606}"/>
              </a:ext>
            </a:extLst>
          </p:cNvPr>
          <p:cNvSpPr/>
          <p:nvPr userDrawn="1"/>
        </p:nvSpPr>
        <p:spPr>
          <a:xfrm>
            <a:off x="10718800" y="5751576"/>
            <a:ext cx="656426" cy="649224"/>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0350535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SectionTitle - C">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a:t>Click to edit Master title style</a:t>
            </a:r>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6" name="Rectangle 15"/>
          <p:cNvSpPr/>
          <p:nvPr/>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770D09D7-829D-47C4-A442-187EA920AD3C}"/>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82DD0788-4F3A-41D7-9906-FD0654D0069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9B871A5A-9D45-498F-9898-70A1BEC8B05D}"/>
              </a:ext>
            </a:extLst>
          </p:cNvPr>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 name="Rectangle 12">
            <a:extLst>
              <a:ext uri="{FF2B5EF4-FFF2-40B4-BE49-F238E27FC236}">
                <a16:creationId xmlns:a16="http://schemas.microsoft.com/office/drawing/2014/main" id="{45492620-CFCF-4B6F-9D6F-053883065218}"/>
              </a:ext>
            </a:extLst>
          </p:cNvPr>
          <p:cNvSpPr/>
          <p:nvPr userDrawn="1"/>
        </p:nvSpPr>
        <p:spPr>
          <a:xfrm>
            <a:off x="10718800" y="5715000"/>
            <a:ext cx="660400" cy="6858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45790608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SectionTitle - C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solidFill>
                  <a:schemeClr val="tx2"/>
                </a:solidFill>
              </a:defRPr>
            </a:lvl1pPr>
          </a:lstStyle>
          <a:p>
            <a:r>
              <a:rPr lang="en-US"/>
              <a:t>Click to edit Master title style</a:t>
            </a:r>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Freeform 17"/>
          <p:cNvSpPr>
            <a:spLocks noChangeAspect="1" noEditPoints="1"/>
          </p:cNvSpPr>
          <p:nvPr/>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6" name="Rectangle 15"/>
          <p:cNvSpPr/>
          <p:nvPr/>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10" name="RuleLine - Mid">
            <a:extLst>
              <a:ext uri="{FF2B5EF4-FFF2-40B4-BE49-F238E27FC236}">
                <a16:creationId xmlns:a16="http://schemas.microsoft.com/office/drawing/2014/main" id="{93281D7D-0E33-419F-A7E8-7FDB621AEECC}"/>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hidden="1">
            <a:extLst>
              <a:ext uri="{FF2B5EF4-FFF2-40B4-BE49-F238E27FC236}">
                <a16:creationId xmlns:a16="http://schemas.microsoft.com/office/drawing/2014/main" id="{6785B873-B140-424F-A070-0577DA76DA47}"/>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Freeform 17">
            <a:extLst>
              <a:ext uri="{FF2B5EF4-FFF2-40B4-BE49-F238E27FC236}">
                <a16:creationId xmlns:a16="http://schemas.microsoft.com/office/drawing/2014/main" id="{74678DC9-47DD-4A58-B598-12F385C43E17}"/>
              </a:ext>
            </a:extLst>
          </p:cNvPr>
          <p:cNvSpPr>
            <a:spLocks noChangeAspect="1" noEditPoints="1"/>
          </p:cNvSpPr>
          <p:nvPr userDrawn="1"/>
        </p:nvSpPr>
        <p:spPr bwMode="auto">
          <a:xfrm>
            <a:off x="5231659" y="1126551"/>
            <a:ext cx="915882" cy="915877"/>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p>
        </p:txBody>
      </p:sp>
      <p:sp>
        <p:nvSpPr>
          <p:cNvPr id="13" name="Rectangle 12">
            <a:extLst>
              <a:ext uri="{FF2B5EF4-FFF2-40B4-BE49-F238E27FC236}">
                <a16:creationId xmlns:a16="http://schemas.microsoft.com/office/drawing/2014/main" id="{49195664-8568-4F24-8C7D-30983862B793}"/>
              </a:ext>
            </a:extLst>
          </p:cNvPr>
          <p:cNvSpPr/>
          <p:nvPr userDrawn="1"/>
        </p:nvSpPr>
        <p:spPr>
          <a:xfrm>
            <a:off x="10718800" y="5715000"/>
            <a:ext cx="660400" cy="685800"/>
          </a:xfrm>
          <a:prstGeom prst="rect">
            <a:avLst/>
          </a:prstGeom>
          <a:solidFill>
            <a:schemeClr val="bg2"/>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347928706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Content A">
    <p:bg>
      <p:bgRef idx="1001">
        <a:schemeClr val="bg1"/>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400" y="1828800"/>
            <a:ext cx="10058400" cy="4191000"/>
          </a:xfrm>
        </p:spPr>
        <p:txBody>
          <a:bodyPr/>
          <a:lstStyle>
            <a:lvl1pPr>
              <a:defRPr>
                <a:solidFill>
                  <a:schemeClr val="tx2"/>
                </a:solidFill>
              </a:defRPr>
            </a:lvl1pPr>
            <a:lvl2pPr>
              <a:spcAft>
                <a:spcPts val="300"/>
              </a:spcAft>
              <a:defRPr b="1" cap="all" baseline="0">
                <a:solidFill>
                  <a:schemeClr val="accent5"/>
                </a:solidFill>
              </a:defRPr>
            </a:lvl2pPr>
            <a:lvl3pPr>
              <a:defRPr>
                <a:solidFill>
                  <a:schemeClr val="tx1"/>
                </a:solidFill>
              </a:defRPr>
            </a:lvl3pPr>
            <a:lvl4pPr marL="230188" indent="-230188">
              <a:buFont typeface="Arial" panose="020B0604020202020204" pitchFamily="34" charset="0"/>
              <a:buChar char="•"/>
              <a:defRPr/>
            </a:lvl4pPr>
            <a:lvl5pPr marL="460375" indent="-254000">
              <a:buFont typeface="Arial" panose="020B0604020202020204" pitchFamily="34" charset="0"/>
              <a:buChar char="•"/>
              <a:defRPr/>
            </a:lvl5pPr>
            <a:lvl6pPr marL="642938" indent="-242888">
              <a:buFont typeface="Arial" panose="020B0604020202020204" pitchFamily="34" charset="0"/>
              <a:buChar char="•"/>
              <a:defRPr/>
            </a:lvl6pPr>
          </a:lstStyle>
          <a:p>
            <a:pPr lvl="0"/>
            <a:r>
              <a:rPr lang="en-US"/>
              <a:t>Header 1</a:t>
            </a:r>
          </a:p>
          <a:p>
            <a:pPr lvl="1"/>
            <a:r>
              <a:rPr lang="en-US"/>
              <a:t>HEADER 2</a:t>
            </a:r>
          </a:p>
          <a:p>
            <a:pPr lvl="2"/>
            <a:r>
              <a:rPr lang="en-US"/>
              <a:t>Body copy</a:t>
            </a:r>
          </a:p>
          <a:p>
            <a:pPr lvl="3"/>
            <a:r>
              <a:rPr lang="en-US"/>
              <a:t>Bullet 1</a:t>
            </a:r>
          </a:p>
          <a:p>
            <a:pPr lvl="4"/>
            <a:r>
              <a:rPr lang="en-US"/>
              <a:t>Bullet 2</a:t>
            </a:r>
          </a:p>
          <a:p>
            <a:pPr lvl="5"/>
            <a:r>
              <a:rPr lang="en-US"/>
              <a:t>Bullet 3</a:t>
            </a:r>
          </a:p>
        </p:txBody>
      </p:sp>
      <p:sp>
        <p:nvSpPr>
          <p:cNvPr id="15" name="Title Placeholder - Top"/>
          <p:cNvSpPr>
            <a:spLocks noGrp="1"/>
          </p:cNvSpPr>
          <p:nvPr>
            <p:ph type="title"/>
          </p:nvPr>
        </p:nvSpPr>
        <p:spPr>
          <a:xfrm>
            <a:off x="660401" y="457201"/>
            <a:ext cx="10058400" cy="685802"/>
          </a:xfrm>
        </p:spPr>
        <p:txBody>
          <a:body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4C991C26-FED8-40D9-974C-3E1B7CE53B8A}"/>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98524102-DE28-4ADF-885A-4F9C1EF2027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D9433977-FE3D-428B-ACD7-64C30F8539CD}"/>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120853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SectionTitle - D">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lvl1pPr>
          </a:lstStyle>
          <a:p>
            <a:r>
              <a:rPr lang="en-US"/>
              <a:t>Click to edit Master title style</a:t>
            </a:r>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7" name="RuleLine - Mid">
            <a:extLst>
              <a:ext uri="{FF2B5EF4-FFF2-40B4-BE49-F238E27FC236}">
                <a16:creationId xmlns:a16="http://schemas.microsoft.com/office/drawing/2014/main" id="{906DABF3-7AB7-4003-A558-68A2CA26941D}"/>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4E723A39-807E-4F70-9414-4720B4F76E00}"/>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973863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SectionTitle - D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2730481" y="2042428"/>
            <a:ext cx="5918238" cy="2057399"/>
          </a:xfrm>
        </p:spPr>
        <p:txBody>
          <a:bodyPr anchor="b"/>
          <a:lstStyle>
            <a:lvl1pPr algn="ctr">
              <a:defRPr>
                <a:solidFill>
                  <a:schemeClr val="tx2"/>
                </a:solidFill>
              </a:defRPr>
            </a:lvl1pPr>
          </a:lstStyle>
          <a:p>
            <a:r>
              <a:rPr lang="en-US"/>
              <a:t>Click to edit Master title style</a:t>
            </a:r>
          </a:p>
        </p:txBody>
      </p:sp>
      <p:cxnSp>
        <p:nvCxnSpPr>
          <p:cNvPr id="8" name="RuleLine - Mid"/>
          <p:cNvCxnSpPr/>
          <p:nvPr/>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7" name="RuleLine - Mid">
            <a:extLst>
              <a:ext uri="{FF2B5EF4-FFF2-40B4-BE49-F238E27FC236}">
                <a16:creationId xmlns:a16="http://schemas.microsoft.com/office/drawing/2014/main" id="{8E80D169-85B6-4AE8-BAF2-8A26193DEB71}"/>
              </a:ext>
            </a:extLst>
          </p:cNvPr>
          <p:cNvCxnSpPr/>
          <p:nvPr userDrawn="1"/>
        </p:nvCxnSpPr>
        <p:spPr>
          <a:xfrm>
            <a:off x="5482706" y="4518467"/>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3EF18541-221C-46B6-B25B-66F97805C1A2}"/>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58953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Stat - Right A">
    <p:bg>
      <p:bgRef idx="1001">
        <a:schemeClr val="bg1"/>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0"/>
            <a:ext cx="4582932" cy="2575827"/>
          </a:xfrm>
        </p:spPr>
        <p:txBody>
          <a:bodyPr anchor="b"/>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4" name="Picture 53"/>
          <p:cNvPicPr>
            <a:picLocks noChangeAspect="1"/>
          </p:cNvPicPr>
          <p:nvPr/>
        </p:nvPicPr>
        <p:blipFill>
          <a:blip r:embed="rId2"/>
          <a:stretch>
            <a:fillRect/>
          </a:stretch>
        </p:blipFill>
        <p:spPr>
          <a:xfrm rot="10800000">
            <a:off x="5960962" y="2995988"/>
            <a:ext cx="486697" cy="408825"/>
          </a:xfrm>
          <a:prstGeom prst="rect">
            <a:avLst/>
          </a:prstGeom>
        </p:spPr>
      </p:pic>
      <p:sp>
        <p:nvSpPr>
          <p:cNvPr id="16"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sp>
        <p:nvSpPr>
          <p:cNvPr id="2" name="Footer Placeholder 1"/>
          <p:cNvSpPr>
            <a:spLocks noGrp="1"/>
          </p:cNvSpPr>
          <p:nvPr>
            <p:ph type="ftr" sz="quarter" idx="13"/>
          </p:nvPr>
        </p:nvSpPr>
        <p:spPr/>
        <p:txBody>
          <a:bodyPr/>
          <a:lstStyle/>
          <a:p>
            <a:r>
              <a:rPr lang="en-US"/>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a:p>
        </p:txBody>
      </p:sp>
      <p:cxnSp>
        <p:nvCxnSpPr>
          <p:cNvPr id="8" name="RuleLine - Top" hidden="1">
            <a:extLst>
              <a:ext uri="{FF2B5EF4-FFF2-40B4-BE49-F238E27FC236}">
                <a16:creationId xmlns:a16="http://schemas.microsoft.com/office/drawing/2014/main" id="{07EA1CE0-66D0-4759-B24D-8C58451E111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A8E42011-C3E8-4921-A224-EB5E03F12A6A}"/>
              </a:ext>
            </a:extLst>
          </p:cNvPr>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383501280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Stat - Right A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0400" y="1524000"/>
            <a:ext cx="4582932" cy="2575827"/>
          </a:xfrm>
        </p:spPr>
        <p:txBody>
          <a:bodyPr anchor="b"/>
          <a:lstStyle>
            <a:lvl1pPr>
              <a:defRPr>
                <a:solidFill>
                  <a:schemeClr val="tx2"/>
                </a:solidFill>
              </a:defRPr>
            </a:lvl1pPr>
          </a:lstStyle>
          <a:p>
            <a:r>
              <a:rPr lang="en-US"/>
              <a:t>Click to edit Master title style</a:t>
            </a:r>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 Placeholder - Left, Mid"/>
          <p:cNvSpPr>
            <a:spLocks noGrp="1"/>
          </p:cNvSpPr>
          <p:nvPr>
            <p:ph type="body" sz="quarter" idx="12" hasCustomPrompt="1"/>
          </p:nvPr>
        </p:nvSpPr>
        <p:spPr>
          <a:xfrm>
            <a:off x="6851344" y="1524000"/>
            <a:ext cx="3867456" cy="3057144"/>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sp>
        <p:nvSpPr>
          <p:cNvPr id="2" name="Footer Placeholder 1"/>
          <p:cNvSpPr>
            <a:spLocks noGrp="1"/>
          </p:cNvSpPr>
          <p:nvPr>
            <p:ph type="ftr" sz="quarter" idx="13"/>
          </p:nvPr>
        </p:nvSpPr>
        <p:spPr/>
        <p:txBody>
          <a:bodyPr/>
          <a:lstStyle/>
          <a:p>
            <a:r>
              <a:rPr lang="en-US"/>
              <a:t>[ to edit Footer; go "Insert" (tab) &gt; "Header &amp; Footer" ]</a:t>
            </a:r>
          </a:p>
        </p:txBody>
      </p:sp>
      <p:sp>
        <p:nvSpPr>
          <p:cNvPr id="3" name="Slide Number Placeholder 2"/>
          <p:cNvSpPr>
            <a:spLocks noGrp="1"/>
          </p:cNvSpPr>
          <p:nvPr>
            <p:ph type="sldNum" sz="quarter" idx="14"/>
          </p:nvPr>
        </p:nvSpPr>
        <p:spPr/>
        <p:txBody>
          <a:bodyPr/>
          <a:lstStyle/>
          <a:p>
            <a:fld id="{D80659BF-CB79-4A8E-8A5E-9707540CF6F7}" type="slidenum">
              <a:rPr lang="en-US" smtClean="0"/>
              <a:pPr/>
              <a:t>‹#›</a:t>
            </a:fld>
            <a:endParaRPr lang="en-US"/>
          </a:p>
        </p:txBody>
      </p:sp>
      <p:pic>
        <p:nvPicPr>
          <p:cNvPr id="10" name="Picture 9"/>
          <p:cNvPicPr>
            <a:picLocks noChangeAspect="1"/>
          </p:cNvPicPr>
          <p:nvPr/>
        </p:nvPicPr>
        <p:blipFill>
          <a:blip r:embed="rId2"/>
          <a:stretch>
            <a:fillRect/>
          </a:stretch>
        </p:blipFill>
        <p:spPr>
          <a:xfrm rot="10800000">
            <a:off x="5960962" y="2995988"/>
            <a:ext cx="486697" cy="408825"/>
          </a:xfrm>
          <a:prstGeom prst="rect">
            <a:avLst/>
          </a:prstGeom>
        </p:spPr>
      </p:pic>
      <p:cxnSp>
        <p:nvCxnSpPr>
          <p:cNvPr id="8" name="RuleLine - Top" hidden="1">
            <a:extLst>
              <a:ext uri="{FF2B5EF4-FFF2-40B4-BE49-F238E27FC236}">
                <a16:creationId xmlns:a16="http://schemas.microsoft.com/office/drawing/2014/main" id="{8D41022B-FAA8-4690-9967-648B7C984AE3}"/>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83592964-D30C-47BF-A2B7-A17DB6670B7E}"/>
              </a:ext>
            </a:extLst>
          </p:cNvPr>
          <p:cNvPicPr>
            <a:picLocks noChangeAspect="1"/>
          </p:cNvPicPr>
          <p:nvPr userDrawn="1"/>
        </p:nvPicPr>
        <p:blipFill>
          <a:blip r:embed="rId2"/>
          <a:stretch>
            <a:fillRect/>
          </a:stretch>
        </p:blipFill>
        <p:spPr>
          <a:xfrm rot="10800000">
            <a:off x="5960962" y="2995988"/>
            <a:ext cx="486697" cy="408825"/>
          </a:xfrm>
          <a:prstGeom prst="rect">
            <a:avLst/>
          </a:prstGeom>
        </p:spPr>
      </p:pic>
    </p:spTree>
    <p:extLst>
      <p:ext uri="{BB962C8B-B14F-4D97-AF65-F5344CB8AC3E}">
        <p14:creationId xmlns:p14="http://schemas.microsoft.com/office/powerpoint/2010/main" val="6629274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Stat - Left A">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0" name="Title Placeholder - Top"/>
          <p:cNvSpPr>
            <a:spLocks noGrp="1"/>
          </p:cNvSpPr>
          <p:nvPr>
            <p:ph type="title"/>
          </p:nvPr>
        </p:nvSpPr>
        <p:spPr>
          <a:xfrm>
            <a:off x="6135868" y="1524000"/>
            <a:ext cx="4582932" cy="2575827"/>
          </a:xfrm>
        </p:spPr>
        <p:txBody>
          <a:bodyPr anchor="b"/>
          <a:lstStyle/>
          <a:p>
            <a:r>
              <a:rPr lang="en-US"/>
              <a:t>Click to edit Master title style</a:t>
            </a:r>
          </a:p>
        </p:txBody>
      </p:sp>
      <p:cxnSp>
        <p:nvCxnSpPr>
          <p:cNvPr id="8" name="RuleLine - Top" hidden="1">
            <a:extLst>
              <a:ext uri="{FF2B5EF4-FFF2-40B4-BE49-F238E27FC236}">
                <a16:creationId xmlns:a16="http://schemas.microsoft.com/office/drawing/2014/main" id="{1DD48BB4-1674-44E3-9144-F979216BDDC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8EDF5ED5-EA68-4397-A417-46F6788BF5A0}"/>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402770818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Stat - Left A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3" name="Footer Placeholder 2"/>
          <p:cNvSpPr>
            <a:spLocks noGrp="1"/>
          </p:cNvSpPr>
          <p:nvPr>
            <p:ph type="ftr" sz="quarter" idx="36"/>
          </p:nvPr>
        </p:nvSpPr>
        <p:spPr/>
        <p:txBody>
          <a:bodyPr/>
          <a:lstStyle/>
          <a:p>
            <a:r>
              <a:rPr lang="en-US"/>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a:p>
        </p:txBody>
      </p:sp>
      <p:sp>
        <p:nvSpPr>
          <p:cNvPr id="10" name="Title Placeholder - Top"/>
          <p:cNvSpPr>
            <a:spLocks noGrp="1"/>
          </p:cNvSpPr>
          <p:nvPr>
            <p:ph type="title"/>
          </p:nvPr>
        </p:nvSpPr>
        <p:spPr>
          <a:xfrm>
            <a:off x="6135868" y="1524000"/>
            <a:ext cx="4582932" cy="2575827"/>
          </a:xfrm>
        </p:spPr>
        <p:txBody>
          <a:bodyPr anchor="b"/>
          <a:lstStyle>
            <a:lvl1pPr>
              <a:defRPr>
                <a:solidFill>
                  <a:schemeClr val="tx2"/>
                </a:solidFill>
              </a:defRPr>
            </a:lvl1pPr>
          </a:lstStyle>
          <a:p>
            <a:r>
              <a:rPr lang="en-US"/>
              <a:t>Click to edit Master title style</a:t>
            </a:r>
          </a:p>
        </p:txBody>
      </p:sp>
      <p:cxnSp>
        <p:nvCxnSpPr>
          <p:cNvPr id="8" name="RuleLine - Top" hidden="1">
            <a:extLst>
              <a:ext uri="{FF2B5EF4-FFF2-40B4-BE49-F238E27FC236}">
                <a16:creationId xmlns:a16="http://schemas.microsoft.com/office/drawing/2014/main" id="{8CC75BA2-170B-4494-B341-222713E74B1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109F9FCF-BD45-4190-A47A-3C4601A23A76}"/>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133482996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Stat - Right B">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3" name="Picture 42"/>
          <p:cNvPicPr>
            <a:picLocks noChangeAspect="1"/>
          </p:cNvPicPr>
          <p:nvPr/>
        </p:nvPicPr>
        <p:blipFill>
          <a:blip r:embed="rId2"/>
          <a:stretch>
            <a:fillRect/>
          </a:stretch>
        </p:blipFill>
        <p:spPr>
          <a:xfrm rot="10800000">
            <a:off x="5377909" y="2983299"/>
            <a:ext cx="486697" cy="408825"/>
          </a:xfrm>
          <a:prstGeom prst="rect">
            <a:avLst/>
          </a:prstGeom>
        </p:spPr>
      </p:pic>
      <p:sp>
        <p:nvSpPr>
          <p:cNvPr id="44" name="Title Placeholder - Top"/>
          <p:cNvSpPr>
            <a:spLocks noGrp="1"/>
          </p:cNvSpPr>
          <p:nvPr>
            <p:ph type="title" hasCustomPrompt="1"/>
          </p:nvPr>
        </p:nvSpPr>
        <p:spPr>
          <a:xfrm>
            <a:off x="660400" y="457201"/>
            <a:ext cx="3352798" cy="2057399"/>
          </a:xfrm>
        </p:spPr>
        <p:txBody>
          <a:bodyPr/>
          <a:lstStyle>
            <a:lvl1pPr>
              <a:defRPr/>
            </a:lvl1pPr>
          </a:lstStyle>
          <a:p>
            <a:r>
              <a:rPr lang="en-US"/>
              <a:t>Click to add title</a:t>
            </a:r>
          </a:p>
        </p:txBody>
      </p:sp>
      <p:sp>
        <p:nvSpPr>
          <p:cNvPr id="46" name="Text Placeholder - Left, Mid"/>
          <p:cNvSpPr>
            <a:spLocks noGrp="1"/>
          </p:cNvSpPr>
          <p:nvPr>
            <p:ph type="body" sz="quarter" idx="13"/>
          </p:nvPr>
        </p:nvSpPr>
        <p:spPr>
          <a:xfrm>
            <a:off x="660400" y="3200400"/>
            <a:ext cx="3352799" cy="2819400"/>
          </a:xfrm>
        </p:spPr>
        <p:txBody>
          <a:bodyPr/>
          <a:lstStyle>
            <a:lvl1pPr>
              <a:lnSpc>
                <a:spcPct val="100000"/>
              </a:lnSpc>
              <a:spcBef>
                <a:spcPts val="0"/>
              </a:spcBef>
              <a:spcAft>
                <a:spcPts val="1000"/>
              </a:spcAft>
              <a:defRPr sz="2400" baseline="0">
                <a:latin typeface="+mn-lt"/>
              </a:defRPr>
            </a:lvl1pPr>
          </a:lstStyle>
          <a:p>
            <a:pPr lvl="0"/>
            <a:r>
              <a:rPr lang="en-US"/>
              <a:t>Click to edit Master text styles</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grpSp>
        <p:nvGrpSpPr>
          <p:cNvPr id="40" name="MathPattern"/>
          <p:cNvGrpSpPr>
            <a:grpSpLocks noChangeAspect="1"/>
          </p:cNvGrpSpPr>
          <p:nvPr/>
        </p:nvGrpSpPr>
        <p:grpSpPr>
          <a:xfrm>
            <a:off x="5754743" y="5661990"/>
            <a:ext cx="4440665" cy="1066802"/>
            <a:chOff x="5592762" y="50799"/>
            <a:chExt cx="4064000" cy="976314"/>
          </a:xfrm>
          <a:solidFill>
            <a:schemeClr val="accent1"/>
          </a:solidFill>
        </p:grpSpPr>
        <p:sp>
          <p:nvSpPr>
            <p:cNvPr id="41" name="Freeform 40"/>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14"/>
          </p:nvPr>
        </p:nvSpPr>
        <p:spPr/>
        <p:txBody>
          <a:bodyPr/>
          <a:lstStyle/>
          <a:p>
            <a:r>
              <a:rPr lang="en-US"/>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a:p>
        </p:txBody>
      </p:sp>
      <p:cxnSp>
        <p:nvCxnSpPr>
          <p:cNvPr id="23" name="RuleLine - Mid">
            <a:extLst>
              <a:ext uri="{FF2B5EF4-FFF2-40B4-BE49-F238E27FC236}">
                <a16:creationId xmlns:a16="http://schemas.microsoft.com/office/drawing/2014/main" id="{CE4D0371-C81A-4242-918D-2BBD9AD89BDD}"/>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hidden="1">
            <a:extLst>
              <a:ext uri="{FF2B5EF4-FFF2-40B4-BE49-F238E27FC236}">
                <a16:creationId xmlns:a16="http://schemas.microsoft.com/office/drawing/2014/main" id="{B0BA5D62-6036-4F94-826A-44C1C3518E6D}"/>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25" name="Picture 24">
            <a:extLst>
              <a:ext uri="{FF2B5EF4-FFF2-40B4-BE49-F238E27FC236}">
                <a16:creationId xmlns:a16="http://schemas.microsoft.com/office/drawing/2014/main" id="{7C6F3D2A-522E-4A20-860A-B92E2E61F01B}"/>
              </a:ext>
            </a:extLst>
          </p:cNvPr>
          <p:cNvPicPr>
            <a:picLocks noChangeAspect="1"/>
          </p:cNvPicPr>
          <p:nvPr userDrawn="1"/>
        </p:nvPicPr>
        <p:blipFill>
          <a:blip r:embed="rId2"/>
          <a:stretch>
            <a:fillRect/>
          </a:stretch>
        </p:blipFill>
        <p:spPr>
          <a:xfrm rot="10800000">
            <a:off x="5377909" y="2983299"/>
            <a:ext cx="486697" cy="408825"/>
          </a:xfrm>
          <a:prstGeom prst="rect">
            <a:avLst/>
          </a:prstGeom>
        </p:spPr>
      </p:pic>
      <p:grpSp>
        <p:nvGrpSpPr>
          <p:cNvPr id="26" name="MathPattern">
            <a:extLst>
              <a:ext uri="{FF2B5EF4-FFF2-40B4-BE49-F238E27FC236}">
                <a16:creationId xmlns:a16="http://schemas.microsoft.com/office/drawing/2014/main" id="{1B366A56-63AC-422A-94B4-4A7E54888C9E}"/>
              </a:ext>
            </a:extLst>
          </p:cNvPr>
          <p:cNvGrpSpPr>
            <a:grpSpLocks noChangeAspect="1"/>
          </p:cNvGrpSpPr>
          <p:nvPr userDrawn="1"/>
        </p:nvGrpSpPr>
        <p:grpSpPr>
          <a:xfrm>
            <a:off x="5754743" y="5661990"/>
            <a:ext cx="4440665" cy="1066802"/>
            <a:chOff x="5592762" y="50799"/>
            <a:chExt cx="4064000" cy="976314"/>
          </a:xfrm>
          <a:solidFill>
            <a:schemeClr val="accent1"/>
          </a:solidFill>
        </p:grpSpPr>
        <p:sp>
          <p:nvSpPr>
            <p:cNvPr id="27" name="Freeform 40">
              <a:extLst>
                <a:ext uri="{FF2B5EF4-FFF2-40B4-BE49-F238E27FC236}">
                  <a16:creationId xmlns:a16="http://schemas.microsoft.com/office/drawing/2014/main" id="{15BB6979-835E-4E89-B359-1DECC60A2BF1}"/>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1">
              <a:extLst>
                <a:ext uri="{FF2B5EF4-FFF2-40B4-BE49-F238E27FC236}">
                  <a16:creationId xmlns:a16="http://schemas.microsoft.com/office/drawing/2014/main" id="{DD022931-E516-4FEB-B3FF-47F4E631E47E}"/>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6">
              <a:extLst>
                <a:ext uri="{FF2B5EF4-FFF2-40B4-BE49-F238E27FC236}">
                  <a16:creationId xmlns:a16="http://schemas.microsoft.com/office/drawing/2014/main" id="{DB26FBE3-B091-40A0-989A-F3221BEFA62F}"/>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8">
              <a:extLst>
                <a:ext uri="{FF2B5EF4-FFF2-40B4-BE49-F238E27FC236}">
                  <a16:creationId xmlns:a16="http://schemas.microsoft.com/office/drawing/2014/main" id="{1F475828-BB59-4602-A778-FCE70AA19C6F}"/>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9">
              <a:extLst>
                <a:ext uri="{FF2B5EF4-FFF2-40B4-BE49-F238E27FC236}">
                  <a16:creationId xmlns:a16="http://schemas.microsoft.com/office/drawing/2014/main" id="{C8E3D3B9-DBE2-4BE1-9C31-52EDC04FC48D}"/>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50">
              <a:extLst>
                <a:ext uri="{FF2B5EF4-FFF2-40B4-BE49-F238E27FC236}">
                  <a16:creationId xmlns:a16="http://schemas.microsoft.com/office/drawing/2014/main" id="{46D04711-1C31-44B9-8E91-B9F4F8DA1549}"/>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1">
              <a:extLst>
                <a:ext uri="{FF2B5EF4-FFF2-40B4-BE49-F238E27FC236}">
                  <a16:creationId xmlns:a16="http://schemas.microsoft.com/office/drawing/2014/main" id="{4CEDA16B-AE51-42FC-9F4C-5352E75E4192}"/>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a:extLst>
                <a:ext uri="{FF2B5EF4-FFF2-40B4-BE49-F238E27FC236}">
                  <a16:creationId xmlns:a16="http://schemas.microsoft.com/office/drawing/2014/main" id="{75EBD3A6-EDF4-41C7-913D-BA1DDD5B56B4}"/>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3">
              <a:extLst>
                <a:ext uri="{FF2B5EF4-FFF2-40B4-BE49-F238E27FC236}">
                  <a16:creationId xmlns:a16="http://schemas.microsoft.com/office/drawing/2014/main" id="{B2418102-98ED-4BCD-A1CC-40C836ACB06E}"/>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4">
              <a:extLst>
                <a:ext uri="{FF2B5EF4-FFF2-40B4-BE49-F238E27FC236}">
                  <a16:creationId xmlns:a16="http://schemas.microsoft.com/office/drawing/2014/main" id="{928F8A76-B5B0-470C-B322-191F174E5CFF}"/>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5">
              <a:extLst>
                <a:ext uri="{FF2B5EF4-FFF2-40B4-BE49-F238E27FC236}">
                  <a16:creationId xmlns:a16="http://schemas.microsoft.com/office/drawing/2014/main" id="{355A76A7-F52E-4ADD-B53C-A3CD3E6F841A}"/>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6">
              <a:extLst>
                <a:ext uri="{FF2B5EF4-FFF2-40B4-BE49-F238E27FC236}">
                  <a16:creationId xmlns:a16="http://schemas.microsoft.com/office/drawing/2014/main" id="{6A34C224-9827-416D-B979-40C24F4970B3}"/>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9" name="RuleLine - Mid">
            <a:extLst>
              <a:ext uri="{FF2B5EF4-FFF2-40B4-BE49-F238E27FC236}">
                <a16:creationId xmlns:a16="http://schemas.microsoft.com/office/drawing/2014/main" id="{D9192035-7AF6-45B9-B8F4-9717A2A5614B}"/>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454497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Stat - Right B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6" name="MathPattern"/>
          <p:cNvGrpSpPr>
            <a:grpSpLocks noChangeAspect="1"/>
          </p:cNvGrpSpPr>
          <p:nvPr/>
        </p:nvGrpSpPr>
        <p:grpSpPr>
          <a:xfrm>
            <a:off x="5754743" y="5661990"/>
            <a:ext cx="4440665" cy="1066802"/>
            <a:chOff x="5592762" y="50799"/>
            <a:chExt cx="4064000" cy="976314"/>
          </a:xfrm>
        </p:grpSpPr>
        <p:sp>
          <p:nvSpPr>
            <p:cNvPr id="27" name="Freeform 26"/>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Title Placeholder - Top"/>
          <p:cNvSpPr>
            <a:spLocks noGrp="1"/>
          </p:cNvSpPr>
          <p:nvPr>
            <p:ph type="title" hasCustomPrompt="1"/>
          </p:nvPr>
        </p:nvSpPr>
        <p:spPr>
          <a:xfrm>
            <a:off x="660400" y="457201"/>
            <a:ext cx="3352798" cy="2057399"/>
          </a:xfrm>
        </p:spPr>
        <p:txBody>
          <a:bodyPr/>
          <a:lstStyle>
            <a:lvl1pPr>
              <a:defRPr>
                <a:solidFill>
                  <a:schemeClr val="tx2"/>
                </a:solidFill>
              </a:defRPr>
            </a:lvl1pPr>
          </a:lstStyle>
          <a:p>
            <a:r>
              <a:rPr lang="en-US"/>
              <a:t>Click to add title</a:t>
            </a:r>
          </a:p>
        </p:txBody>
      </p:sp>
      <p:sp>
        <p:nvSpPr>
          <p:cNvPr id="46" name="Text Placeholder - Left, Mid"/>
          <p:cNvSpPr>
            <a:spLocks noGrp="1"/>
          </p:cNvSpPr>
          <p:nvPr>
            <p:ph type="body" sz="quarter" idx="13" hasCustomPrompt="1"/>
          </p:nvPr>
        </p:nvSpPr>
        <p:spPr>
          <a:xfrm>
            <a:off x="660400" y="3200400"/>
            <a:ext cx="3352799" cy="2819400"/>
          </a:xfrm>
        </p:spPr>
        <p:txBody>
          <a:bodyPr/>
          <a:lstStyle>
            <a:lvl1pPr>
              <a:lnSpc>
                <a:spcPct val="100000"/>
              </a:lnSpc>
              <a:spcBef>
                <a:spcPts val="0"/>
              </a:spcBef>
              <a:spcAft>
                <a:spcPts val="1000"/>
              </a:spcAft>
              <a:defRPr sz="24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sp>
        <p:nvSpPr>
          <p:cNvPr id="48" name="Text Placeholder - Left, Mid"/>
          <p:cNvSpPr>
            <a:spLocks noGrp="1"/>
          </p:cNvSpPr>
          <p:nvPr>
            <p:ph type="body" sz="quarter" idx="12" hasCustomPrompt="1"/>
          </p:nvPr>
        </p:nvSpPr>
        <p:spPr>
          <a:xfrm>
            <a:off x="6144768" y="1524000"/>
            <a:ext cx="4574032" cy="3057144"/>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41" name="Picture 40"/>
          <p:cNvPicPr>
            <a:picLocks noChangeAspect="1"/>
          </p:cNvPicPr>
          <p:nvPr/>
        </p:nvPicPr>
        <p:blipFill>
          <a:blip r:embed="rId2"/>
          <a:stretch>
            <a:fillRect/>
          </a:stretch>
        </p:blipFill>
        <p:spPr>
          <a:xfrm rot="10800000">
            <a:off x="5377909" y="2983299"/>
            <a:ext cx="486697" cy="408825"/>
          </a:xfrm>
          <a:prstGeom prst="rect">
            <a:avLst/>
          </a:prstGeom>
        </p:spPr>
      </p:pic>
      <p:sp>
        <p:nvSpPr>
          <p:cNvPr id="2" name="Footer Placeholder 1"/>
          <p:cNvSpPr>
            <a:spLocks noGrp="1"/>
          </p:cNvSpPr>
          <p:nvPr>
            <p:ph type="ftr" sz="quarter" idx="14"/>
          </p:nvPr>
        </p:nvSpPr>
        <p:spPr/>
        <p:txBody>
          <a:bodyPr/>
          <a:lstStyle/>
          <a:p>
            <a:r>
              <a:rPr lang="en-US"/>
              <a:t>[ to edit Footer; go "Insert" (tab) &gt; "Header &amp; Footer" ]</a:t>
            </a:r>
          </a:p>
        </p:txBody>
      </p:sp>
      <p:sp>
        <p:nvSpPr>
          <p:cNvPr id="3" name="Slide Number Placeholder 2"/>
          <p:cNvSpPr>
            <a:spLocks noGrp="1"/>
          </p:cNvSpPr>
          <p:nvPr>
            <p:ph type="sldNum" sz="quarter" idx="15"/>
          </p:nvPr>
        </p:nvSpPr>
        <p:spPr/>
        <p:txBody>
          <a:bodyPr/>
          <a:lstStyle/>
          <a:p>
            <a:fld id="{D80659BF-CB79-4A8E-8A5E-9707540CF6F7}" type="slidenum">
              <a:rPr lang="en-US" smtClean="0"/>
              <a:pPr/>
              <a:t>‹#›</a:t>
            </a:fld>
            <a:endParaRPr lang="en-US"/>
          </a:p>
        </p:txBody>
      </p:sp>
      <p:cxnSp>
        <p:nvCxnSpPr>
          <p:cNvPr id="23" name="RuleLine - Mid">
            <a:extLst>
              <a:ext uri="{FF2B5EF4-FFF2-40B4-BE49-F238E27FC236}">
                <a16:creationId xmlns:a16="http://schemas.microsoft.com/office/drawing/2014/main" id="{59A5539F-9AAE-44B7-B217-0082E49EBF87}"/>
              </a:ext>
            </a:extLst>
          </p:cNvPr>
          <p:cNvCxnSpPr/>
          <p:nvPr/>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hidden="1">
            <a:extLst>
              <a:ext uri="{FF2B5EF4-FFF2-40B4-BE49-F238E27FC236}">
                <a16:creationId xmlns:a16="http://schemas.microsoft.com/office/drawing/2014/main" id="{03865B3D-AA1F-4E09-B707-14F5E67E5BA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5" name="MathPattern">
            <a:extLst>
              <a:ext uri="{FF2B5EF4-FFF2-40B4-BE49-F238E27FC236}">
                <a16:creationId xmlns:a16="http://schemas.microsoft.com/office/drawing/2014/main" id="{0BCBE14B-A1B2-47A4-948A-26E1F6986633}"/>
              </a:ext>
            </a:extLst>
          </p:cNvPr>
          <p:cNvGrpSpPr>
            <a:grpSpLocks noChangeAspect="1"/>
          </p:cNvGrpSpPr>
          <p:nvPr userDrawn="1"/>
        </p:nvGrpSpPr>
        <p:grpSpPr>
          <a:xfrm>
            <a:off x="5754743" y="5661990"/>
            <a:ext cx="4440665" cy="1066802"/>
            <a:chOff x="5592762" y="50799"/>
            <a:chExt cx="4064000" cy="976314"/>
          </a:xfrm>
        </p:grpSpPr>
        <p:sp>
          <p:nvSpPr>
            <p:cNvPr id="31" name="Freeform 26">
              <a:extLst>
                <a:ext uri="{FF2B5EF4-FFF2-40B4-BE49-F238E27FC236}">
                  <a16:creationId xmlns:a16="http://schemas.microsoft.com/office/drawing/2014/main" id="{1B4A6253-5E01-4BB7-A48D-8FCEE0D60D72}"/>
                </a:ext>
              </a:extLst>
            </p:cNvPr>
            <p:cNvSpPr>
              <a:spLocks noChangeAspect="1" noEditPoints="1"/>
            </p:cNvSpPr>
            <p:nvPr/>
          </p:nvSpPr>
          <p:spPr bwMode="auto">
            <a:xfrm>
              <a:off x="5592762" y="50799"/>
              <a:ext cx="677863" cy="674688"/>
            </a:xfrm>
            <a:custGeom>
              <a:avLst/>
              <a:gdLst>
                <a:gd name="T0" fmla="*/ 707 w 707"/>
                <a:gd name="T1" fmla="*/ 0 h 707"/>
                <a:gd name="T2" fmla="*/ 707 w 707"/>
                <a:gd name="T3" fmla="*/ 49 h 707"/>
                <a:gd name="T4" fmla="*/ 24 w 707"/>
                <a:gd name="T5" fmla="*/ 702 h 707"/>
                <a:gd name="T6" fmla="*/ 45 w 707"/>
                <a:gd name="T7" fmla="*/ 516 h 707"/>
                <a:gd name="T8" fmla="*/ 28 w 707"/>
                <a:gd name="T9" fmla="*/ 297 h 707"/>
                <a:gd name="T10" fmla="*/ 20 w 707"/>
                <a:gd name="T11" fmla="*/ 338 h 707"/>
                <a:gd name="T12" fmla="*/ 40 w 707"/>
                <a:gd name="T13" fmla="*/ 133 h 707"/>
                <a:gd name="T14" fmla="*/ 8 w 707"/>
                <a:gd name="T15" fmla="*/ 100 h 707"/>
                <a:gd name="T16" fmla="*/ 45 w 707"/>
                <a:gd name="T17" fmla="*/ 107 h 707"/>
                <a:gd name="T18" fmla="*/ 122 w 707"/>
                <a:gd name="T19" fmla="*/ 585 h 707"/>
                <a:gd name="T20" fmla="*/ 122 w 707"/>
                <a:gd name="T21" fmla="*/ 634 h 707"/>
                <a:gd name="T22" fmla="*/ 146 w 707"/>
                <a:gd name="T23" fmla="*/ 25 h 707"/>
                <a:gd name="T24" fmla="*/ 111 w 707"/>
                <a:gd name="T25" fmla="*/ 398 h 707"/>
                <a:gd name="T26" fmla="*/ 137 w 707"/>
                <a:gd name="T27" fmla="*/ 199 h 707"/>
                <a:gd name="T28" fmla="*/ 106 w 707"/>
                <a:gd name="T29" fmla="*/ 241 h 707"/>
                <a:gd name="T30" fmla="*/ 138 w 707"/>
                <a:gd name="T31" fmla="*/ 437 h 707"/>
                <a:gd name="T32" fmla="*/ 101 w 707"/>
                <a:gd name="T33" fmla="*/ 430 h 707"/>
                <a:gd name="T34" fmla="*/ 235 w 707"/>
                <a:gd name="T35" fmla="*/ 686 h 707"/>
                <a:gd name="T36" fmla="*/ 195 w 707"/>
                <a:gd name="T37" fmla="*/ 317 h 707"/>
                <a:gd name="T38" fmla="*/ 198 w 707"/>
                <a:gd name="T39" fmla="*/ 497 h 707"/>
                <a:gd name="T40" fmla="*/ 240 w 707"/>
                <a:gd name="T41" fmla="*/ 533 h 707"/>
                <a:gd name="T42" fmla="*/ 198 w 707"/>
                <a:gd name="T43" fmla="*/ 491 h 707"/>
                <a:gd name="T44" fmla="*/ 215 w 707"/>
                <a:gd name="T45" fmla="*/ 119 h 707"/>
                <a:gd name="T46" fmla="*/ 223 w 707"/>
                <a:gd name="T47" fmla="*/ 126 h 707"/>
                <a:gd name="T48" fmla="*/ 292 w 707"/>
                <a:gd name="T49" fmla="*/ 610 h 707"/>
                <a:gd name="T50" fmla="*/ 317 w 707"/>
                <a:gd name="T51" fmla="*/ 390 h 707"/>
                <a:gd name="T52" fmla="*/ 317 w 707"/>
                <a:gd name="T53" fmla="*/ 439 h 707"/>
                <a:gd name="T54" fmla="*/ 333 w 707"/>
                <a:gd name="T55" fmla="*/ 231 h 707"/>
                <a:gd name="T56" fmla="*/ 296 w 707"/>
                <a:gd name="T57" fmla="*/ 241 h 707"/>
                <a:gd name="T58" fmla="*/ 300 w 707"/>
                <a:gd name="T59" fmla="*/ 198 h 707"/>
                <a:gd name="T60" fmla="*/ 317 w 707"/>
                <a:gd name="T61" fmla="*/ 20 h 707"/>
                <a:gd name="T62" fmla="*/ 317 w 707"/>
                <a:gd name="T63" fmla="*/ 30 h 707"/>
                <a:gd name="T64" fmla="*/ 418 w 707"/>
                <a:gd name="T65" fmla="*/ 687 h 707"/>
                <a:gd name="T66" fmla="*/ 393 w 707"/>
                <a:gd name="T67" fmla="*/ 126 h 707"/>
                <a:gd name="T68" fmla="*/ 392 w 707"/>
                <a:gd name="T69" fmla="*/ 496 h 707"/>
                <a:gd name="T70" fmla="*/ 430 w 707"/>
                <a:gd name="T71" fmla="*/ 534 h 707"/>
                <a:gd name="T72" fmla="*/ 393 w 707"/>
                <a:gd name="T73" fmla="*/ 528 h 707"/>
                <a:gd name="T74" fmla="*/ 398 w 707"/>
                <a:gd name="T75" fmla="*/ 338 h 707"/>
                <a:gd name="T76" fmla="*/ 430 w 707"/>
                <a:gd name="T77" fmla="*/ 296 h 707"/>
                <a:gd name="T78" fmla="*/ 491 w 707"/>
                <a:gd name="T79" fmla="*/ 625 h 707"/>
                <a:gd name="T80" fmla="*/ 532 w 707"/>
                <a:gd name="T81" fmla="*/ 594 h 707"/>
                <a:gd name="T82" fmla="*/ 536 w 707"/>
                <a:gd name="T83" fmla="*/ 415 h 707"/>
                <a:gd name="T84" fmla="*/ 532 w 707"/>
                <a:gd name="T85" fmla="*/ 216 h 707"/>
                <a:gd name="T86" fmla="*/ 491 w 707"/>
                <a:gd name="T87" fmla="*/ 224 h 707"/>
                <a:gd name="T88" fmla="*/ 532 w 707"/>
                <a:gd name="T89" fmla="*/ 216 h 707"/>
                <a:gd name="T90" fmla="*/ 495 w 707"/>
                <a:gd name="T91" fmla="*/ 14 h 707"/>
                <a:gd name="T92" fmla="*/ 491 w 707"/>
                <a:gd name="T93" fmla="*/ 46 h 707"/>
                <a:gd name="T94" fmla="*/ 625 w 707"/>
                <a:gd name="T95" fmla="*/ 339 h 707"/>
                <a:gd name="T96" fmla="*/ 593 w 707"/>
                <a:gd name="T97" fmla="*/ 338 h 707"/>
                <a:gd name="T98" fmla="*/ 587 w 707"/>
                <a:gd name="T99" fmla="*/ 301 h 707"/>
                <a:gd name="T100" fmla="*/ 593 w 707"/>
                <a:gd name="T101" fmla="*/ 101 h 707"/>
                <a:gd name="T102" fmla="*/ 625 w 707"/>
                <a:gd name="T103" fmla="*/ 143 h 707"/>
                <a:gd name="T104" fmla="*/ 686 w 707"/>
                <a:gd name="T105" fmla="*/ 631 h 707"/>
                <a:gd name="T106" fmla="*/ 686 w 707"/>
                <a:gd name="T107" fmla="*/ 224 h 707"/>
                <a:gd name="T108" fmla="*/ 691 w 707"/>
                <a:gd name="T109" fmla="*/ 436 h 707"/>
                <a:gd name="T110" fmla="*/ 686 w 707"/>
                <a:gd name="T111" fmla="*/ 436 h 707"/>
                <a:gd name="T112" fmla="*/ 613 w 707"/>
                <a:gd name="T113" fmla="*/ 509 h 707"/>
                <a:gd name="T114" fmla="*/ 605 w 707"/>
                <a:gd name="T115" fmla="*/ 516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707">
                  <a:moveTo>
                    <a:pt x="585" y="707"/>
                  </a:moveTo>
                  <a:lnTo>
                    <a:pt x="585" y="707"/>
                  </a:lnTo>
                  <a:lnTo>
                    <a:pt x="633" y="707"/>
                  </a:lnTo>
                  <a:cubicBezTo>
                    <a:pt x="633" y="705"/>
                    <a:pt x="632" y="704"/>
                    <a:pt x="630" y="704"/>
                  </a:cubicBezTo>
                  <a:lnTo>
                    <a:pt x="588" y="704"/>
                  </a:lnTo>
                  <a:cubicBezTo>
                    <a:pt x="586" y="704"/>
                    <a:pt x="585" y="705"/>
                    <a:pt x="585" y="707"/>
                  </a:cubicBezTo>
                  <a:close/>
                  <a:moveTo>
                    <a:pt x="707" y="0"/>
                  </a:moveTo>
                  <a:lnTo>
                    <a:pt x="707" y="0"/>
                  </a:lnTo>
                  <a:cubicBezTo>
                    <a:pt x="704" y="0"/>
                    <a:pt x="703" y="2"/>
                    <a:pt x="703" y="4"/>
                  </a:cubicBezTo>
                  <a:lnTo>
                    <a:pt x="703" y="21"/>
                  </a:lnTo>
                  <a:lnTo>
                    <a:pt x="686" y="21"/>
                  </a:lnTo>
                  <a:cubicBezTo>
                    <a:pt x="684" y="21"/>
                    <a:pt x="682" y="23"/>
                    <a:pt x="682" y="25"/>
                  </a:cubicBezTo>
                  <a:cubicBezTo>
                    <a:pt x="682" y="27"/>
                    <a:pt x="684" y="29"/>
                    <a:pt x="686" y="29"/>
                  </a:cubicBezTo>
                  <a:lnTo>
                    <a:pt x="703" y="29"/>
                  </a:lnTo>
                  <a:lnTo>
                    <a:pt x="703" y="46"/>
                  </a:lnTo>
                  <a:cubicBezTo>
                    <a:pt x="703" y="48"/>
                    <a:pt x="704" y="49"/>
                    <a:pt x="707" y="49"/>
                  </a:cubicBezTo>
                  <a:lnTo>
                    <a:pt x="707" y="0"/>
                  </a:lnTo>
                  <a:close/>
                  <a:moveTo>
                    <a:pt x="19" y="707"/>
                  </a:moveTo>
                  <a:lnTo>
                    <a:pt x="19" y="707"/>
                  </a:lnTo>
                  <a:lnTo>
                    <a:pt x="29" y="707"/>
                  </a:lnTo>
                  <a:lnTo>
                    <a:pt x="45" y="692"/>
                  </a:lnTo>
                  <a:cubicBezTo>
                    <a:pt x="46" y="690"/>
                    <a:pt x="46" y="688"/>
                    <a:pt x="45" y="686"/>
                  </a:cubicBezTo>
                  <a:cubicBezTo>
                    <a:pt x="43" y="685"/>
                    <a:pt x="41" y="685"/>
                    <a:pt x="40" y="686"/>
                  </a:cubicBezTo>
                  <a:lnTo>
                    <a:pt x="24" y="702"/>
                  </a:lnTo>
                  <a:lnTo>
                    <a:pt x="8" y="686"/>
                  </a:lnTo>
                  <a:cubicBezTo>
                    <a:pt x="7" y="685"/>
                    <a:pt x="5" y="685"/>
                    <a:pt x="3" y="686"/>
                  </a:cubicBezTo>
                  <a:cubicBezTo>
                    <a:pt x="2" y="688"/>
                    <a:pt x="2" y="690"/>
                    <a:pt x="3" y="692"/>
                  </a:cubicBezTo>
                  <a:lnTo>
                    <a:pt x="19" y="707"/>
                  </a:lnTo>
                  <a:close/>
                  <a:moveTo>
                    <a:pt x="0" y="512"/>
                  </a:moveTo>
                  <a:lnTo>
                    <a:pt x="0" y="512"/>
                  </a:lnTo>
                  <a:cubicBezTo>
                    <a:pt x="0" y="514"/>
                    <a:pt x="1" y="516"/>
                    <a:pt x="3" y="516"/>
                  </a:cubicBezTo>
                  <a:lnTo>
                    <a:pt x="45" y="516"/>
                  </a:lnTo>
                  <a:cubicBezTo>
                    <a:pt x="47" y="516"/>
                    <a:pt x="48" y="514"/>
                    <a:pt x="48" y="512"/>
                  </a:cubicBezTo>
                  <a:cubicBezTo>
                    <a:pt x="48" y="510"/>
                    <a:pt x="47" y="509"/>
                    <a:pt x="45" y="509"/>
                  </a:cubicBezTo>
                  <a:lnTo>
                    <a:pt x="3" y="509"/>
                  </a:lnTo>
                  <a:cubicBezTo>
                    <a:pt x="1" y="509"/>
                    <a:pt x="0" y="510"/>
                    <a:pt x="0" y="512"/>
                  </a:cubicBezTo>
                  <a:close/>
                  <a:moveTo>
                    <a:pt x="45" y="314"/>
                  </a:moveTo>
                  <a:lnTo>
                    <a:pt x="45" y="314"/>
                  </a:lnTo>
                  <a:lnTo>
                    <a:pt x="28" y="314"/>
                  </a:lnTo>
                  <a:lnTo>
                    <a:pt x="28" y="297"/>
                  </a:lnTo>
                  <a:cubicBezTo>
                    <a:pt x="28" y="295"/>
                    <a:pt x="26" y="293"/>
                    <a:pt x="24" y="293"/>
                  </a:cubicBezTo>
                  <a:cubicBezTo>
                    <a:pt x="22" y="293"/>
                    <a:pt x="20" y="295"/>
                    <a:pt x="20" y="297"/>
                  </a:cubicBezTo>
                  <a:lnTo>
                    <a:pt x="20" y="314"/>
                  </a:lnTo>
                  <a:lnTo>
                    <a:pt x="3" y="314"/>
                  </a:lnTo>
                  <a:cubicBezTo>
                    <a:pt x="1" y="314"/>
                    <a:pt x="0" y="315"/>
                    <a:pt x="0" y="317"/>
                  </a:cubicBezTo>
                  <a:cubicBezTo>
                    <a:pt x="0" y="319"/>
                    <a:pt x="1" y="321"/>
                    <a:pt x="3" y="321"/>
                  </a:cubicBezTo>
                  <a:lnTo>
                    <a:pt x="20" y="321"/>
                  </a:lnTo>
                  <a:lnTo>
                    <a:pt x="20" y="338"/>
                  </a:lnTo>
                  <a:cubicBezTo>
                    <a:pt x="20" y="340"/>
                    <a:pt x="22" y="342"/>
                    <a:pt x="24" y="342"/>
                  </a:cubicBezTo>
                  <a:cubicBezTo>
                    <a:pt x="26" y="342"/>
                    <a:pt x="28" y="340"/>
                    <a:pt x="28" y="338"/>
                  </a:cubicBezTo>
                  <a:lnTo>
                    <a:pt x="28" y="321"/>
                  </a:lnTo>
                  <a:lnTo>
                    <a:pt x="45" y="321"/>
                  </a:lnTo>
                  <a:cubicBezTo>
                    <a:pt x="47" y="321"/>
                    <a:pt x="48" y="319"/>
                    <a:pt x="48" y="317"/>
                  </a:cubicBezTo>
                  <a:cubicBezTo>
                    <a:pt x="48" y="315"/>
                    <a:pt x="47" y="314"/>
                    <a:pt x="45" y="314"/>
                  </a:cubicBezTo>
                  <a:close/>
                  <a:moveTo>
                    <a:pt x="40" y="133"/>
                  </a:moveTo>
                  <a:lnTo>
                    <a:pt x="40" y="133"/>
                  </a:lnTo>
                  <a:cubicBezTo>
                    <a:pt x="37" y="133"/>
                    <a:pt x="35" y="136"/>
                    <a:pt x="35" y="139"/>
                  </a:cubicBezTo>
                  <a:cubicBezTo>
                    <a:pt x="35" y="142"/>
                    <a:pt x="37" y="144"/>
                    <a:pt x="40" y="144"/>
                  </a:cubicBezTo>
                  <a:cubicBezTo>
                    <a:pt x="44" y="144"/>
                    <a:pt x="46" y="142"/>
                    <a:pt x="46" y="139"/>
                  </a:cubicBezTo>
                  <a:cubicBezTo>
                    <a:pt x="46" y="136"/>
                    <a:pt x="44" y="133"/>
                    <a:pt x="40" y="133"/>
                  </a:cubicBezTo>
                  <a:close/>
                  <a:moveTo>
                    <a:pt x="8" y="112"/>
                  </a:moveTo>
                  <a:lnTo>
                    <a:pt x="8" y="112"/>
                  </a:lnTo>
                  <a:cubicBezTo>
                    <a:pt x="11" y="112"/>
                    <a:pt x="13" y="109"/>
                    <a:pt x="13" y="106"/>
                  </a:cubicBezTo>
                  <a:cubicBezTo>
                    <a:pt x="13" y="103"/>
                    <a:pt x="11" y="100"/>
                    <a:pt x="8" y="100"/>
                  </a:cubicBezTo>
                  <a:cubicBezTo>
                    <a:pt x="5" y="100"/>
                    <a:pt x="2" y="103"/>
                    <a:pt x="2" y="106"/>
                  </a:cubicBezTo>
                  <a:cubicBezTo>
                    <a:pt x="2" y="109"/>
                    <a:pt x="5" y="112"/>
                    <a:pt x="8" y="112"/>
                  </a:cubicBezTo>
                  <a:close/>
                  <a:moveTo>
                    <a:pt x="40" y="101"/>
                  </a:moveTo>
                  <a:lnTo>
                    <a:pt x="40" y="101"/>
                  </a:lnTo>
                  <a:lnTo>
                    <a:pt x="3" y="138"/>
                  </a:lnTo>
                  <a:cubicBezTo>
                    <a:pt x="2" y="139"/>
                    <a:pt x="2" y="142"/>
                    <a:pt x="3" y="143"/>
                  </a:cubicBezTo>
                  <a:cubicBezTo>
                    <a:pt x="5" y="145"/>
                    <a:pt x="7" y="145"/>
                    <a:pt x="8" y="143"/>
                  </a:cubicBezTo>
                  <a:lnTo>
                    <a:pt x="45" y="107"/>
                  </a:lnTo>
                  <a:cubicBezTo>
                    <a:pt x="46" y="105"/>
                    <a:pt x="46" y="103"/>
                    <a:pt x="45" y="101"/>
                  </a:cubicBezTo>
                  <a:cubicBezTo>
                    <a:pt x="43" y="100"/>
                    <a:pt x="41" y="100"/>
                    <a:pt x="40" y="101"/>
                  </a:cubicBezTo>
                  <a:close/>
                  <a:moveTo>
                    <a:pt x="146" y="610"/>
                  </a:moveTo>
                  <a:lnTo>
                    <a:pt x="146" y="610"/>
                  </a:lnTo>
                  <a:cubicBezTo>
                    <a:pt x="146" y="608"/>
                    <a:pt x="144" y="606"/>
                    <a:pt x="142" y="606"/>
                  </a:cubicBezTo>
                  <a:lnTo>
                    <a:pt x="125" y="606"/>
                  </a:lnTo>
                  <a:lnTo>
                    <a:pt x="125" y="589"/>
                  </a:lnTo>
                  <a:cubicBezTo>
                    <a:pt x="125" y="587"/>
                    <a:pt x="124" y="585"/>
                    <a:pt x="122" y="585"/>
                  </a:cubicBezTo>
                  <a:cubicBezTo>
                    <a:pt x="119" y="585"/>
                    <a:pt x="118" y="587"/>
                    <a:pt x="118" y="589"/>
                  </a:cubicBezTo>
                  <a:lnTo>
                    <a:pt x="118" y="606"/>
                  </a:lnTo>
                  <a:lnTo>
                    <a:pt x="101" y="606"/>
                  </a:lnTo>
                  <a:cubicBezTo>
                    <a:pt x="99" y="606"/>
                    <a:pt x="97" y="608"/>
                    <a:pt x="97" y="610"/>
                  </a:cubicBezTo>
                  <a:cubicBezTo>
                    <a:pt x="97" y="612"/>
                    <a:pt x="99" y="614"/>
                    <a:pt x="101" y="614"/>
                  </a:cubicBezTo>
                  <a:lnTo>
                    <a:pt x="118" y="614"/>
                  </a:lnTo>
                  <a:lnTo>
                    <a:pt x="118" y="631"/>
                  </a:lnTo>
                  <a:cubicBezTo>
                    <a:pt x="118" y="633"/>
                    <a:pt x="119" y="634"/>
                    <a:pt x="122" y="634"/>
                  </a:cubicBezTo>
                  <a:cubicBezTo>
                    <a:pt x="124" y="634"/>
                    <a:pt x="125" y="633"/>
                    <a:pt x="125" y="631"/>
                  </a:cubicBezTo>
                  <a:lnTo>
                    <a:pt x="125" y="614"/>
                  </a:lnTo>
                  <a:lnTo>
                    <a:pt x="142" y="614"/>
                  </a:lnTo>
                  <a:cubicBezTo>
                    <a:pt x="144" y="614"/>
                    <a:pt x="146" y="612"/>
                    <a:pt x="146" y="610"/>
                  </a:cubicBezTo>
                  <a:close/>
                  <a:moveTo>
                    <a:pt x="101" y="29"/>
                  </a:moveTo>
                  <a:lnTo>
                    <a:pt x="101" y="29"/>
                  </a:lnTo>
                  <a:lnTo>
                    <a:pt x="142" y="29"/>
                  </a:lnTo>
                  <a:cubicBezTo>
                    <a:pt x="144" y="29"/>
                    <a:pt x="146" y="27"/>
                    <a:pt x="146" y="25"/>
                  </a:cubicBezTo>
                  <a:cubicBezTo>
                    <a:pt x="146" y="23"/>
                    <a:pt x="144" y="21"/>
                    <a:pt x="142" y="21"/>
                  </a:cubicBezTo>
                  <a:lnTo>
                    <a:pt x="101" y="21"/>
                  </a:lnTo>
                  <a:cubicBezTo>
                    <a:pt x="99" y="21"/>
                    <a:pt x="97" y="23"/>
                    <a:pt x="97" y="25"/>
                  </a:cubicBezTo>
                  <a:cubicBezTo>
                    <a:pt x="97" y="27"/>
                    <a:pt x="99" y="29"/>
                    <a:pt x="101" y="29"/>
                  </a:cubicBezTo>
                  <a:close/>
                  <a:moveTo>
                    <a:pt x="100" y="398"/>
                  </a:moveTo>
                  <a:lnTo>
                    <a:pt x="100" y="398"/>
                  </a:lnTo>
                  <a:cubicBezTo>
                    <a:pt x="100" y="402"/>
                    <a:pt x="102" y="404"/>
                    <a:pt x="105" y="404"/>
                  </a:cubicBezTo>
                  <a:cubicBezTo>
                    <a:pt x="108" y="404"/>
                    <a:pt x="111" y="402"/>
                    <a:pt x="111" y="398"/>
                  </a:cubicBezTo>
                  <a:cubicBezTo>
                    <a:pt x="111" y="395"/>
                    <a:pt x="108" y="393"/>
                    <a:pt x="105" y="393"/>
                  </a:cubicBezTo>
                  <a:cubicBezTo>
                    <a:pt x="102" y="393"/>
                    <a:pt x="100" y="395"/>
                    <a:pt x="100" y="398"/>
                  </a:cubicBezTo>
                  <a:close/>
                  <a:moveTo>
                    <a:pt x="142" y="235"/>
                  </a:moveTo>
                  <a:lnTo>
                    <a:pt x="142" y="235"/>
                  </a:lnTo>
                  <a:lnTo>
                    <a:pt x="127" y="220"/>
                  </a:lnTo>
                  <a:lnTo>
                    <a:pt x="142" y="204"/>
                  </a:lnTo>
                  <a:cubicBezTo>
                    <a:pt x="144" y="203"/>
                    <a:pt x="144" y="200"/>
                    <a:pt x="142" y="199"/>
                  </a:cubicBezTo>
                  <a:cubicBezTo>
                    <a:pt x="141" y="198"/>
                    <a:pt x="139" y="198"/>
                    <a:pt x="137" y="199"/>
                  </a:cubicBezTo>
                  <a:lnTo>
                    <a:pt x="122" y="215"/>
                  </a:lnTo>
                  <a:lnTo>
                    <a:pt x="106" y="199"/>
                  </a:lnTo>
                  <a:cubicBezTo>
                    <a:pt x="104" y="198"/>
                    <a:pt x="102" y="198"/>
                    <a:pt x="101" y="199"/>
                  </a:cubicBezTo>
                  <a:cubicBezTo>
                    <a:pt x="99" y="200"/>
                    <a:pt x="99" y="203"/>
                    <a:pt x="101" y="204"/>
                  </a:cubicBezTo>
                  <a:lnTo>
                    <a:pt x="116" y="220"/>
                  </a:lnTo>
                  <a:lnTo>
                    <a:pt x="101" y="235"/>
                  </a:lnTo>
                  <a:cubicBezTo>
                    <a:pt x="99" y="237"/>
                    <a:pt x="99" y="239"/>
                    <a:pt x="101" y="241"/>
                  </a:cubicBezTo>
                  <a:cubicBezTo>
                    <a:pt x="102" y="242"/>
                    <a:pt x="104" y="242"/>
                    <a:pt x="106" y="241"/>
                  </a:cubicBezTo>
                  <a:lnTo>
                    <a:pt x="122" y="225"/>
                  </a:lnTo>
                  <a:lnTo>
                    <a:pt x="137" y="241"/>
                  </a:lnTo>
                  <a:cubicBezTo>
                    <a:pt x="139" y="242"/>
                    <a:pt x="141" y="242"/>
                    <a:pt x="142" y="241"/>
                  </a:cubicBezTo>
                  <a:cubicBezTo>
                    <a:pt x="144" y="239"/>
                    <a:pt x="144" y="237"/>
                    <a:pt x="142" y="235"/>
                  </a:cubicBezTo>
                  <a:close/>
                  <a:moveTo>
                    <a:pt x="138" y="426"/>
                  </a:moveTo>
                  <a:lnTo>
                    <a:pt x="138" y="426"/>
                  </a:lnTo>
                  <a:cubicBezTo>
                    <a:pt x="135" y="426"/>
                    <a:pt x="132" y="428"/>
                    <a:pt x="132" y="431"/>
                  </a:cubicBezTo>
                  <a:cubicBezTo>
                    <a:pt x="132" y="434"/>
                    <a:pt x="135" y="437"/>
                    <a:pt x="138" y="437"/>
                  </a:cubicBezTo>
                  <a:cubicBezTo>
                    <a:pt x="141" y="437"/>
                    <a:pt x="143" y="434"/>
                    <a:pt x="143" y="431"/>
                  </a:cubicBezTo>
                  <a:cubicBezTo>
                    <a:pt x="143" y="428"/>
                    <a:pt x="141" y="426"/>
                    <a:pt x="138" y="426"/>
                  </a:cubicBezTo>
                  <a:close/>
                  <a:moveTo>
                    <a:pt x="106" y="436"/>
                  </a:moveTo>
                  <a:lnTo>
                    <a:pt x="106" y="436"/>
                  </a:lnTo>
                  <a:lnTo>
                    <a:pt x="142" y="399"/>
                  </a:lnTo>
                  <a:cubicBezTo>
                    <a:pt x="144" y="398"/>
                    <a:pt x="144" y="395"/>
                    <a:pt x="142" y="394"/>
                  </a:cubicBezTo>
                  <a:cubicBezTo>
                    <a:pt x="141" y="393"/>
                    <a:pt x="139" y="393"/>
                    <a:pt x="137" y="394"/>
                  </a:cubicBezTo>
                  <a:lnTo>
                    <a:pt x="101" y="430"/>
                  </a:lnTo>
                  <a:cubicBezTo>
                    <a:pt x="99" y="432"/>
                    <a:pt x="99" y="434"/>
                    <a:pt x="101" y="436"/>
                  </a:cubicBezTo>
                  <a:cubicBezTo>
                    <a:pt x="102" y="437"/>
                    <a:pt x="104" y="437"/>
                    <a:pt x="106" y="436"/>
                  </a:cubicBezTo>
                  <a:close/>
                  <a:moveTo>
                    <a:pt x="214" y="707"/>
                  </a:moveTo>
                  <a:lnTo>
                    <a:pt x="214" y="707"/>
                  </a:lnTo>
                  <a:lnTo>
                    <a:pt x="224" y="707"/>
                  </a:lnTo>
                  <a:lnTo>
                    <a:pt x="240" y="692"/>
                  </a:lnTo>
                  <a:cubicBezTo>
                    <a:pt x="241" y="690"/>
                    <a:pt x="241" y="688"/>
                    <a:pt x="240" y="686"/>
                  </a:cubicBezTo>
                  <a:cubicBezTo>
                    <a:pt x="238" y="685"/>
                    <a:pt x="236" y="685"/>
                    <a:pt x="235" y="686"/>
                  </a:cubicBezTo>
                  <a:lnTo>
                    <a:pt x="214" y="707"/>
                  </a:lnTo>
                  <a:close/>
                  <a:moveTo>
                    <a:pt x="198" y="321"/>
                  </a:moveTo>
                  <a:lnTo>
                    <a:pt x="198" y="321"/>
                  </a:lnTo>
                  <a:lnTo>
                    <a:pt x="240" y="321"/>
                  </a:lnTo>
                  <a:cubicBezTo>
                    <a:pt x="242" y="321"/>
                    <a:pt x="243" y="319"/>
                    <a:pt x="243" y="317"/>
                  </a:cubicBezTo>
                  <a:cubicBezTo>
                    <a:pt x="243" y="315"/>
                    <a:pt x="242" y="314"/>
                    <a:pt x="240" y="314"/>
                  </a:cubicBezTo>
                  <a:lnTo>
                    <a:pt x="198" y="314"/>
                  </a:lnTo>
                  <a:cubicBezTo>
                    <a:pt x="196" y="314"/>
                    <a:pt x="195" y="315"/>
                    <a:pt x="195" y="317"/>
                  </a:cubicBezTo>
                  <a:cubicBezTo>
                    <a:pt x="195" y="319"/>
                    <a:pt x="196" y="321"/>
                    <a:pt x="198" y="321"/>
                  </a:cubicBezTo>
                  <a:close/>
                  <a:moveTo>
                    <a:pt x="197" y="691"/>
                  </a:moveTo>
                  <a:lnTo>
                    <a:pt x="197" y="691"/>
                  </a:lnTo>
                  <a:cubicBezTo>
                    <a:pt x="197" y="694"/>
                    <a:pt x="200" y="697"/>
                    <a:pt x="203" y="697"/>
                  </a:cubicBezTo>
                  <a:cubicBezTo>
                    <a:pt x="206" y="697"/>
                    <a:pt x="208" y="694"/>
                    <a:pt x="208" y="691"/>
                  </a:cubicBezTo>
                  <a:cubicBezTo>
                    <a:pt x="208" y="688"/>
                    <a:pt x="206" y="685"/>
                    <a:pt x="203" y="685"/>
                  </a:cubicBezTo>
                  <a:cubicBezTo>
                    <a:pt x="200" y="685"/>
                    <a:pt x="197" y="688"/>
                    <a:pt x="197" y="691"/>
                  </a:cubicBezTo>
                  <a:close/>
                  <a:moveTo>
                    <a:pt x="198" y="497"/>
                  </a:moveTo>
                  <a:lnTo>
                    <a:pt x="198" y="497"/>
                  </a:lnTo>
                  <a:lnTo>
                    <a:pt x="214" y="512"/>
                  </a:lnTo>
                  <a:lnTo>
                    <a:pt x="198" y="528"/>
                  </a:lnTo>
                  <a:cubicBezTo>
                    <a:pt x="197" y="529"/>
                    <a:pt x="197" y="532"/>
                    <a:pt x="198" y="533"/>
                  </a:cubicBezTo>
                  <a:cubicBezTo>
                    <a:pt x="200" y="535"/>
                    <a:pt x="202" y="535"/>
                    <a:pt x="203" y="533"/>
                  </a:cubicBezTo>
                  <a:lnTo>
                    <a:pt x="219" y="518"/>
                  </a:lnTo>
                  <a:lnTo>
                    <a:pt x="235" y="533"/>
                  </a:lnTo>
                  <a:cubicBezTo>
                    <a:pt x="236" y="535"/>
                    <a:pt x="238" y="535"/>
                    <a:pt x="240" y="533"/>
                  </a:cubicBezTo>
                  <a:cubicBezTo>
                    <a:pt x="241" y="532"/>
                    <a:pt x="241" y="529"/>
                    <a:pt x="240" y="528"/>
                  </a:cubicBezTo>
                  <a:lnTo>
                    <a:pt x="224" y="512"/>
                  </a:lnTo>
                  <a:lnTo>
                    <a:pt x="240" y="497"/>
                  </a:lnTo>
                  <a:cubicBezTo>
                    <a:pt x="241" y="495"/>
                    <a:pt x="241" y="493"/>
                    <a:pt x="240" y="491"/>
                  </a:cubicBezTo>
                  <a:cubicBezTo>
                    <a:pt x="238" y="490"/>
                    <a:pt x="236" y="490"/>
                    <a:pt x="235" y="491"/>
                  </a:cubicBezTo>
                  <a:lnTo>
                    <a:pt x="219" y="507"/>
                  </a:lnTo>
                  <a:lnTo>
                    <a:pt x="203" y="491"/>
                  </a:lnTo>
                  <a:cubicBezTo>
                    <a:pt x="202" y="490"/>
                    <a:pt x="200" y="490"/>
                    <a:pt x="198" y="491"/>
                  </a:cubicBezTo>
                  <a:cubicBezTo>
                    <a:pt x="197" y="493"/>
                    <a:pt x="197" y="495"/>
                    <a:pt x="198" y="497"/>
                  </a:cubicBezTo>
                  <a:close/>
                  <a:moveTo>
                    <a:pt x="240" y="119"/>
                  </a:moveTo>
                  <a:lnTo>
                    <a:pt x="240" y="119"/>
                  </a:lnTo>
                  <a:lnTo>
                    <a:pt x="223" y="119"/>
                  </a:lnTo>
                  <a:lnTo>
                    <a:pt x="223" y="102"/>
                  </a:lnTo>
                  <a:cubicBezTo>
                    <a:pt x="223" y="100"/>
                    <a:pt x="221" y="98"/>
                    <a:pt x="219" y="98"/>
                  </a:cubicBezTo>
                  <a:cubicBezTo>
                    <a:pt x="217" y="98"/>
                    <a:pt x="215" y="100"/>
                    <a:pt x="215" y="102"/>
                  </a:cubicBezTo>
                  <a:lnTo>
                    <a:pt x="215" y="119"/>
                  </a:lnTo>
                  <a:lnTo>
                    <a:pt x="198" y="119"/>
                  </a:lnTo>
                  <a:cubicBezTo>
                    <a:pt x="196" y="119"/>
                    <a:pt x="195" y="120"/>
                    <a:pt x="195" y="122"/>
                  </a:cubicBezTo>
                  <a:cubicBezTo>
                    <a:pt x="195" y="124"/>
                    <a:pt x="196" y="126"/>
                    <a:pt x="198" y="126"/>
                  </a:cubicBezTo>
                  <a:lnTo>
                    <a:pt x="215" y="126"/>
                  </a:lnTo>
                  <a:lnTo>
                    <a:pt x="215" y="143"/>
                  </a:lnTo>
                  <a:cubicBezTo>
                    <a:pt x="215" y="145"/>
                    <a:pt x="217" y="147"/>
                    <a:pt x="219" y="147"/>
                  </a:cubicBezTo>
                  <a:cubicBezTo>
                    <a:pt x="221" y="147"/>
                    <a:pt x="223" y="145"/>
                    <a:pt x="223" y="143"/>
                  </a:cubicBezTo>
                  <a:lnTo>
                    <a:pt x="223" y="126"/>
                  </a:lnTo>
                  <a:lnTo>
                    <a:pt x="240" y="126"/>
                  </a:lnTo>
                  <a:cubicBezTo>
                    <a:pt x="242" y="126"/>
                    <a:pt x="243" y="124"/>
                    <a:pt x="243" y="122"/>
                  </a:cubicBezTo>
                  <a:cubicBezTo>
                    <a:pt x="243" y="120"/>
                    <a:pt x="242" y="119"/>
                    <a:pt x="240" y="119"/>
                  </a:cubicBezTo>
                  <a:close/>
                  <a:moveTo>
                    <a:pt x="341" y="610"/>
                  </a:moveTo>
                  <a:lnTo>
                    <a:pt x="341" y="610"/>
                  </a:lnTo>
                  <a:cubicBezTo>
                    <a:pt x="341" y="608"/>
                    <a:pt x="339" y="606"/>
                    <a:pt x="337" y="606"/>
                  </a:cubicBezTo>
                  <a:lnTo>
                    <a:pt x="296" y="606"/>
                  </a:lnTo>
                  <a:cubicBezTo>
                    <a:pt x="294" y="606"/>
                    <a:pt x="292" y="608"/>
                    <a:pt x="292" y="610"/>
                  </a:cubicBezTo>
                  <a:cubicBezTo>
                    <a:pt x="292" y="612"/>
                    <a:pt x="294" y="614"/>
                    <a:pt x="296" y="614"/>
                  </a:cubicBezTo>
                  <a:lnTo>
                    <a:pt x="337" y="614"/>
                  </a:lnTo>
                  <a:cubicBezTo>
                    <a:pt x="339" y="614"/>
                    <a:pt x="341" y="612"/>
                    <a:pt x="341" y="610"/>
                  </a:cubicBezTo>
                  <a:close/>
                  <a:moveTo>
                    <a:pt x="337" y="411"/>
                  </a:moveTo>
                  <a:lnTo>
                    <a:pt x="337" y="411"/>
                  </a:lnTo>
                  <a:lnTo>
                    <a:pt x="320" y="411"/>
                  </a:lnTo>
                  <a:lnTo>
                    <a:pt x="320" y="394"/>
                  </a:lnTo>
                  <a:cubicBezTo>
                    <a:pt x="320" y="392"/>
                    <a:pt x="319" y="390"/>
                    <a:pt x="317" y="390"/>
                  </a:cubicBezTo>
                  <a:cubicBezTo>
                    <a:pt x="314" y="390"/>
                    <a:pt x="313" y="392"/>
                    <a:pt x="313" y="394"/>
                  </a:cubicBezTo>
                  <a:lnTo>
                    <a:pt x="313" y="411"/>
                  </a:lnTo>
                  <a:lnTo>
                    <a:pt x="296" y="411"/>
                  </a:lnTo>
                  <a:cubicBezTo>
                    <a:pt x="294" y="411"/>
                    <a:pt x="292" y="413"/>
                    <a:pt x="292" y="415"/>
                  </a:cubicBezTo>
                  <a:cubicBezTo>
                    <a:pt x="292" y="417"/>
                    <a:pt x="294" y="419"/>
                    <a:pt x="296" y="419"/>
                  </a:cubicBezTo>
                  <a:lnTo>
                    <a:pt x="313" y="419"/>
                  </a:lnTo>
                  <a:lnTo>
                    <a:pt x="313" y="436"/>
                  </a:lnTo>
                  <a:cubicBezTo>
                    <a:pt x="313" y="438"/>
                    <a:pt x="314" y="439"/>
                    <a:pt x="317" y="439"/>
                  </a:cubicBezTo>
                  <a:cubicBezTo>
                    <a:pt x="319" y="439"/>
                    <a:pt x="320" y="438"/>
                    <a:pt x="320" y="436"/>
                  </a:cubicBezTo>
                  <a:lnTo>
                    <a:pt x="320" y="419"/>
                  </a:lnTo>
                  <a:lnTo>
                    <a:pt x="337" y="419"/>
                  </a:lnTo>
                  <a:cubicBezTo>
                    <a:pt x="339" y="419"/>
                    <a:pt x="341" y="417"/>
                    <a:pt x="341" y="415"/>
                  </a:cubicBezTo>
                  <a:cubicBezTo>
                    <a:pt x="341" y="413"/>
                    <a:pt x="339" y="411"/>
                    <a:pt x="337" y="411"/>
                  </a:cubicBezTo>
                  <a:close/>
                  <a:moveTo>
                    <a:pt x="338" y="236"/>
                  </a:moveTo>
                  <a:lnTo>
                    <a:pt x="338" y="236"/>
                  </a:lnTo>
                  <a:cubicBezTo>
                    <a:pt x="338" y="233"/>
                    <a:pt x="336" y="231"/>
                    <a:pt x="333" y="231"/>
                  </a:cubicBezTo>
                  <a:cubicBezTo>
                    <a:pt x="330" y="231"/>
                    <a:pt x="327" y="233"/>
                    <a:pt x="327" y="236"/>
                  </a:cubicBezTo>
                  <a:cubicBezTo>
                    <a:pt x="327" y="239"/>
                    <a:pt x="330" y="242"/>
                    <a:pt x="333" y="242"/>
                  </a:cubicBezTo>
                  <a:cubicBezTo>
                    <a:pt x="336" y="242"/>
                    <a:pt x="338" y="239"/>
                    <a:pt x="338" y="236"/>
                  </a:cubicBezTo>
                  <a:close/>
                  <a:moveTo>
                    <a:pt x="337" y="199"/>
                  </a:moveTo>
                  <a:lnTo>
                    <a:pt x="337" y="199"/>
                  </a:lnTo>
                  <a:cubicBezTo>
                    <a:pt x="336" y="198"/>
                    <a:pt x="334" y="198"/>
                    <a:pt x="332" y="199"/>
                  </a:cubicBezTo>
                  <a:lnTo>
                    <a:pt x="296" y="235"/>
                  </a:lnTo>
                  <a:cubicBezTo>
                    <a:pt x="294" y="237"/>
                    <a:pt x="294" y="239"/>
                    <a:pt x="296" y="241"/>
                  </a:cubicBezTo>
                  <a:cubicBezTo>
                    <a:pt x="297" y="242"/>
                    <a:pt x="299" y="242"/>
                    <a:pt x="301" y="241"/>
                  </a:cubicBezTo>
                  <a:lnTo>
                    <a:pt x="337" y="204"/>
                  </a:lnTo>
                  <a:cubicBezTo>
                    <a:pt x="339" y="203"/>
                    <a:pt x="339" y="200"/>
                    <a:pt x="337" y="199"/>
                  </a:cubicBezTo>
                  <a:close/>
                  <a:moveTo>
                    <a:pt x="295" y="203"/>
                  </a:moveTo>
                  <a:lnTo>
                    <a:pt x="295" y="203"/>
                  </a:lnTo>
                  <a:cubicBezTo>
                    <a:pt x="295" y="207"/>
                    <a:pt x="297" y="209"/>
                    <a:pt x="300" y="209"/>
                  </a:cubicBezTo>
                  <a:cubicBezTo>
                    <a:pt x="303" y="209"/>
                    <a:pt x="306" y="207"/>
                    <a:pt x="306" y="203"/>
                  </a:cubicBezTo>
                  <a:cubicBezTo>
                    <a:pt x="306" y="200"/>
                    <a:pt x="303" y="198"/>
                    <a:pt x="300" y="198"/>
                  </a:cubicBezTo>
                  <a:cubicBezTo>
                    <a:pt x="297" y="198"/>
                    <a:pt x="295" y="200"/>
                    <a:pt x="295" y="203"/>
                  </a:cubicBezTo>
                  <a:close/>
                  <a:moveTo>
                    <a:pt x="337" y="40"/>
                  </a:moveTo>
                  <a:lnTo>
                    <a:pt x="337" y="40"/>
                  </a:lnTo>
                  <a:lnTo>
                    <a:pt x="322" y="25"/>
                  </a:lnTo>
                  <a:lnTo>
                    <a:pt x="337" y="9"/>
                  </a:lnTo>
                  <a:cubicBezTo>
                    <a:pt x="339" y="8"/>
                    <a:pt x="339" y="5"/>
                    <a:pt x="337" y="4"/>
                  </a:cubicBezTo>
                  <a:cubicBezTo>
                    <a:pt x="336" y="3"/>
                    <a:pt x="334" y="3"/>
                    <a:pt x="332" y="4"/>
                  </a:cubicBezTo>
                  <a:lnTo>
                    <a:pt x="317" y="20"/>
                  </a:lnTo>
                  <a:lnTo>
                    <a:pt x="301" y="4"/>
                  </a:lnTo>
                  <a:cubicBezTo>
                    <a:pt x="299" y="3"/>
                    <a:pt x="297" y="3"/>
                    <a:pt x="296" y="4"/>
                  </a:cubicBezTo>
                  <a:cubicBezTo>
                    <a:pt x="294" y="5"/>
                    <a:pt x="294" y="8"/>
                    <a:pt x="296" y="9"/>
                  </a:cubicBezTo>
                  <a:lnTo>
                    <a:pt x="311" y="25"/>
                  </a:lnTo>
                  <a:lnTo>
                    <a:pt x="296" y="40"/>
                  </a:lnTo>
                  <a:cubicBezTo>
                    <a:pt x="294" y="42"/>
                    <a:pt x="294" y="44"/>
                    <a:pt x="296" y="46"/>
                  </a:cubicBezTo>
                  <a:cubicBezTo>
                    <a:pt x="297" y="47"/>
                    <a:pt x="299" y="47"/>
                    <a:pt x="301" y="46"/>
                  </a:cubicBezTo>
                  <a:lnTo>
                    <a:pt x="317" y="30"/>
                  </a:lnTo>
                  <a:lnTo>
                    <a:pt x="332" y="46"/>
                  </a:lnTo>
                  <a:cubicBezTo>
                    <a:pt x="334" y="47"/>
                    <a:pt x="336" y="47"/>
                    <a:pt x="337" y="46"/>
                  </a:cubicBezTo>
                  <a:cubicBezTo>
                    <a:pt x="339" y="44"/>
                    <a:pt x="339" y="42"/>
                    <a:pt x="337" y="40"/>
                  </a:cubicBezTo>
                  <a:close/>
                  <a:moveTo>
                    <a:pt x="438" y="707"/>
                  </a:moveTo>
                  <a:lnTo>
                    <a:pt x="438" y="707"/>
                  </a:lnTo>
                  <a:cubicBezTo>
                    <a:pt x="438" y="705"/>
                    <a:pt x="437" y="704"/>
                    <a:pt x="435" y="704"/>
                  </a:cubicBezTo>
                  <a:lnTo>
                    <a:pt x="418" y="704"/>
                  </a:lnTo>
                  <a:lnTo>
                    <a:pt x="418" y="687"/>
                  </a:lnTo>
                  <a:cubicBezTo>
                    <a:pt x="418" y="685"/>
                    <a:pt x="416" y="683"/>
                    <a:pt x="414" y="683"/>
                  </a:cubicBezTo>
                  <a:cubicBezTo>
                    <a:pt x="412" y="683"/>
                    <a:pt x="410" y="685"/>
                    <a:pt x="410" y="687"/>
                  </a:cubicBezTo>
                  <a:lnTo>
                    <a:pt x="410" y="704"/>
                  </a:lnTo>
                  <a:lnTo>
                    <a:pt x="393" y="704"/>
                  </a:lnTo>
                  <a:cubicBezTo>
                    <a:pt x="391" y="704"/>
                    <a:pt x="390" y="705"/>
                    <a:pt x="390" y="707"/>
                  </a:cubicBezTo>
                  <a:lnTo>
                    <a:pt x="438" y="707"/>
                  </a:lnTo>
                  <a:close/>
                  <a:moveTo>
                    <a:pt x="393" y="126"/>
                  </a:moveTo>
                  <a:lnTo>
                    <a:pt x="393" y="126"/>
                  </a:lnTo>
                  <a:lnTo>
                    <a:pt x="435" y="126"/>
                  </a:lnTo>
                  <a:cubicBezTo>
                    <a:pt x="437" y="126"/>
                    <a:pt x="438" y="124"/>
                    <a:pt x="438" y="122"/>
                  </a:cubicBezTo>
                  <a:cubicBezTo>
                    <a:pt x="438" y="120"/>
                    <a:pt x="437" y="119"/>
                    <a:pt x="435" y="119"/>
                  </a:cubicBezTo>
                  <a:lnTo>
                    <a:pt x="393" y="119"/>
                  </a:lnTo>
                  <a:cubicBezTo>
                    <a:pt x="391" y="119"/>
                    <a:pt x="390" y="120"/>
                    <a:pt x="390" y="122"/>
                  </a:cubicBezTo>
                  <a:cubicBezTo>
                    <a:pt x="390" y="124"/>
                    <a:pt x="391" y="126"/>
                    <a:pt x="393" y="126"/>
                  </a:cubicBezTo>
                  <a:close/>
                  <a:moveTo>
                    <a:pt x="392" y="496"/>
                  </a:moveTo>
                  <a:lnTo>
                    <a:pt x="392" y="496"/>
                  </a:lnTo>
                  <a:cubicBezTo>
                    <a:pt x="392" y="499"/>
                    <a:pt x="395" y="502"/>
                    <a:pt x="398" y="502"/>
                  </a:cubicBezTo>
                  <a:cubicBezTo>
                    <a:pt x="401" y="502"/>
                    <a:pt x="403" y="499"/>
                    <a:pt x="403" y="496"/>
                  </a:cubicBezTo>
                  <a:cubicBezTo>
                    <a:pt x="403" y="493"/>
                    <a:pt x="401" y="490"/>
                    <a:pt x="398" y="490"/>
                  </a:cubicBezTo>
                  <a:cubicBezTo>
                    <a:pt x="395" y="490"/>
                    <a:pt x="392" y="493"/>
                    <a:pt x="392" y="496"/>
                  </a:cubicBezTo>
                  <a:close/>
                  <a:moveTo>
                    <a:pt x="430" y="523"/>
                  </a:moveTo>
                  <a:lnTo>
                    <a:pt x="430" y="523"/>
                  </a:lnTo>
                  <a:cubicBezTo>
                    <a:pt x="427" y="523"/>
                    <a:pt x="425" y="526"/>
                    <a:pt x="425" y="529"/>
                  </a:cubicBezTo>
                  <a:cubicBezTo>
                    <a:pt x="425" y="532"/>
                    <a:pt x="427" y="534"/>
                    <a:pt x="430" y="534"/>
                  </a:cubicBezTo>
                  <a:cubicBezTo>
                    <a:pt x="434" y="534"/>
                    <a:pt x="436" y="532"/>
                    <a:pt x="436" y="529"/>
                  </a:cubicBezTo>
                  <a:cubicBezTo>
                    <a:pt x="436" y="526"/>
                    <a:pt x="434" y="523"/>
                    <a:pt x="430" y="523"/>
                  </a:cubicBezTo>
                  <a:close/>
                  <a:moveTo>
                    <a:pt x="398" y="533"/>
                  </a:moveTo>
                  <a:lnTo>
                    <a:pt x="398" y="533"/>
                  </a:lnTo>
                  <a:lnTo>
                    <a:pt x="435" y="497"/>
                  </a:lnTo>
                  <a:cubicBezTo>
                    <a:pt x="436" y="495"/>
                    <a:pt x="436" y="493"/>
                    <a:pt x="435" y="491"/>
                  </a:cubicBezTo>
                  <a:cubicBezTo>
                    <a:pt x="433" y="490"/>
                    <a:pt x="431" y="490"/>
                    <a:pt x="430" y="491"/>
                  </a:cubicBezTo>
                  <a:lnTo>
                    <a:pt x="393" y="528"/>
                  </a:lnTo>
                  <a:cubicBezTo>
                    <a:pt x="392" y="529"/>
                    <a:pt x="392" y="532"/>
                    <a:pt x="393" y="533"/>
                  </a:cubicBezTo>
                  <a:cubicBezTo>
                    <a:pt x="395" y="535"/>
                    <a:pt x="397" y="535"/>
                    <a:pt x="398" y="533"/>
                  </a:cubicBezTo>
                  <a:close/>
                  <a:moveTo>
                    <a:pt x="393" y="302"/>
                  </a:moveTo>
                  <a:lnTo>
                    <a:pt x="393" y="302"/>
                  </a:lnTo>
                  <a:lnTo>
                    <a:pt x="409" y="317"/>
                  </a:lnTo>
                  <a:lnTo>
                    <a:pt x="393" y="333"/>
                  </a:lnTo>
                  <a:cubicBezTo>
                    <a:pt x="392" y="334"/>
                    <a:pt x="392" y="337"/>
                    <a:pt x="393" y="338"/>
                  </a:cubicBezTo>
                  <a:cubicBezTo>
                    <a:pt x="395" y="340"/>
                    <a:pt x="397" y="340"/>
                    <a:pt x="398" y="338"/>
                  </a:cubicBezTo>
                  <a:lnTo>
                    <a:pt x="414" y="323"/>
                  </a:lnTo>
                  <a:lnTo>
                    <a:pt x="430" y="338"/>
                  </a:lnTo>
                  <a:cubicBezTo>
                    <a:pt x="431" y="340"/>
                    <a:pt x="433" y="340"/>
                    <a:pt x="435" y="338"/>
                  </a:cubicBezTo>
                  <a:cubicBezTo>
                    <a:pt x="436" y="337"/>
                    <a:pt x="436" y="334"/>
                    <a:pt x="435" y="333"/>
                  </a:cubicBezTo>
                  <a:lnTo>
                    <a:pt x="419" y="317"/>
                  </a:lnTo>
                  <a:lnTo>
                    <a:pt x="435" y="302"/>
                  </a:lnTo>
                  <a:cubicBezTo>
                    <a:pt x="436" y="300"/>
                    <a:pt x="436" y="298"/>
                    <a:pt x="435" y="296"/>
                  </a:cubicBezTo>
                  <a:cubicBezTo>
                    <a:pt x="433" y="295"/>
                    <a:pt x="431" y="295"/>
                    <a:pt x="430" y="296"/>
                  </a:cubicBezTo>
                  <a:lnTo>
                    <a:pt x="414" y="312"/>
                  </a:lnTo>
                  <a:lnTo>
                    <a:pt x="398" y="296"/>
                  </a:lnTo>
                  <a:cubicBezTo>
                    <a:pt x="397" y="295"/>
                    <a:pt x="395" y="295"/>
                    <a:pt x="393" y="296"/>
                  </a:cubicBezTo>
                  <a:cubicBezTo>
                    <a:pt x="392" y="298"/>
                    <a:pt x="392" y="300"/>
                    <a:pt x="393" y="302"/>
                  </a:cubicBezTo>
                  <a:close/>
                  <a:moveTo>
                    <a:pt x="491" y="594"/>
                  </a:moveTo>
                  <a:lnTo>
                    <a:pt x="491" y="594"/>
                  </a:lnTo>
                  <a:lnTo>
                    <a:pt x="506" y="610"/>
                  </a:lnTo>
                  <a:lnTo>
                    <a:pt x="491" y="625"/>
                  </a:lnTo>
                  <a:cubicBezTo>
                    <a:pt x="489" y="627"/>
                    <a:pt x="489" y="629"/>
                    <a:pt x="491" y="631"/>
                  </a:cubicBezTo>
                  <a:cubicBezTo>
                    <a:pt x="492" y="632"/>
                    <a:pt x="494" y="632"/>
                    <a:pt x="496" y="631"/>
                  </a:cubicBezTo>
                  <a:lnTo>
                    <a:pt x="512" y="615"/>
                  </a:lnTo>
                  <a:lnTo>
                    <a:pt x="527" y="631"/>
                  </a:lnTo>
                  <a:cubicBezTo>
                    <a:pt x="529" y="632"/>
                    <a:pt x="531" y="632"/>
                    <a:pt x="532" y="631"/>
                  </a:cubicBezTo>
                  <a:cubicBezTo>
                    <a:pt x="534" y="629"/>
                    <a:pt x="534" y="627"/>
                    <a:pt x="532" y="625"/>
                  </a:cubicBezTo>
                  <a:lnTo>
                    <a:pt x="517" y="610"/>
                  </a:lnTo>
                  <a:lnTo>
                    <a:pt x="532" y="594"/>
                  </a:lnTo>
                  <a:cubicBezTo>
                    <a:pt x="534" y="593"/>
                    <a:pt x="534" y="590"/>
                    <a:pt x="532" y="589"/>
                  </a:cubicBezTo>
                  <a:cubicBezTo>
                    <a:pt x="531" y="588"/>
                    <a:pt x="529" y="588"/>
                    <a:pt x="527" y="589"/>
                  </a:cubicBezTo>
                  <a:lnTo>
                    <a:pt x="512" y="605"/>
                  </a:lnTo>
                  <a:lnTo>
                    <a:pt x="496" y="589"/>
                  </a:lnTo>
                  <a:cubicBezTo>
                    <a:pt x="494" y="588"/>
                    <a:pt x="492" y="588"/>
                    <a:pt x="491" y="589"/>
                  </a:cubicBezTo>
                  <a:cubicBezTo>
                    <a:pt x="489" y="590"/>
                    <a:pt x="489" y="593"/>
                    <a:pt x="491" y="594"/>
                  </a:cubicBezTo>
                  <a:close/>
                  <a:moveTo>
                    <a:pt x="536" y="415"/>
                  </a:moveTo>
                  <a:lnTo>
                    <a:pt x="536" y="415"/>
                  </a:lnTo>
                  <a:cubicBezTo>
                    <a:pt x="536" y="413"/>
                    <a:pt x="534" y="411"/>
                    <a:pt x="532" y="411"/>
                  </a:cubicBezTo>
                  <a:lnTo>
                    <a:pt x="491" y="411"/>
                  </a:lnTo>
                  <a:cubicBezTo>
                    <a:pt x="489" y="411"/>
                    <a:pt x="487" y="413"/>
                    <a:pt x="487" y="415"/>
                  </a:cubicBezTo>
                  <a:cubicBezTo>
                    <a:pt x="487" y="417"/>
                    <a:pt x="489" y="419"/>
                    <a:pt x="491" y="419"/>
                  </a:cubicBezTo>
                  <a:lnTo>
                    <a:pt x="532" y="419"/>
                  </a:lnTo>
                  <a:cubicBezTo>
                    <a:pt x="534" y="419"/>
                    <a:pt x="536" y="417"/>
                    <a:pt x="536" y="415"/>
                  </a:cubicBezTo>
                  <a:close/>
                  <a:moveTo>
                    <a:pt x="532" y="216"/>
                  </a:moveTo>
                  <a:lnTo>
                    <a:pt x="532" y="216"/>
                  </a:lnTo>
                  <a:lnTo>
                    <a:pt x="515" y="216"/>
                  </a:lnTo>
                  <a:lnTo>
                    <a:pt x="515" y="199"/>
                  </a:lnTo>
                  <a:cubicBezTo>
                    <a:pt x="515" y="197"/>
                    <a:pt x="514" y="195"/>
                    <a:pt x="512" y="195"/>
                  </a:cubicBezTo>
                  <a:cubicBezTo>
                    <a:pt x="509" y="195"/>
                    <a:pt x="508" y="197"/>
                    <a:pt x="508" y="199"/>
                  </a:cubicBezTo>
                  <a:lnTo>
                    <a:pt x="508" y="216"/>
                  </a:lnTo>
                  <a:lnTo>
                    <a:pt x="491" y="216"/>
                  </a:lnTo>
                  <a:cubicBezTo>
                    <a:pt x="489" y="216"/>
                    <a:pt x="487" y="218"/>
                    <a:pt x="487" y="220"/>
                  </a:cubicBezTo>
                  <a:cubicBezTo>
                    <a:pt x="487" y="222"/>
                    <a:pt x="489" y="224"/>
                    <a:pt x="491" y="224"/>
                  </a:cubicBezTo>
                  <a:lnTo>
                    <a:pt x="508" y="224"/>
                  </a:lnTo>
                  <a:lnTo>
                    <a:pt x="508" y="241"/>
                  </a:lnTo>
                  <a:cubicBezTo>
                    <a:pt x="508" y="243"/>
                    <a:pt x="509" y="244"/>
                    <a:pt x="512" y="244"/>
                  </a:cubicBezTo>
                  <a:cubicBezTo>
                    <a:pt x="514" y="244"/>
                    <a:pt x="515" y="243"/>
                    <a:pt x="515" y="241"/>
                  </a:cubicBezTo>
                  <a:lnTo>
                    <a:pt x="515" y="224"/>
                  </a:lnTo>
                  <a:lnTo>
                    <a:pt x="532" y="224"/>
                  </a:lnTo>
                  <a:cubicBezTo>
                    <a:pt x="534" y="224"/>
                    <a:pt x="536" y="222"/>
                    <a:pt x="536" y="220"/>
                  </a:cubicBezTo>
                  <a:cubicBezTo>
                    <a:pt x="536" y="218"/>
                    <a:pt x="534" y="216"/>
                    <a:pt x="532" y="216"/>
                  </a:cubicBezTo>
                  <a:close/>
                  <a:moveTo>
                    <a:pt x="533" y="41"/>
                  </a:moveTo>
                  <a:lnTo>
                    <a:pt x="533" y="41"/>
                  </a:lnTo>
                  <a:cubicBezTo>
                    <a:pt x="533" y="38"/>
                    <a:pt x="531" y="36"/>
                    <a:pt x="528" y="36"/>
                  </a:cubicBezTo>
                  <a:cubicBezTo>
                    <a:pt x="525" y="36"/>
                    <a:pt x="522" y="38"/>
                    <a:pt x="522" y="41"/>
                  </a:cubicBezTo>
                  <a:cubicBezTo>
                    <a:pt x="522" y="44"/>
                    <a:pt x="525" y="47"/>
                    <a:pt x="528" y="47"/>
                  </a:cubicBezTo>
                  <a:cubicBezTo>
                    <a:pt x="531" y="47"/>
                    <a:pt x="533" y="44"/>
                    <a:pt x="533" y="41"/>
                  </a:cubicBezTo>
                  <a:close/>
                  <a:moveTo>
                    <a:pt x="495" y="14"/>
                  </a:moveTo>
                  <a:lnTo>
                    <a:pt x="495" y="14"/>
                  </a:lnTo>
                  <a:cubicBezTo>
                    <a:pt x="498" y="14"/>
                    <a:pt x="501" y="12"/>
                    <a:pt x="501" y="8"/>
                  </a:cubicBezTo>
                  <a:cubicBezTo>
                    <a:pt x="501" y="5"/>
                    <a:pt x="498" y="3"/>
                    <a:pt x="495" y="3"/>
                  </a:cubicBezTo>
                  <a:cubicBezTo>
                    <a:pt x="492" y="3"/>
                    <a:pt x="490" y="5"/>
                    <a:pt x="490" y="8"/>
                  </a:cubicBezTo>
                  <a:cubicBezTo>
                    <a:pt x="490" y="12"/>
                    <a:pt x="492" y="14"/>
                    <a:pt x="495" y="14"/>
                  </a:cubicBezTo>
                  <a:close/>
                  <a:moveTo>
                    <a:pt x="527" y="4"/>
                  </a:moveTo>
                  <a:lnTo>
                    <a:pt x="527" y="4"/>
                  </a:lnTo>
                  <a:lnTo>
                    <a:pt x="491" y="40"/>
                  </a:lnTo>
                  <a:cubicBezTo>
                    <a:pt x="489" y="42"/>
                    <a:pt x="489" y="44"/>
                    <a:pt x="491" y="46"/>
                  </a:cubicBezTo>
                  <a:cubicBezTo>
                    <a:pt x="492" y="47"/>
                    <a:pt x="494" y="47"/>
                    <a:pt x="496" y="46"/>
                  </a:cubicBezTo>
                  <a:lnTo>
                    <a:pt x="532" y="9"/>
                  </a:lnTo>
                  <a:cubicBezTo>
                    <a:pt x="534" y="8"/>
                    <a:pt x="534" y="5"/>
                    <a:pt x="532" y="4"/>
                  </a:cubicBezTo>
                  <a:cubicBezTo>
                    <a:pt x="531" y="3"/>
                    <a:pt x="529" y="3"/>
                    <a:pt x="527" y="4"/>
                  </a:cubicBezTo>
                  <a:close/>
                  <a:moveTo>
                    <a:pt x="625" y="328"/>
                  </a:moveTo>
                  <a:lnTo>
                    <a:pt x="625" y="328"/>
                  </a:lnTo>
                  <a:cubicBezTo>
                    <a:pt x="622" y="328"/>
                    <a:pt x="620" y="331"/>
                    <a:pt x="620" y="334"/>
                  </a:cubicBezTo>
                  <a:cubicBezTo>
                    <a:pt x="620" y="337"/>
                    <a:pt x="622" y="339"/>
                    <a:pt x="625" y="339"/>
                  </a:cubicBezTo>
                  <a:cubicBezTo>
                    <a:pt x="629" y="339"/>
                    <a:pt x="631" y="337"/>
                    <a:pt x="631" y="334"/>
                  </a:cubicBezTo>
                  <a:cubicBezTo>
                    <a:pt x="631" y="331"/>
                    <a:pt x="629" y="328"/>
                    <a:pt x="625" y="328"/>
                  </a:cubicBezTo>
                  <a:close/>
                  <a:moveTo>
                    <a:pt x="630" y="296"/>
                  </a:moveTo>
                  <a:lnTo>
                    <a:pt x="630" y="296"/>
                  </a:lnTo>
                  <a:cubicBezTo>
                    <a:pt x="628" y="295"/>
                    <a:pt x="626" y="295"/>
                    <a:pt x="625" y="296"/>
                  </a:cubicBezTo>
                  <a:lnTo>
                    <a:pt x="588" y="333"/>
                  </a:lnTo>
                  <a:cubicBezTo>
                    <a:pt x="587" y="334"/>
                    <a:pt x="587" y="337"/>
                    <a:pt x="588" y="338"/>
                  </a:cubicBezTo>
                  <a:cubicBezTo>
                    <a:pt x="590" y="340"/>
                    <a:pt x="592" y="340"/>
                    <a:pt x="593" y="338"/>
                  </a:cubicBezTo>
                  <a:lnTo>
                    <a:pt x="630" y="302"/>
                  </a:lnTo>
                  <a:cubicBezTo>
                    <a:pt x="631" y="300"/>
                    <a:pt x="631" y="298"/>
                    <a:pt x="630" y="296"/>
                  </a:cubicBezTo>
                  <a:close/>
                  <a:moveTo>
                    <a:pt x="587" y="301"/>
                  </a:moveTo>
                  <a:lnTo>
                    <a:pt x="587" y="301"/>
                  </a:lnTo>
                  <a:cubicBezTo>
                    <a:pt x="587" y="304"/>
                    <a:pt x="590" y="307"/>
                    <a:pt x="593" y="307"/>
                  </a:cubicBezTo>
                  <a:cubicBezTo>
                    <a:pt x="596" y="307"/>
                    <a:pt x="598" y="304"/>
                    <a:pt x="598" y="301"/>
                  </a:cubicBezTo>
                  <a:cubicBezTo>
                    <a:pt x="598" y="298"/>
                    <a:pt x="596" y="295"/>
                    <a:pt x="593" y="295"/>
                  </a:cubicBezTo>
                  <a:cubicBezTo>
                    <a:pt x="590" y="295"/>
                    <a:pt x="587" y="298"/>
                    <a:pt x="587" y="301"/>
                  </a:cubicBezTo>
                  <a:close/>
                  <a:moveTo>
                    <a:pt x="630" y="138"/>
                  </a:moveTo>
                  <a:lnTo>
                    <a:pt x="630" y="138"/>
                  </a:lnTo>
                  <a:lnTo>
                    <a:pt x="614" y="122"/>
                  </a:lnTo>
                  <a:lnTo>
                    <a:pt x="630" y="107"/>
                  </a:lnTo>
                  <a:cubicBezTo>
                    <a:pt x="631" y="105"/>
                    <a:pt x="631" y="103"/>
                    <a:pt x="630" y="101"/>
                  </a:cubicBezTo>
                  <a:cubicBezTo>
                    <a:pt x="628" y="100"/>
                    <a:pt x="626" y="100"/>
                    <a:pt x="625" y="101"/>
                  </a:cubicBezTo>
                  <a:lnTo>
                    <a:pt x="609" y="117"/>
                  </a:lnTo>
                  <a:lnTo>
                    <a:pt x="593" y="101"/>
                  </a:lnTo>
                  <a:cubicBezTo>
                    <a:pt x="592" y="100"/>
                    <a:pt x="590" y="100"/>
                    <a:pt x="588" y="101"/>
                  </a:cubicBezTo>
                  <a:cubicBezTo>
                    <a:pt x="587" y="103"/>
                    <a:pt x="587" y="105"/>
                    <a:pt x="588" y="107"/>
                  </a:cubicBezTo>
                  <a:lnTo>
                    <a:pt x="604" y="122"/>
                  </a:lnTo>
                  <a:lnTo>
                    <a:pt x="588" y="138"/>
                  </a:lnTo>
                  <a:cubicBezTo>
                    <a:pt x="587" y="139"/>
                    <a:pt x="587" y="142"/>
                    <a:pt x="588" y="143"/>
                  </a:cubicBezTo>
                  <a:cubicBezTo>
                    <a:pt x="590" y="145"/>
                    <a:pt x="592" y="145"/>
                    <a:pt x="593" y="143"/>
                  </a:cubicBezTo>
                  <a:lnTo>
                    <a:pt x="609" y="128"/>
                  </a:lnTo>
                  <a:lnTo>
                    <a:pt x="625" y="143"/>
                  </a:lnTo>
                  <a:cubicBezTo>
                    <a:pt x="626" y="145"/>
                    <a:pt x="628" y="145"/>
                    <a:pt x="630" y="143"/>
                  </a:cubicBezTo>
                  <a:cubicBezTo>
                    <a:pt x="631" y="142"/>
                    <a:pt x="631" y="139"/>
                    <a:pt x="630" y="138"/>
                  </a:cubicBezTo>
                  <a:close/>
                  <a:moveTo>
                    <a:pt x="691" y="631"/>
                  </a:moveTo>
                  <a:lnTo>
                    <a:pt x="691" y="631"/>
                  </a:lnTo>
                  <a:lnTo>
                    <a:pt x="707" y="615"/>
                  </a:lnTo>
                  <a:lnTo>
                    <a:pt x="707" y="605"/>
                  </a:lnTo>
                  <a:lnTo>
                    <a:pt x="686" y="625"/>
                  </a:lnTo>
                  <a:cubicBezTo>
                    <a:pt x="684" y="627"/>
                    <a:pt x="684" y="629"/>
                    <a:pt x="686" y="631"/>
                  </a:cubicBezTo>
                  <a:cubicBezTo>
                    <a:pt x="687" y="632"/>
                    <a:pt x="689" y="632"/>
                    <a:pt x="691" y="631"/>
                  </a:cubicBezTo>
                  <a:close/>
                  <a:moveTo>
                    <a:pt x="686" y="224"/>
                  </a:moveTo>
                  <a:lnTo>
                    <a:pt x="686" y="224"/>
                  </a:lnTo>
                  <a:lnTo>
                    <a:pt x="707" y="224"/>
                  </a:lnTo>
                  <a:lnTo>
                    <a:pt x="707" y="216"/>
                  </a:lnTo>
                  <a:lnTo>
                    <a:pt x="686" y="216"/>
                  </a:lnTo>
                  <a:cubicBezTo>
                    <a:pt x="684" y="216"/>
                    <a:pt x="682" y="218"/>
                    <a:pt x="682" y="220"/>
                  </a:cubicBezTo>
                  <a:cubicBezTo>
                    <a:pt x="682" y="222"/>
                    <a:pt x="684" y="224"/>
                    <a:pt x="686" y="224"/>
                  </a:cubicBezTo>
                  <a:close/>
                  <a:moveTo>
                    <a:pt x="696" y="593"/>
                  </a:moveTo>
                  <a:lnTo>
                    <a:pt x="696" y="593"/>
                  </a:lnTo>
                  <a:cubicBezTo>
                    <a:pt x="696" y="590"/>
                    <a:pt x="693" y="588"/>
                    <a:pt x="690" y="588"/>
                  </a:cubicBezTo>
                  <a:cubicBezTo>
                    <a:pt x="687" y="588"/>
                    <a:pt x="685" y="590"/>
                    <a:pt x="685" y="593"/>
                  </a:cubicBezTo>
                  <a:cubicBezTo>
                    <a:pt x="685" y="597"/>
                    <a:pt x="687" y="599"/>
                    <a:pt x="690" y="599"/>
                  </a:cubicBezTo>
                  <a:cubicBezTo>
                    <a:pt x="693" y="599"/>
                    <a:pt x="696" y="597"/>
                    <a:pt x="696" y="593"/>
                  </a:cubicBezTo>
                  <a:close/>
                  <a:moveTo>
                    <a:pt x="691" y="436"/>
                  </a:moveTo>
                  <a:lnTo>
                    <a:pt x="691" y="436"/>
                  </a:lnTo>
                  <a:lnTo>
                    <a:pt x="707" y="420"/>
                  </a:lnTo>
                  <a:lnTo>
                    <a:pt x="707" y="410"/>
                  </a:lnTo>
                  <a:lnTo>
                    <a:pt x="691" y="394"/>
                  </a:lnTo>
                  <a:cubicBezTo>
                    <a:pt x="689" y="393"/>
                    <a:pt x="687" y="393"/>
                    <a:pt x="686" y="394"/>
                  </a:cubicBezTo>
                  <a:cubicBezTo>
                    <a:pt x="684" y="395"/>
                    <a:pt x="684" y="398"/>
                    <a:pt x="686" y="399"/>
                  </a:cubicBezTo>
                  <a:lnTo>
                    <a:pt x="701" y="415"/>
                  </a:lnTo>
                  <a:lnTo>
                    <a:pt x="686" y="430"/>
                  </a:lnTo>
                  <a:cubicBezTo>
                    <a:pt x="684" y="432"/>
                    <a:pt x="684" y="434"/>
                    <a:pt x="686" y="436"/>
                  </a:cubicBezTo>
                  <a:cubicBezTo>
                    <a:pt x="687" y="437"/>
                    <a:pt x="689" y="437"/>
                    <a:pt x="691" y="436"/>
                  </a:cubicBezTo>
                  <a:close/>
                  <a:moveTo>
                    <a:pt x="613" y="533"/>
                  </a:moveTo>
                  <a:lnTo>
                    <a:pt x="613" y="533"/>
                  </a:lnTo>
                  <a:lnTo>
                    <a:pt x="613" y="516"/>
                  </a:lnTo>
                  <a:lnTo>
                    <a:pt x="630" y="516"/>
                  </a:lnTo>
                  <a:cubicBezTo>
                    <a:pt x="632" y="516"/>
                    <a:pt x="633" y="514"/>
                    <a:pt x="633" y="512"/>
                  </a:cubicBezTo>
                  <a:cubicBezTo>
                    <a:pt x="633" y="510"/>
                    <a:pt x="632" y="509"/>
                    <a:pt x="630" y="509"/>
                  </a:cubicBezTo>
                  <a:lnTo>
                    <a:pt x="613" y="509"/>
                  </a:lnTo>
                  <a:lnTo>
                    <a:pt x="613" y="492"/>
                  </a:lnTo>
                  <a:cubicBezTo>
                    <a:pt x="613" y="490"/>
                    <a:pt x="611" y="488"/>
                    <a:pt x="609" y="488"/>
                  </a:cubicBezTo>
                  <a:cubicBezTo>
                    <a:pt x="607" y="488"/>
                    <a:pt x="605" y="490"/>
                    <a:pt x="605" y="492"/>
                  </a:cubicBezTo>
                  <a:lnTo>
                    <a:pt x="605" y="509"/>
                  </a:lnTo>
                  <a:lnTo>
                    <a:pt x="588" y="509"/>
                  </a:lnTo>
                  <a:cubicBezTo>
                    <a:pt x="586" y="509"/>
                    <a:pt x="585" y="510"/>
                    <a:pt x="585" y="512"/>
                  </a:cubicBezTo>
                  <a:cubicBezTo>
                    <a:pt x="585" y="514"/>
                    <a:pt x="586" y="516"/>
                    <a:pt x="588" y="516"/>
                  </a:cubicBezTo>
                  <a:lnTo>
                    <a:pt x="605" y="516"/>
                  </a:lnTo>
                  <a:lnTo>
                    <a:pt x="605" y="533"/>
                  </a:lnTo>
                  <a:cubicBezTo>
                    <a:pt x="605" y="535"/>
                    <a:pt x="607" y="537"/>
                    <a:pt x="609" y="537"/>
                  </a:cubicBezTo>
                  <a:cubicBezTo>
                    <a:pt x="611" y="537"/>
                    <a:pt x="613" y="535"/>
                    <a:pt x="613"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7">
              <a:extLst>
                <a:ext uri="{FF2B5EF4-FFF2-40B4-BE49-F238E27FC236}">
                  <a16:creationId xmlns:a16="http://schemas.microsoft.com/office/drawing/2014/main" id="{63AB5EB1-5B96-4681-A8BB-FA61CF553AAB}"/>
                </a:ext>
              </a:extLst>
            </p:cNvPr>
            <p:cNvSpPr>
              <a:spLocks noChangeAspect="1" noEditPoints="1"/>
            </p:cNvSpPr>
            <p:nvPr/>
          </p:nvSpPr>
          <p:spPr bwMode="auto">
            <a:xfrm>
              <a:off x="6270625"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8">
              <a:extLst>
                <a:ext uri="{FF2B5EF4-FFF2-40B4-BE49-F238E27FC236}">
                  <a16:creationId xmlns:a16="http://schemas.microsoft.com/office/drawing/2014/main" id="{5BE5646E-0821-4008-9CFC-768C6326192D}"/>
                </a:ext>
              </a:extLst>
            </p:cNvPr>
            <p:cNvSpPr>
              <a:spLocks noChangeAspect="1" noEditPoints="1"/>
            </p:cNvSpPr>
            <p:nvPr/>
          </p:nvSpPr>
          <p:spPr bwMode="auto">
            <a:xfrm>
              <a:off x="9259887" y="50799"/>
              <a:ext cx="396875" cy="674688"/>
            </a:xfrm>
            <a:custGeom>
              <a:avLst/>
              <a:gdLst>
                <a:gd name="T0" fmla="*/ 4 w 415"/>
                <a:gd name="T1" fmla="*/ 46 h 707"/>
                <a:gd name="T2" fmla="*/ 4 w 415"/>
                <a:gd name="T3" fmla="*/ 21 h 707"/>
                <a:gd name="T4" fmla="*/ 21 w 415"/>
                <a:gd name="T5" fmla="*/ 594 h 707"/>
                <a:gd name="T6" fmla="*/ 11 w 415"/>
                <a:gd name="T7" fmla="*/ 626 h 707"/>
                <a:gd name="T8" fmla="*/ 11 w 415"/>
                <a:gd name="T9" fmla="*/ 626 h 707"/>
                <a:gd name="T10" fmla="*/ 25 w 415"/>
                <a:gd name="T11" fmla="*/ 220 h 707"/>
                <a:gd name="T12" fmla="*/ 6 w 415"/>
                <a:gd name="T13" fmla="*/ 415 h 707"/>
                <a:gd name="T14" fmla="*/ 0 w 415"/>
                <a:gd name="T15" fmla="*/ 420 h 707"/>
                <a:gd name="T16" fmla="*/ 93 w 415"/>
                <a:gd name="T17" fmla="*/ 707 h 707"/>
                <a:gd name="T18" fmla="*/ 98 w 415"/>
                <a:gd name="T19" fmla="*/ 702 h 707"/>
                <a:gd name="T20" fmla="*/ 74 w 415"/>
                <a:gd name="T21" fmla="*/ 512 h 707"/>
                <a:gd name="T22" fmla="*/ 119 w 415"/>
                <a:gd name="T23" fmla="*/ 509 h 707"/>
                <a:gd name="T24" fmla="*/ 102 w 415"/>
                <a:gd name="T25" fmla="*/ 314 h 707"/>
                <a:gd name="T26" fmla="*/ 77 w 415"/>
                <a:gd name="T27" fmla="*/ 314 h 707"/>
                <a:gd name="T28" fmla="*/ 98 w 415"/>
                <a:gd name="T29" fmla="*/ 342 h 707"/>
                <a:gd name="T30" fmla="*/ 119 w 415"/>
                <a:gd name="T31" fmla="*/ 314 h 707"/>
                <a:gd name="T32" fmla="*/ 120 w 415"/>
                <a:gd name="T33" fmla="*/ 139 h 707"/>
                <a:gd name="T34" fmla="*/ 82 w 415"/>
                <a:gd name="T35" fmla="*/ 100 h 707"/>
                <a:gd name="T36" fmla="*/ 77 w 415"/>
                <a:gd name="T37" fmla="*/ 138 h 707"/>
                <a:gd name="T38" fmla="*/ 114 w 415"/>
                <a:gd name="T39" fmla="*/ 101 h 707"/>
                <a:gd name="T40" fmla="*/ 199 w 415"/>
                <a:gd name="T41" fmla="*/ 589 h 707"/>
                <a:gd name="T42" fmla="*/ 171 w 415"/>
                <a:gd name="T43" fmla="*/ 610 h 707"/>
                <a:gd name="T44" fmla="*/ 199 w 415"/>
                <a:gd name="T45" fmla="*/ 631 h 707"/>
                <a:gd name="T46" fmla="*/ 175 w 415"/>
                <a:gd name="T47" fmla="*/ 29 h 707"/>
                <a:gd name="T48" fmla="*/ 171 w 415"/>
                <a:gd name="T49" fmla="*/ 25 h 707"/>
                <a:gd name="T50" fmla="*/ 185 w 415"/>
                <a:gd name="T51" fmla="*/ 398 h 707"/>
                <a:gd name="T52" fmla="*/ 201 w 415"/>
                <a:gd name="T53" fmla="*/ 220 h 707"/>
                <a:gd name="T54" fmla="*/ 180 w 415"/>
                <a:gd name="T55" fmla="*/ 199 h 707"/>
                <a:gd name="T56" fmla="*/ 175 w 415"/>
                <a:gd name="T57" fmla="*/ 241 h 707"/>
                <a:gd name="T58" fmla="*/ 216 w 415"/>
                <a:gd name="T59" fmla="*/ 235 h 707"/>
                <a:gd name="T60" fmla="*/ 217 w 415"/>
                <a:gd name="T61" fmla="*/ 431 h 707"/>
                <a:gd name="T62" fmla="*/ 216 w 415"/>
                <a:gd name="T63" fmla="*/ 394 h 707"/>
                <a:gd name="T64" fmla="*/ 288 w 415"/>
                <a:gd name="T65" fmla="*/ 707 h 707"/>
                <a:gd name="T66" fmla="*/ 309 w 415"/>
                <a:gd name="T67" fmla="*/ 686 h 707"/>
                <a:gd name="T68" fmla="*/ 317 w 415"/>
                <a:gd name="T69" fmla="*/ 317 h 707"/>
                <a:gd name="T70" fmla="*/ 271 w 415"/>
                <a:gd name="T71" fmla="*/ 691 h 707"/>
                <a:gd name="T72" fmla="*/ 271 w 415"/>
                <a:gd name="T73" fmla="*/ 691 h 707"/>
                <a:gd name="T74" fmla="*/ 272 w 415"/>
                <a:gd name="T75" fmla="*/ 533 h 707"/>
                <a:gd name="T76" fmla="*/ 314 w 415"/>
                <a:gd name="T77" fmla="*/ 528 h 707"/>
                <a:gd name="T78" fmla="*/ 293 w 415"/>
                <a:gd name="T79" fmla="*/ 507 h 707"/>
                <a:gd name="T80" fmla="*/ 314 w 415"/>
                <a:gd name="T81" fmla="*/ 119 h 707"/>
                <a:gd name="T82" fmla="*/ 289 w 415"/>
                <a:gd name="T83" fmla="*/ 119 h 707"/>
                <a:gd name="T84" fmla="*/ 289 w 415"/>
                <a:gd name="T85" fmla="*/ 143 h 707"/>
                <a:gd name="T86" fmla="*/ 317 w 415"/>
                <a:gd name="T87" fmla="*/ 122 h 707"/>
                <a:gd name="T88" fmla="*/ 370 w 415"/>
                <a:gd name="T89" fmla="*/ 606 h 707"/>
                <a:gd name="T90" fmla="*/ 411 w 415"/>
                <a:gd name="T91" fmla="*/ 411 h 707"/>
                <a:gd name="T92" fmla="*/ 387 w 415"/>
                <a:gd name="T93" fmla="*/ 394 h 707"/>
                <a:gd name="T94" fmla="*/ 387 w 415"/>
                <a:gd name="T95" fmla="*/ 419 h 707"/>
                <a:gd name="T96" fmla="*/ 411 w 415"/>
                <a:gd name="T97" fmla="*/ 419 h 707"/>
                <a:gd name="T98" fmla="*/ 407 w 415"/>
                <a:gd name="T99" fmla="*/ 231 h 707"/>
                <a:gd name="T100" fmla="*/ 411 w 415"/>
                <a:gd name="T101" fmla="*/ 199 h 707"/>
                <a:gd name="T102" fmla="*/ 411 w 415"/>
                <a:gd name="T103" fmla="*/ 204 h 707"/>
                <a:gd name="T104" fmla="*/ 380 w 415"/>
                <a:gd name="T105" fmla="*/ 203 h 707"/>
                <a:gd name="T106" fmla="*/ 396 w 415"/>
                <a:gd name="T107" fmla="*/ 25 h 707"/>
                <a:gd name="T108" fmla="*/ 375 w 415"/>
                <a:gd name="T109" fmla="*/ 4 h 707"/>
                <a:gd name="T110" fmla="*/ 370 w 415"/>
                <a:gd name="T111" fmla="*/ 46 h 707"/>
                <a:gd name="T112" fmla="*/ 411 w 415"/>
                <a:gd name="T113" fmla="*/ 4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 h="707">
                  <a:moveTo>
                    <a:pt x="0" y="0"/>
                  </a:moveTo>
                  <a:lnTo>
                    <a:pt x="0" y="0"/>
                  </a:lnTo>
                  <a:lnTo>
                    <a:pt x="0" y="0"/>
                  </a:lnTo>
                  <a:lnTo>
                    <a:pt x="0" y="49"/>
                  </a:lnTo>
                  <a:cubicBezTo>
                    <a:pt x="3" y="49"/>
                    <a:pt x="4" y="48"/>
                    <a:pt x="4" y="46"/>
                  </a:cubicBezTo>
                  <a:lnTo>
                    <a:pt x="4" y="29"/>
                  </a:lnTo>
                  <a:lnTo>
                    <a:pt x="21" y="29"/>
                  </a:lnTo>
                  <a:cubicBezTo>
                    <a:pt x="23" y="29"/>
                    <a:pt x="25" y="27"/>
                    <a:pt x="25" y="25"/>
                  </a:cubicBezTo>
                  <a:cubicBezTo>
                    <a:pt x="25" y="23"/>
                    <a:pt x="23" y="21"/>
                    <a:pt x="21" y="21"/>
                  </a:cubicBezTo>
                  <a:lnTo>
                    <a:pt x="4" y="21"/>
                  </a:lnTo>
                  <a:lnTo>
                    <a:pt x="4" y="4"/>
                  </a:lnTo>
                  <a:cubicBezTo>
                    <a:pt x="4" y="2"/>
                    <a:pt x="3" y="0"/>
                    <a:pt x="0" y="0"/>
                  </a:cubicBezTo>
                  <a:close/>
                  <a:moveTo>
                    <a:pt x="0" y="615"/>
                  </a:moveTo>
                  <a:lnTo>
                    <a:pt x="0" y="615"/>
                  </a:lnTo>
                  <a:lnTo>
                    <a:pt x="21" y="594"/>
                  </a:lnTo>
                  <a:cubicBezTo>
                    <a:pt x="23" y="593"/>
                    <a:pt x="23" y="590"/>
                    <a:pt x="21" y="589"/>
                  </a:cubicBezTo>
                  <a:cubicBezTo>
                    <a:pt x="20" y="588"/>
                    <a:pt x="18" y="588"/>
                    <a:pt x="16" y="589"/>
                  </a:cubicBezTo>
                  <a:lnTo>
                    <a:pt x="0" y="605"/>
                  </a:lnTo>
                  <a:lnTo>
                    <a:pt x="0" y="615"/>
                  </a:lnTo>
                  <a:close/>
                  <a:moveTo>
                    <a:pt x="11" y="626"/>
                  </a:moveTo>
                  <a:lnTo>
                    <a:pt x="11" y="626"/>
                  </a:lnTo>
                  <a:cubicBezTo>
                    <a:pt x="11" y="629"/>
                    <a:pt x="14" y="632"/>
                    <a:pt x="17" y="632"/>
                  </a:cubicBezTo>
                  <a:cubicBezTo>
                    <a:pt x="20" y="632"/>
                    <a:pt x="22" y="629"/>
                    <a:pt x="22" y="626"/>
                  </a:cubicBezTo>
                  <a:cubicBezTo>
                    <a:pt x="22" y="623"/>
                    <a:pt x="20" y="621"/>
                    <a:pt x="17" y="621"/>
                  </a:cubicBezTo>
                  <a:cubicBezTo>
                    <a:pt x="14" y="621"/>
                    <a:pt x="11" y="623"/>
                    <a:pt x="11" y="626"/>
                  </a:cubicBezTo>
                  <a:close/>
                  <a:moveTo>
                    <a:pt x="0" y="216"/>
                  </a:moveTo>
                  <a:lnTo>
                    <a:pt x="0" y="216"/>
                  </a:lnTo>
                  <a:lnTo>
                    <a:pt x="0" y="224"/>
                  </a:lnTo>
                  <a:lnTo>
                    <a:pt x="21" y="224"/>
                  </a:lnTo>
                  <a:cubicBezTo>
                    <a:pt x="23" y="224"/>
                    <a:pt x="25" y="222"/>
                    <a:pt x="25" y="220"/>
                  </a:cubicBezTo>
                  <a:cubicBezTo>
                    <a:pt x="25" y="218"/>
                    <a:pt x="23" y="216"/>
                    <a:pt x="21" y="216"/>
                  </a:cubicBezTo>
                  <a:lnTo>
                    <a:pt x="0" y="216"/>
                  </a:lnTo>
                  <a:close/>
                  <a:moveTo>
                    <a:pt x="21" y="430"/>
                  </a:moveTo>
                  <a:lnTo>
                    <a:pt x="21" y="430"/>
                  </a:lnTo>
                  <a:lnTo>
                    <a:pt x="6" y="415"/>
                  </a:lnTo>
                  <a:lnTo>
                    <a:pt x="21" y="399"/>
                  </a:lnTo>
                  <a:cubicBezTo>
                    <a:pt x="23" y="398"/>
                    <a:pt x="23" y="395"/>
                    <a:pt x="21" y="394"/>
                  </a:cubicBezTo>
                  <a:cubicBezTo>
                    <a:pt x="20" y="393"/>
                    <a:pt x="18" y="393"/>
                    <a:pt x="16" y="394"/>
                  </a:cubicBezTo>
                  <a:lnTo>
                    <a:pt x="0" y="410"/>
                  </a:lnTo>
                  <a:lnTo>
                    <a:pt x="0" y="420"/>
                  </a:lnTo>
                  <a:lnTo>
                    <a:pt x="16" y="436"/>
                  </a:lnTo>
                  <a:cubicBezTo>
                    <a:pt x="18" y="437"/>
                    <a:pt x="20" y="437"/>
                    <a:pt x="21" y="436"/>
                  </a:cubicBezTo>
                  <a:cubicBezTo>
                    <a:pt x="23" y="434"/>
                    <a:pt x="23" y="432"/>
                    <a:pt x="21" y="430"/>
                  </a:cubicBezTo>
                  <a:close/>
                  <a:moveTo>
                    <a:pt x="93" y="707"/>
                  </a:moveTo>
                  <a:lnTo>
                    <a:pt x="93" y="707"/>
                  </a:lnTo>
                  <a:lnTo>
                    <a:pt x="103" y="707"/>
                  </a:lnTo>
                  <a:lnTo>
                    <a:pt x="119" y="692"/>
                  </a:lnTo>
                  <a:cubicBezTo>
                    <a:pt x="120" y="690"/>
                    <a:pt x="120" y="688"/>
                    <a:pt x="119" y="686"/>
                  </a:cubicBezTo>
                  <a:cubicBezTo>
                    <a:pt x="117" y="685"/>
                    <a:pt x="115" y="685"/>
                    <a:pt x="114" y="686"/>
                  </a:cubicBezTo>
                  <a:lnTo>
                    <a:pt x="98" y="702"/>
                  </a:lnTo>
                  <a:lnTo>
                    <a:pt x="82" y="686"/>
                  </a:lnTo>
                  <a:cubicBezTo>
                    <a:pt x="81" y="685"/>
                    <a:pt x="79" y="685"/>
                    <a:pt x="77" y="686"/>
                  </a:cubicBezTo>
                  <a:cubicBezTo>
                    <a:pt x="76" y="688"/>
                    <a:pt x="76" y="690"/>
                    <a:pt x="77" y="692"/>
                  </a:cubicBezTo>
                  <a:lnTo>
                    <a:pt x="93" y="707"/>
                  </a:lnTo>
                  <a:close/>
                  <a:moveTo>
                    <a:pt x="74" y="512"/>
                  </a:moveTo>
                  <a:lnTo>
                    <a:pt x="74" y="512"/>
                  </a:lnTo>
                  <a:cubicBezTo>
                    <a:pt x="74" y="514"/>
                    <a:pt x="75" y="516"/>
                    <a:pt x="77" y="516"/>
                  </a:cubicBezTo>
                  <a:lnTo>
                    <a:pt x="119" y="516"/>
                  </a:lnTo>
                  <a:cubicBezTo>
                    <a:pt x="121" y="516"/>
                    <a:pt x="122" y="514"/>
                    <a:pt x="122" y="512"/>
                  </a:cubicBezTo>
                  <a:cubicBezTo>
                    <a:pt x="122" y="510"/>
                    <a:pt x="121" y="509"/>
                    <a:pt x="119" y="509"/>
                  </a:cubicBezTo>
                  <a:lnTo>
                    <a:pt x="77" y="509"/>
                  </a:lnTo>
                  <a:cubicBezTo>
                    <a:pt x="75" y="509"/>
                    <a:pt x="74" y="510"/>
                    <a:pt x="74" y="512"/>
                  </a:cubicBezTo>
                  <a:close/>
                  <a:moveTo>
                    <a:pt x="119" y="314"/>
                  </a:moveTo>
                  <a:lnTo>
                    <a:pt x="119" y="314"/>
                  </a:lnTo>
                  <a:lnTo>
                    <a:pt x="102" y="314"/>
                  </a:lnTo>
                  <a:lnTo>
                    <a:pt x="102" y="297"/>
                  </a:lnTo>
                  <a:cubicBezTo>
                    <a:pt x="102" y="295"/>
                    <a:pt x="100" y="293"/>
                    <a:pt x="98" y="293"/>
                  </a:cubicBezTo>
                  <a:cubicBezTo>
                    <a:pt x="96" y="293"/>
                    <a:pt x="94" y="295"/>
                    <a:pt x="94" y="297"/>
                  </a:cubicBezTo>
                  <a:lnTo>
                    <a:pt x="94" y="314"/>
                  </a:lnTo>
                  <a:lnTo>
                    <a:pt x="77" y="314"/>
                  </a:lnTo>
                  <a:cubicBezTo>
                    <a:pt x="75" y="314"/>
                    <a:pt x="74" y="315"/>
                    <a:pt x="74" y="317"/>
                  </a:cubicBezTo>
                  <a:cubicBezTo>
                    <a:pt x="74" y="319"/>
                    <a:pt x="75" y="321"/>
                    <a:pt x="77" y="321"/>
                  </a:cubicBezTo>
                  <a:lnTo>
                    <a:pt x="94" y="321"/>
                  </a:lnTo>
                  <a:lnTo>
                    <a:pt x="94" y="338"/>
                  </a:lnTo>
                  <a:cubicBezTo>
                    <a:pt x="94" y="340"/>
                    <a:pt x="96" y="342"/>
                    <a:pt x="98" y="342"/>
                  </a:cubicBezTo>
                  <a:cubicBezTo>
                    <a:pt x="100" y="342"/>
                    <a:pt x="102" y="340"/>
                    <a:pt x="102" y="338"/>
                  </a:cubicBezTo>
                  <a:lnTo>
                    <a:pt x="102" y="321"/>
                  </a:lnTo>
                  <a:lnTo>
                    <a:pt x="119" y="321"/>
                  </a:lnTo>
                  <a:cubicBezTo>
                    <a:pt x="121" y="321"/>
                    <a:pt x="122" y="319"/>
                    <a:pt x="122" y="317"/>
                  </a:cubicBezTo>
                  <a:cubicBezTo>
                    <a:pt x="122" y="315"/>
                    <a:pt x="121" y="314"/>
                    <a:pt x="119" y="314"/>
                  </a:cubicBezTo>
                  <a:close/>
                  <a:moveTo>
                    <a:pt x="114" y="133"/>
                  </a:moveTo>
                  <a:lnTo>
                    <a:pt x="114" y="133"/>
                  </a:lnTo>
                  <a:cubicBezTo>
                    <a:pt x="111" y="133"/>
                    <a:pt x="109" y="136"/>
                    <a:pt x="109" y="139"/>
                  </a:cubicBezTo>
                  <a:cubicBezTo>
                    <a:pt x="109" y="142"/>
                    <a:pt x="111" y="144"/>
                    <a:pt x="114" y="144"/>
                  </a:cubicBezTo>
                  <a:cubicBezTo>
                    <a:pt x="117" y="144"/>
                    <a:pt x="120" y="142"/>
                    <a:pt x="120" y="139"/>
                  </a:cubicBezTo>
                  <a:cubicBezTo>
                    <a:pt x="120" y="136"/>
                    <a:pt x="117" y="133"/>
                    <a:pt x="114" y="133"/>
                  </a:cubicBezTo>
                  <a:close/>
                  <a:moveTo>
                    <a:pt x="82" y="112"/>
                  </a:moveTo>
                  <a:lnTo>
                    <a:pt x="82" y="112"/>
                  </a:lnTo>
                  <a:cubicBezTo>
                    <a:pt x="85" y="112"/>
                    <a:pt x="87" y="109"/>
                    <a:pt x="87" y="106"/>
                  </a:cubicBezTo>
                  <a:cubicBezTo>
                    <a:pt x="87" y="103"/>
                    <a:pt x="85" y="100"/>
                    <a:pt x="82" y="100"/>
                  </a:cubicBezTo>
                  <a:cubicBezTo>
                    <a:pt x="79" y="100"/>
                    <a:pt x="76" y="103"/>
                    <a:pt x="76" y="106"/>
                  </a:cubicBezTo>
                  <a:cubicBezTo>
                    <a:pt x="76" y="109"/>
                    <a:pt x="79" y="112"/>
                    <a:pt x="82" y="112"/>
                  </a:cubicBezTo>
                  <a:close/>
                  <a:moveTo>
                    <a:pt x="114" y="101"/>
                  </a:moveTo>
                  <a:lnTo>
                    <a:pt x="114" y="101"/>
                  </a:lnTo>
                  <a:lnTo>
                    <a:pt x="77" y="138"/>
                  </a:lnTo>
                  <a:cubicBezTo>
                    <a:pt x="76" y="139"/>
                    <a:pt x="76" y="142"/>
                    <a:pt x="77" y="143"/>
                  </a:cubicBezTo>
                  <a:cubicBezTo>
                    <a:pt x="79" y="145"/>
                    <a:pt x="81" y="145"/>
                    <a:pt x="82" y="143"/>
                  </a:cubicBezTo>
                  <a:lnTo>
                    <a:pt x="119" y="107"/>
                  </a:lnTo>
                  <a:cubicBezTo>
                    <a:pt x="120" y="105"/>
                    <a:pt x="120" y="103"/>
                    <a:pt x="119" y="101"/>
                  </a:cubicBezTo>
                  <a:cubicBezTo>
                    <a:pt x="117" y="100"/>
                    <a:pt x="115" y="100"/>
                    <a:pt x="114" y="101"/>
                  </a:cubicBezTo>
                  <a:close/>
                  <a:moveTo>
                    <a:pt x="220" y="610"/>
                  </a:moveTo>
                  <a:lnTo>
                    <a:pt x="220" y="610"/>
                  </a:lnTo>
                  <a:cubicBezTo>
                    <a:pt x="220" y="608"/>
                    <a:pt x="218" y="606"/>
                    <a:pt x="216" y="606"/>
                  </a:cubicBezTo>
                  <a:lnTo>
                    <a:pt x="199" y="606"/>
                  </a:lnTo>
                  <a:lnTo>
                    <a:pt x="199" y="589"/>
                  </a:lnTo>
                  <a:cubicBezTo>
                    <a:pt x="199" y="587"/>
                    <a:pt x="198" y="585"/>
                    <a:pt x="195" y="585"/>
                  </a:cubicBezTo>
                  <a:cubicBezTo>
                    <a:pt x="193" y="585"/>
                    <a:pt x="192" y="587"/>
                    <a:pt x="192" y="589"/>
                  </a:cubicBezTo>
                  <a:lnTo>
                    <a:pt x="192" y="606"/>
                  </a:lnTo>
                  <a:lnTo>
                    <a:pt x="175" y="606"/>
                  </a:lnTo>
                  <a:cubicBezTo>
                    <a:pt x="173" y="606"/>
                    <a:pt x="171" y="608"/>
                    <a:pt x="171" y="610"/>
                  </a:cubicBezTo>
                  <a:cubicBezTo>
                    <a:pt x="171" y="612"/>
                    <a:pt x="173" y="614"/>
                    <a:pt x="175" y="614"/>
                  </a:cubicBezTo>
                  <a:lnTo>
                    <a:pt x="192" y="614"/>
                  </a:lnTo>
                  <a:lnTo>
                    <a:pt x="192" y="631"/>
                  </a:lnTo>
                  <a:cubicBezTo>
                    <a:pt x="192" y="633"/>
                    <a:pt x="193" y="634"/>
                    <a:pt x="195" y="634"/>
                  </a:cubicBezTo>
                  <a:cubicBezTo>
                    <a:pt x="198" y="634"/>
                    <a:pt x="199" y="633"/>
                    <a:pt x="199" y="631"/>
                  </a:cubicBezTo>
                  <a:lnTo>
                    <a:pt x="199" y="614"/>
                  </a:lnTo>
                  <a:lnTo>
                    <a:pt x="216" y="614"/>
                  </a:lnTo>
                  <a:cubicBezTo>
                    <a:pt x="218" y="614"/>
                    <a:pt x="220" y="612"/>
                    <a:pt x="220" y="610"/>
                  </a:cubicBezTo>
                  <a:close/>
                  <a:moveTo>
                    <a:pt x="175" y="29"/>
                  </a:moveTo>
                  <a:lnTo>
                    <a:pt x="175" y="29"/>
                  </a:lnTo>
                  <a:lnTo>
                    <a:pt x="216" y="29"/>
                  </a:lnTo>
                  <a:cubicBezTo>
                    <a:pt x="218" y="29"/>
                    <a:pt x="220" y="27"/>
                    <a:pt x="220" y="25"/>
                  </a:cubicBezTo>
                  <a:cubicBezTo>
                    <a:pt x="220" y="23"/>
                    <a:pt x="218" y="21"/>
                    <a:pt x="216" y="21"/>
                  </a:cubicBezTo>
                  <a:lnTo>
                    <a:pt x="175" y="21"/>
                  </a:lnTo>
                  <a:cubicBezTo>
                    <a:pt x="173" y="21"/>
                    <a:pt x="171" y="23"/>
                    <a:pt x="171" y="25"/>
                  </a:cubicBezTo>
                  <a:cubicBezTo>
                    <a:pt x="171" y="27"/>
                    <a:pt x="173" y="29"/>
                    <a:pt x="175" y="29"/>
                  </a:cubicBezTo>
                  <a:close/>
                  <a:moveTo>
                    <a:pt x="174" y="398"/>
                  </a:moveTo>
                  <a:lnTo>
                    <a:pt x="174" y="398"/>
                  </a:lnTo>
                  <a:cubicBezTo>
                    <a:pt x="174" y="402"/>
                    <a:pt x="176" y="404"/>
                    <a:pt x="179" y="404"/>
                  </a:cubicBezTo>
                  <a:cubicBezTo>
                    <a:pt x="182" y="404"/>
                    <a:pt x="185" y="402"/>
                    <a:pt x="185" y="398"/>
                  </a:cubicBezTo>
                  <a:cubicBezTo>
                    <a:pt x="185" y="395"/>
                    <a:pt x="182" y="393"/>
                    <a:pt x="179" y="393"/>
                  </a:cubicBezTo>
                  <a:cubicBezTo>
                    <a:pt x="176" y="393"/>
                    <a:pt x="174" y="395"/>
                    <a:pt x="174" y="398"/>
                  </a:cubicBezTo>
                  <a:close/>
                  <a:moveTo>
                    <a:pt x="216" y="235"/>
                  </a:moveTo>
                  <a:lnTo>
                    <a:pt x="216" y="235"/>
                  </a:lnTo>
                  <a:lnTo>
                    <a:pt x="201" y="220"/>
                  </a:lnTo>
                  <a:lnTo>
                    <a:pt x="216" y="204"/>
                  </a:lnTo>
                  <a:cubicBezTo>
                    <a:pt x="218" y="203"/>
                    <a:pt x="218" y="200"/>
                    <a:pt x="216" y="199"/>
                  </a:cubicBezTo>
                  <a:cubicBezTo>
                    <a:pt x="215" y="198"/>
                    <a:pt x="213" y="198"/>
                    <a:pt x="211" y="199"/>
                  </a:cubicBezTo>
                  <a:lnTo>
                    <a:pt x="195" y="215"/>
                  </a:lnTo>
                  <a:lnTo>
                    <a:pt x="180" y="199"/>
                  </a:lnTo>
                  <a:cubicBezTo>
                    <a:pt x="178" y="198"/>
                    <a:pt x="176" y="198"/>
                    <a:pt x="175" y="199"/>
                  </a:cubicBezTo>
                  <a:cubicBezTo>
                    <a:pt x="173" y="200"/>
                    <a:pt x="173" y="203"/>
                    <a:pt x="175" y="204"/>
                  </a:cubicBezTo>
                  <a:lnTo>
                    <a:pt x="190" y="220"/>
                  </a:lnTo>
                  <a:lnTo>
                    <a:pt x="175" y="235"/>
                  </a:lnTo>
                  <a:cubicBezTo>
                    <a:pt x="173" y="237"/>
                    <a:pt x="173" y="239"/>
                    <a:pt x="175" y="241"/>
                  </a:cubicBezTo>
                  <a:cubicBezTo>
                    <a:pt x="176" y="242"/>
                    <a:pt x="178" y="242"/>
                    <a:pt x="180" y="241"/>
                  </a:cubicBezTo>
                  <a:lnTo>
                    <a:pt x="195" y="225"/>
                  </a:lnTo>
                  <a:lnTo>
                    <a:pt x="211" y="241"/>
                  </a:lnTo>
                  <a:cubicBezTo>
                    <a:pt x="213" y="242"/>
                    <a:pt x="215" y="242"/>
                    <a:pt x="216" y="241"/>
                  </a:cubicBezTo>
                  <a:cubicBezTo>
                    <a:pt x="218" y="239"/>
                    <a:pt x="218" y="237"/>
                    <a:pt x="216" y="235"/>
                  </a:cubicBezTo>
                  <a:close/>
                  <a:moveTo>
                    <a:pt x="212" y="426"/>
                  </a:moveTo>
                  <a:lnTo>
                    <a:pt x="212" y="426"/>
                  </a:lnTo>
                  <a:cubicBezTo>
                    <a:pt x="209" y="426"/>
                    <a:pt x="206" y="428"/>
                    <a:pt x="206" y="431"/>
                  </a:cubicBezTo>
                  <a:cubicBezTo>
                    <a:pt x="206" y="434"/>
                    <a:pt x="209" y="437"/>
                    <a:pt x="212" y="437"/>
                  </a:cubicBezTo>
                  <a:cubicBezTo>
                    <a:pt x="215" y="437"/>
                    <a:pt x="217" y="434"/>
                    <a:pt x="217" y="431"/>
                  </a:cubicBezTo>
                  <a:cubicBezTo>
                    <a:pt x="217" y="428"/>
                    <a:pt x="215" y="426"/>
                    <a:pt x="212" y="426"/>
                  </a:cubicBezTo>
                  <a:close/>
                  <a:moveTo>
                    <a:pt x="180" y="436"/>
                  </a:moveTo>
                  <a:lnTo>
                    <a:pt x="180" y="436"/>
                  </a:lnTo>
                  <a:lnTo>
                    <a:pt x="216" y="399"/>
                  </a:lnTo>
                  <a:cubicBezTo>
                    <a:pt x="218" y="398"/>
                    <a:pt x="218" y="395"/>
                    <a:pt x="216" y="394"/>
                  </a:cubicBezTo>
                  <a:cubicBezTo>
                    <a:pt x="215" y="393"/>
                    <a:pt x="213" y="393"/>
                    <a:pt x="211" y="394"/>
                  </a:cubicBezTo>
                  <a:lnTo>
                    <a:pt x="175" y="430"/>
                  </a:lnTo>
                  <a:cubicBezTo>
                    <a:pt x="173" y="432"/>
                    <a:pt x="173" y="434"/>
                    <a:pt x="175" y="436"/>
                  </a:cubicBezTo>
                  <a:cubicBezTo>
                    <a:pt x="176" y="437"/>
                    <a:pt x="178" y="437"/>
                    <a:pt x="180" y="436"/>
                  </a:cubicBezTo>
                  <a:close/>
                  <a:moveTo>
                    <a:pt x="288" y="707"/>
                  </a:moveTo>
                  <a:lnTo>
                    <a:pt x="288" y="707"/>
                  </a:lnTo>
                  <a:lnTo>
                    <a:pt x="298" y="707"/>
                  </a:lnTo>
                  <a:lnTo>
                    <a:pt x="314" y="692"/>
                  </a:lnTo>
                  <a:cubicBezTo>
                    <a:pt x="315" y="690"/>
                    <a:pt x="315" y="688"/>
                    <a:pt x="314" y="686"/>
                  </a:cubicBezTo>
                  <a:cubicBezTo>
                    <a:pt x="312" y="685"/>
                    <a:pt x="310" y="685"/>
                    <a:pt x="309" y="686"/>
                  </a:cubicBezTo>
                  <a:lnTo>
                    <a:pt x="288" y="707"/>
                  </a:lnTo>
                  <a:close/>
                  <a:moveTo>
                    <a:pt x="272" y="321"/>
                  </a:moveTo>
                  <a:lnTo>
                    <a:pt x="272" y="321"/>
                  </a:lnTo>
                  <a:lnTo>
                    <a:pt x="314" y="321"/>
                  </a:lnTo>
                  <a:cubicBezTo>
                    <a:pt x="316" y="321"/>
                    <a:pt x="317" y="319"/>
                    <a:pt x="317" y="317"/>
                  </a:cubicBezTo>
                  <a:cubicBezTo>
                    <a:pt x="317" y="315"/>
                    <a:pt x="316" y="314"/>
                    <a:pt x="314" y="314"/>
                  </a:cubicBezTo>
                  <a:lnTo>
                    <a:pt x="272" y="314"/>
                  </a:lnTo>
                  <a:cubicBezTo>
                    <a:pt x="270" y="314"/>
                    <a:pt x="269" y="315"/>
                    <a:pt x="269" y="317"/>
                  </a:cubicBezTo>
                  <a:cubicBezTo>
                    <a:pt x="269" y="319"/>
                    <a:pt x="270" y="321"/>
                    <a:pt x="272" y="321"/>
                  </a:cubicBezTo>
                  <a:close/>
                  <a:moveTo>
                    <a:pt x="271" y="691"/>
                  </a:moveTo>
                  <a:lnTo>
                    <a:pt x="271" y="691"/>
                  </a:lnTo>
                  <a:cubicBezTo>
                    <a:pt x="271" y="694"/>
                    <a:pt x="274" y="697"/>
                    <a:pt x="277" y="697"/>
                  </a:cubicBezTo>
                  <a:cubicBezTo>
                    <a:pt x="280" y="697"/>
                    <a:pt x="282" y="694"/>
                    <a:pt x="282" y="691"/>
                  </a:cubicBezTo>
                  <a:cubicBezTo>
                    <a:pt x="282" y="688"/>
                    <a:pt x="280" y="685"/>
                    <a:pt x="277" y="685"/>
                  </a:cubicBezTo>
                  <a:cubicBezTo>
                    <a:pt x="274" y="685"/>
                    <a:pt x="271" y="688"/>
                    <a:pt x="271" y="691"/>
                  </a:cubicBezTo>
                  <a:close/>
                  <a:moveTo>
                    <a:pt x="272" y="497"/>
                  </a:moveTo>
                  <a:lnTo>
                    <a:pt x="272" y="497"/>
                  </a:lnTo>
                  <a:lnTo>
                    <a:pt x="288" y="512"/>
                  </a:lnTo>
                  <a:lnTo>
                    <a:pt x="272" y="528"/>
                  </a:lnTo>
                  <a:cubicBezTo>
                    <a:pt x="271" y="529"/>
                    <a:pt x="271" y="532"/>
                    <a:pt x="272" y="533"/>
                  </a:cubicBezTo>
                  <a:cubicBezTo>
                    <a:pt x="274" y="535"/>
                    <a:pt x="276" y="535"/>
                    <a:pt x="277" y="533"/>
                  </a:cubicBezTo>
                  <a:lnTo>
                    <a:pt x="293" y="518"/>
                  </a:lnTo>
                  <a:lnTo>
                    <a:pt x="309" y="533"/>
                  </a:lnTo>
                  <a:cubicBezTo>
                    <a:pt x="310" y="535"/>
                    <a:pt x="312" y="535"/>
                    <a:pt x="314" y="533"/>
                  </a:cubicBezTo>
                  <a:cubicBezTo>
                    <a:pt x="315" y="532"/>
                    <a:pt x="315" y="529"/>
                    <a:pt x="314" y="528"/>
                  </a:cubicBezTo>
                  <a:lnTo>
                    <a:pt x="298" y="512"/>
                  </a:lnTo>
                  <a:lnTo>
                    <a:pt x="314" y="497"/>
                  </a:lnTo>
                  <a:cubicBezTo>
                    <a:pt x="315" y="495"/>
                    <a:pt x="315" y="493"/>
                    <a:pt x="314" y="491"/>
                  </a:cubicBezTo>
                  <a:cubicBezTo>
                    <a:pt x="312" y="490"/>
                    <a:pt x="310" y="490"/>
                    <a:pt x="309" y="491"/>
                  </a:cubicBezTo>
                  <a:lnTo>
                    <a:pt x="293" y="507"/>
                  </a:lnTo>
                  <a:lnTo>
                    <a:pt x="277" y="491"/>
                  </a:lnTo>
                  <a:cubicBezTo>
                    <a:pt x="276" y="490"/>
                    <a:pt x="274" y="490"/>
                    <a:pt x="272" y="491"/>
                  </a:cubicBezTo>
                  <a:cubicBezTo>
                    <a:pt x="271" y="493"/>
                    <a:pt x="271" y="495"/>
                    <a:pt x="272" y="497"/>
                  </a:cubicBezTo>
                  <a:close/>
                  <a:moveTo>
                    <a:pt x="314" y="119"/>
                  </a:moveTo>
                  <a:lnTo>
                    <a:pt x="314" y="119"/>
                  </a:lnTo>
                  <a:lnTo>
                    <a:pt x="297" y="119"/>
                  </a:lnTo>
                  <a:lnTo>
                    <a:pt x="297" y="102"/>
                  </a:lnTo>
                  <a:cubicBezTo>
                    <a:pt x="297" y="100"/>
                    <a:pt x="295" y="98"/>
                    <a:pt x="293" y="98"/>
                  </a:cubicBezTo>
                  <a:cubicBezTo>
                    <a:pt x="291" y="98"/>
                    <a:pt x="289" y="100"/>
                    <a:pt x="289" y="102"/>
                  </a:cubicBezTo>
                  <a:lnTo>
                    <a:pt x="289" y="119"/>
                  </a:lnTo>
                  <a:lnTo>
                    <a:pt x="272" y="119"/>
                  </a:lnTo>
                  <a:cubicBezTo>
                    <a:pt x="270" y="119"/>
                    <a:pt x="269" y="120"/>
                    <a:pt x="269" y="122"/>
                  </a:cubicBezTo>
                  <a:cubicBezTo>
                    <a:pt x="269" y="124"/>
                    <a:pt x="270" y="126"/>
                    <a:pt x="272" y="126"/>
                  </a:cubicBezTo>
                  <a:lnTo>
                    <a:pt x="289" y="126"/>
                  </a:lnTo>
                  <a:lnTo>
                    <a:pt x="289" y="143"/>
                  </a:lnTo>
                  <a:cubicBezTo>
                    <a:pt x="289" y="145"/>
                    <a:pt x="291" y="147"/>
                    <a:pt x="293" y="147"/>
                  </a:cubicBezTo>
                  <a:cubicBezTo>
                    <a:pt x="295" y="147"/>
                    <a:pt x="297" y="145"/>
                    <a:pt x="297" y="143"/>
                  </a:cubicBezTo>
                  <a:lnTo>
                    <a:pt x="297" y="126"/>
                  </a:lnTo>
                  <a:lnTo>
                    <a:pt x="314" y="126"/>
                  </a:lnTo>
                  <a:cubicBezTo>
                    <a:pt x="316" y="126"/>
                    <a:pt x="317" y="124"/>
                    <a:pt x="317" y="122"/>
                  </a:cubicBezTo>
                  <a:cubicBezTo>
                    <a:pt x="317" y="120"/>
                    <a:pt x="316" y="119"/>
                    <a:pt x="314" y="119"/>
                  </a:cubicBezTo>
                  <a:close/>
                  <a:moveTo>
                    <a:pt x="415" y="610"/>
                  </a:moveTo>
                  <a:lnTo>
                    <a:pt x="415" y="610"/>
                  </a:lnTo>
                  <a:cubicBezTo>
                    <a:pt x="415" y="608"/>
                    <a:pt x="413" y="606"/>
                    <a:pt x="411" y="606"/>
                  </a:cubicBezTo>
                  <a:lnTo>
                    <a:pt x="370" y="606"/>
                  </a:lnTo>
                  <a:cubicBezTo>
                    <a:pt x="368" y="606"/>
                    <a:pt x="366" y="608"/>
                    <a:pt x="366" y="610"/>
                  </a:cubicBezTo>
                  <a:cubicBezTo>
                    <a:pt x="366" y="612"/>
                    <a:pt x="368" y="614"/>
                    <a:pt x="370" y="614"/>
                  </a:cubicBezTo>
                  <a:lnTo>
                    <a:pt x="411" y="614"/>
                  </a:lnTo>
                  <a:cubicBezTo>
                    <a:pt x="413" y="614"/>
                    <a:pt x="415" y="612"/>
                    <a:pt x="415" y="610"/>
                  </a:cubicBezTo>
                  <a:close/>
                  <a:moveTo>
                    <a:pt x="411" y="411"/>
                  </a:moveTo>
                  <a:lnTo>
                    <a:pt x="411" y="411"/>
                  </a:lnTo>
                  <a:lnTo>
                    <a:pt x="394" y="411"/>
                  </a:lnTo>
                  <a:lnTo>
                    <a:pt x="394" y="394"/>
                  </a:lnTo>
                  <a:cubicBezTo>
                    <a:pt x="394" y="392"/>
                    <a:pt x="393" y="390"/>
                    <a:pt x="390" y="390"/>
                  </a:cubicBezTo>
                  <a:cubicBezTo>
                    <a:pt x="388" y="390"/>
                    <a:pt x="387" y="392"/>
                    <a:pt x="387" y="394"/>
                  </a:cubicBezTo>
                  <a:lnTo>
                    <a:pt x="387" y="411"/>
                  </a:lnTo>
                  <a:lnTo>
                    <a:pt x="370" y="411"/>
                  </a:lnTo>
                  <a:cubicBezTo>
                    <a:pt x="368" y="411"/>
                    <a:pt x="366" y="413"/>
                    <a:pt x="366" y="415"/>
                  </a:cubicBezTo>
                  <a:cubicBezTo>
                    <a:pt x="366" y="417"/>
                    <a:pt x="368" y="419"/>
                    <a:pt x="370" y="419"/>
                  </a:cubicBezTo>
                  <a:lnTo>
                    <a:pt x="387" y="419"/>
                  </a:lnTo>
                  <a:lnTo>
                    <a:pt x="387" y="436"/>
                  </a:lnTo>
                  <a:cubicBezTo>
                    <a:pt x="387" y="438"/>
                    <a:pt x="388" y="439"/>
                    <a:pt x="390" y="439"/>
                  </a:cubicBezTo>
                  <a:cubicBezTo>
                    <a:pt x="393" y="439"/>
                    <a:pt x="394" y="438"/>
                    <a:pt x="394" y="436"/>
                  </a:cubicBezTo>
                  <a:lnTo>
                    <a:pt x="394" y="419"/>
                  </a:lnTo>
                  <a:lnTo>
                    <a:pt x="411" y="419"/>
                  </a:lnTo>
                  <a:cubicBezTo>
                    <a:pt x="413" y="419"/>
                    <a:pt x="415" y="417"/>
                    <a:pt x="415" y="415"/>
                  </a:cubicBezTo>
                  <a:cubicBezTo>
                    <a:pt x="415" y="413"/>
                    <a:pt x="413" y="411"/>
                    <a:pt x="411" y="411"/>
                  </a:cubicBezTo>
                  <a:close/>
                  <a:moveTo>
                    <a:pt x="412" y="236"/>
                  </a:moveTo>
                  <a:lnTo>
                    <a:pt x="412" y="236"/>
                  </a:lnTo>
                  <a:cubicBezTo>
                    <a:pt x="412" y="233"/>
                    <a:pt x="410" y="231"/>
                    <a:pt x="407" y="231"/>
                  </a:cubicBezTo>
                  <a:cubicBezTo>
                    <a:pt x="404" y="231"/>
                    <a:pt x="401" y="233"/>
                    <a:pt x="401" y="236"/>
                  </a:cubicBezTo>
                  <a:cubicBezTo>
                    <a:pt x="401" y="239"/>
                    <a:pt x="404" y="242"/>
                    <a:pt x="407" y="242"/>
                  </a:cubicBezTo>
                  <a:cubicBezTo>
                    <a:pt x="410" y="242"/>
                    <a:pt x="412" y="239"/>
                    <a:pt x="412" y="236"/>
                  </a:cubicBezTo>
                  <a:close/>
                  <a:moveTo>
                    <a:pt x="411" y="199"/>
                  </a:moveTo>
                  <a:lnTo>
                    <a:pt x="411" y="199"/>
                  </a:lnTo>
                  <a:cubicBezTo>
                    <a:pt x="410" y="198"/>
                    <a:pt x="408" y="198"/>
                    <a:pt x="406" y="199"/>
                  </a:cubicBezTo>
                  <a:lnTo>
                    <a:pt x="370" y="235"/>
                  </a:lnTo>
                  <a:cubicBezTo>
                    <a:pt x="368" y="237"/>
                    <a:pt x="368" y="239"/>
                    <a:pt x="370" y="241"/>
                  </a:cubicBezTo>
                  <a:cubicBezTo>
                    <a:pt x="371" y="242"/>
                    <a:pt x="373" y="242"/>
                    <a:pt x="375" y="241"/>
                  </a:cubicBezTo>
                  <a:lnTo>
                    <a:pt x="411" y="204"/>
                  </a:lnTo>
                  <a:cubicBezTo>
                    <a:pt x="413" y="203"/>
                    <a:pt x="413" y="200"/>
                    <a:pt x="411" y="199"/>
                  </a:cubicBezTo>
                  <a:close/>
                  <a:moveTo>
                    <a:pt x="369" y="203"/>
                  </a:moveTo>
                  <a:lnTo>
                    <a:pt x="369" y="203"/>
                  </a:lnTo>
                  <a:cubicBezTo>
                    <a:pt x="369" y="207"/>
                    <a:pt x="371" y="209"/>
                    <a:pt x="374" y="209"/>
                  </a:cubicBezTo>
                  <a:cubicBezTo>
                    <a:pt x="377" y="209"/>
                    <a:pt x="380" y="207"/>
                    <a:pt x="380" y="203"/>
                  </a:cubicBezTo>
                  <a:cubicBezTo>
                    <a:pt x="380" y="200"/>
                    <a:pt x="377" y="198"/>
                    <a:pt x="374" y="198"/>
                  </a:cubicBezTo>
                  <a:cubicBezTo>
                    <a:pt x="371" y="198"/>
                    <a:pt x="369" y="200"/>
                    <a:pt x="369" y="203"/>
                  </a:cubicBezTo>
                  <a:close/>
                  <a:moveTo>
                    <a:pt x="411" y="40"/>
                  </a:moveTo>
                  <a:lnTo>
                    <a:pt x="411" y="40"/>
                  </a:lnTo>
                  <a:lnTo>
                    <a:pt x="396" y="25"/>
                  </a:lnTo>
                  <a:lnTo>
                    <a:pt x="411" y="9"/>
                  </a:lnTo>
                  <a:cubicBezTo>
                    <a:pt x="413" y="8"/>
                    <a:pt x="413" y="5"/>
                    <a:pt x="411" y="4"/>
                  </a:cubicBezTo>
                  <a:cubicBezTo>
                    <a:pt x="410" y="3"/>
                    <a:pt x="408" y="3"/>
                    <a:pt x="406" y="4"/>
                  </a:cubicBezTo>
                  <a:lnTo>
                    <a:pt x="390" y="20"/>
                  </a:lnTo>
                  <a:lnTo>
                    <a:pt x="375" y="4"/>
                  </a:lnTo>
                  <a:cubicBezTo>
                    <a:pt x="373" y="3"/>
                    <a:pt x="371" y="3"/>
                    <a:pt x="370" y="4"/>
                  </a:cubicBezTo>
                  <a:cubicBezTo>
                    <a:pt x="368" y="5"/>
                    <a:pt x="368" y="8"/>
                    <a:pt x="370" y="9"/>
                  </a:cubicBezTo>
                  <a:lnTo>
                    <a:pt x="385" y="25"/>
                  </a:lnTo>
                  <a:lnTo>
                    <a:pt x="370" y="40"/>
                  </a:lnTo>
                  <a:cubicBezTo>
                    <a:pt x="368" y="42"/>
                    <a:pt x="368" y="44"/>
                    <a:pt x="370" y="46"/>
                  </a:cubicBezTo>
                  <a:cubicBezTo>
                    <a:pt x="371" y="47"/>
                    <a:pt x="373" y="47"/>
                    <a:pt x="375" y="46"/>
                  </a:cubicBezTo>
                  <a:lnTo>
                    <a:pt x="390" y="30"/>
                  </a:lnTo>
                  <a:lnTo>
                    <a:pt x="406" y="46"/>
                  </a:lnTo>
                  <a:cubicBezTo>
                    <a:pt x="408" y="47"/>
                    <a:pt x="410" y="47"/>
                    <a:pt x="411" y="46"/>
                  </a:cubicBezTo>
                  <a:cubicBezTo>
                    <a:pt x="413" y="44"/>
                    <a:pt x="413" y="42"/>
                    <a:pt x="411" y="4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9">
              <a:extLst>
                <a:ext uri="{FF2B5EF4-FFF2-40B4-BE49-F238E27FC236}">
                  <a16:creationId xmlns:a16="http://schemas.microsoft.com/office/drawing/2014/main" id="{814513C3-2337-4F79-A5CF-8373FEA71199}"/>
                </a:ext>
              </a:extLst>
            </p:cNvPr>
            <p:cNvSpPr>
              <a:spLocks noChangeAspect="1" noEditPoints="1"/>
            </p:cNvSpPr>
            <p:nvPr/>
          </p:nvSpPr>
          <p:spPr bwMode="auto">
            <a:xfrm>
              <a:off x="5594350" y="723900"/>
              <a:ext cx="674688" cy="303213"/>
            </a:xfrm>
            <a:custGeom>
              <a:avLst/>
              <a:gdLst>
                <a:gd name="T0" fmla="*/ 701 w 704"/>
                <a:gd name="T1" fmla="*/ 94 h 317"/>
                <a:gd name="T2" fmla="*/ 701 w 704"/>
                <a:gd name="T3" fmla="*/ 102 h 317"/>
                <a:gd name="T4" fmla="*/ 631 w 704"/>
                <a:gd name="T5" fmla="*/ 0 h 317"/>
                <a:gd name="T6" fmla="*/ 628 w 704"/>
                <a:gd name="T7" fmla="*/ 4 h 317"/>
                <a:gd name="T8" fmla="*/ 388 w 704"/>
                <a:gd name="T9" fmla="*/ 0 h 317"/>
                <a:gd name="T10" fmla="*/ 412 w 704"/>
                <a:gd name="T11" fmla="*/ 25 h 317"/>
                <a:gd name="T12" fmla="*/ 436 w 704"/>
                <a:gd name="T13" fmla="*/ 0 h 317"/>
                <a:gd name="T14" fmla="*/ 196 w 704"/>
                <a:gd name="T15" fmla="*/ 16 h 317"/>
                <a:gd name="T16" fmla="*/ 38 w 704"/>
                <a:gd name="T17" fmla="*/ 206 h 317"/>
                <a:gd name="T18" fmla="*/ 44 w 704"/>
                <a:gd name="T19" fmla="*/ 212 h 317"/>
                <a:gd name="T20" fmla="*/ 11 w 704"/>
                <a:gd name="T21" fmla="*/ 179 h 317"/>
                <a:gd name="T22" fmla="*/ 38 w 704"/>
                <a:gd name="T23" fmla="*/ 174 h 317"/>
                <a:gd name="T24" fmla="*/ 6 w 704"/>
                <a:gd name="T25" fmla="*/ 216 h 317"/>
                <a:gd name="T26" fmla="*/ 99 w 704"/>
                <a:gd name="T27" fmla="*/ 102 h 317"/>
                <a:gd name="T28" fmla="*/ 140 w 704"/>
                <a:gd name="T29" fmla="*/ 94 h 317"/>
                <a:gd name="T30" fmla="*/ 140 w 704"/>
                <a:gd name="T31" fmla="*/ 308 h 317"/>
                <a:gd name="T32" fmla="*/ 140 w 704"/>
                <a:gd name="T33" fmla="*/ 272 h 317"/>
                <a:gd name="T34" fmla="*/ 99 w 704"/>
                <a:gd name="T35" fmla="*/ 272 h 317"/>
                <a:gd name="T36" fmla="*/ 99 w 704"/>
                <a:gd name="T37" fmla="*/ 314 h 317"/>
                <a:gd name="T38" fmla="*/ 140 w 704"/>
                <a:gd name="T39" fmla="*/ 314 h 317"/>
                <a:gd name="T40" fmla="*/ 233 w 704"/>
                <a:gd name="T41" fmla="*/ 11 h 317"/>
                <a:gd name="T42" fmla="*/ 238 w 704"/>
                <a:gd name="T43" fmla="*/ 192 h 317"/>
                <a:gd name="T44" fmla="*/ 217 w 704"/>
                <a:gd name="T45" fmla="*/ 171 h 317"/>
                <a:gd name="T46" fmla="*/ 193 w 704"/>
                <a:gd name="T47" fmla="*/ 195 h 317"/>
                <a:gd name="T48" fmla="*/ 217 w 704"/>
                <a:gd name="T49" fmla="*/ 220 h 317"/>
                <a:gd name="T50" fmla="*/ 241 w 704"/>
                <a:gd name="T51" fmla="*/ 195 h 317"/>
                <a:gd name="T52" fmla="*/ 331 w 704"/>
                <a:gd name="T53" fmla="*/ 304 h 317"/>
                <a:gd name="T54" fmla="*/ 335 w 704"/>
                <a:gd name="T55" fmla="*/ 272 h 317"/>
                <a:gd name="T56" fmla="*/ 294 w 704"/>
                <a:gd name="T57" fmla="*/ 314 h 317"/>
                <a:gd name="T58" fmla="*/ 293 w 704"/>
                <a:gd name="T59" fmla="*/ 276 h 317"/>
                <a:gd name="T60" fmla="*/ 298 w 704"/>
                <a:gd name="T61" fmla="*/ 271 h 317"/>
                <a:gd name="T62" fmla="*/ 320 w 704"/>
                <a:gd name="T63" fmla="*/ 98 h 317"/>
                <a:gd name="T64" fmla="*/ 314 w 704"/>
                <a:gd name="T65" fmla="*/ 93 h 317"/>
                <a:gd name="T66" fmla="*/ 309 w 704"/>
                <a:gd name="T67" fmla="*/ 98 h 317"/>
                <a:gd name="T68" fmla="*/ 314 w 704"/>
                <a:gd name="T69" fmla="*/ 103 h 317"/>
                <a:gd name="T70" fmla="*/ 391 w 704"/>
                <a:gd name="T71" fmla="*/ 199 h 317"/>
                <a:gd name="T72" fmla="*/ 433 w 704"/>
                <a:gd name="T73" fmla="*/ 192 h 317"/>
                <a:gd name="T74" fmla="*/ 530 w 704"/>
                <a:gd name="T75" fmla="*/ 289 h 317"/>
                <a:gd name="T76" fmla="*/ 509 w 704"/>
                <a:gd name="T77" fmla="*/ 268 h 317"/>
                <a:gd name="T78" fmla="*/ 485 w 704"/>
                <a:gd name="T79" fmla="*/ 293 h 317"/>
                <a:gd name="T80" fmla="*/ 509 w 704"/>
                <a:gd name="T81" fmla="*/ 317 h 317"/>
                <a:gd name="T82" fmla="*/ 534 w 704"/>
                <a:gd name="T83" fmla="*/ 293 h 317"/>
                <a:gd name="T84" fmla="*/ 526 w 704"/>
                <a:gd name="T85" fmla="*/ 109 h 317"/>
                <a:gd name="T86" fmla="*/ 493 w 704"/>
                <a:gd name="T87" fmla="*/ 87 h 317"/>
                <a:gd name="T88" fmla="*/ 488 w 704"/>
                <a:gd name="T89" fmla="*/ 81 h 317"/>
                <a:gd name="T90" fmla="*/ 489 w 704"/>
                <a:gd name="T91" fmla="*/ 113 h 317"/>
                <a:gd name="T92" fmla="*/ 530 w 704"/>
                <a:gd name="T93" fmla="*/ 77 h 317"/>
                <a:gd name="T94" fmla="*/ 612 w 704"/>
                <a:gd name="T95" fmla="*/ 195 h 317"/>
                <a:gd name="T96" fmla="*/ 607 w 704"/>
                <a:gd name="T97" fmla="*/ 190 h 317"/>
                <a:gd name="T98" fmla="*/ 602 w 704"/>
                <a:gd name="T99" fmla="*/ 195 h 317"/>
                <a:gd name="T100" fmla="*/ 607 w 704"/>
                <a:gd name="T101" fmla="*/ 201 h 317"/>
                <a:gd name="T102" fmla="*/ 684 w 704"/>
                <a:gd name="T103" fmla="*/ 297 h 317"/>
                <a:gd name="T104" fmla="*/ 684 w 704"/>
                <a:gd name="T105" fmla="*/ 289 h 317"/>
                <a:gd name="T106" fmla="*/ 43 w 704"/>
                <a:gd name="T107" fmla="*/ 16 h 317"/>
                <a:gd name="T108" fmla="*/ 1 w 704"/>
                <a:gd name="T109" fmla="*/ 21 h 317"/>
                <a:gd name="T110" fmla="*/ 43 w 704"/>
                <a:gd name="T111" fmla="*/ 2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4" h="317">
                  <a:moveTo>
                    <a:pt x="704" y="73"/>
                  </a:moveTo>
                  <a:lnTo>
                    <a:pt x="704" y="73"/>
                  </a:lnTo>
                  <a:cubicBezTo>
                    <a:pt x="702" y="73"/>
                    <a:pt x="701" y="75"/>
                    <a:pt x="701" y="77"/>
                  </a:cubicBezTo>
                  <a:lnTo>
                    <a:pt x="701" y="94"/>
                  </a:lnTo>
                  <a:lnTo>
                    <a:pt x="684" y="94"/>
                  </a:lnTo>
                  <a:cubicBezTo>
                    <a:pt x="682" y="94"/>
                    <a:pt x="680" y="96"/>
                    <a:pt x="680" y="98"/>
                  </a:cubicBezTo>
                  <a:cubicBezTo>
                    <a:pt x="680" y="100"/>
                    <a:pt x="682" y="102"/>
                    <a:pt x="684" y="102"/>
                  </a:cubicBezTo>
                  <a:lnTo>
                    <a:pt x="701" y="102"/>
                  </a:lnTo>
                  <a:lnTo>
                    <a:pt x="701" y="119"/>
                  </a:lnTo>
                  <a:cubicBezTo>
                    <a:pt x="701" y="121"/>
                    <a:pt x="702" y="122"/>
                    <a:pt x="704" y="122"/>
                  </a:cubicBezTo>
                  <a:lnTo>
                    <a:pt x="704" y="73"/>
                  </a:lnTo>
                  <a:close/>
                  <a:moveTo>
                    <a:pt x="631" y="0"/>
                  </a:moveTo>
                  <a:lnTo>
                    <a:pt x="631" y="0"/>
                  </a:lnTo>
                  <a:lnTo>
                    <a:pt x="583" y="0"/>
                  </a:lnTo>
                  <a:cubicBezTo>
                    <a:pt x="583" y="2"/>
                    <a:pt x="584" y="4"/>
                    <a:pt x="586" y="4"/>
                  </a:cubicBezTo>
                  <a:lnTo>
                    <a:pt x="628" y="4"/>
                  </a:lnTo>
                  <a:cubicBezTo>
                    <a:pt x="630" y="4"/>
                    <a:pt x="631" y="2"/>
                    <a:pt x="631" y="0"/>
                  </a:cubicBezTo>
                  <a:close/>
                  <a:moveTo>
                    <a:pt x="436" y="0"/>
                  </a:moveTo>
                  <a:lnTo>
                    <a:pt x="436" y="0"/>
                  </a:lnTo>
                  <a:lnTo>
                    <a:pt x="388" y="0"/>
                  </a:lnTo>
                  <a:cubicBezTo>
                    <a:pt x="388" y="2"/>
                    <a:pt x="389" y="4"/>
                    <a:pt x="391" y="4"/>
                  </a:cubicBezTo>
                  <a:lnTo>
                    <a:pt x="408" y="4"/>
                  </a:lnTo>
                  <a:lnTo>
                    <a:pt x="408" y="21"/>
                  </a:lnTo>
                  <a:cubicBezTo>
                    <a:pt x="408" y="23"/>
                    <a:pt x="410" y="25"/>
                    <a:pt x="412" y="25"/>
                  </a:cubicBezTo>
                  <a:cubicBezTo>
                    <a:pt x="414" y="25"/>
                    <a:pt x="416" y="23"/>
                    <a:pt x="416" y="21"/>
                  </a:cubicBezTo>
                  <a:lnTo>
                    <a:pt x="416" y="4"/>
                  </a:lnTo>
                  <a:lnTo>
                    <a:pt x="433" y="4"/>
                  </a:lnTo>
                  <a:cubicBezTo>
                    <a:pt x="435" y="4"/>
                    <a:pt x="436" y="2"/>
                    <a:pt x="436" y="0"/>
                  </a:cubicBezTo>
                  <a:close/>
                  <a:moveTo>
                    <a:pt x="222" y="0"/>
                  </a:moveTo>
                  <a:lnTo>
                    <a:pt x="222" y="0"/>
                  </a:lnTo>
                  <a:lnTo>
                    <a:pt x="212" y="0"/>
                  </a:lnTo>
                  <a:lnTo>
                    <a:pt x="196" y="16"/>
                  </a:lnTo>
                  <a:cubicBezTo>
                    <a:pt x="195" y="17"/>
                    <a:pt x="195" y="20"/>
                    <a:pt x="196" y="21"/>
                  </a:cubicBezTo>
                  <a:cubicBezTo>
                    <a:pt x="198" y="23"/>
                    <a:pt x="200" y="23"/>
                    <a:pt x="201" y="21"/>
                  </a:cubicBezTo>
                  <a:lnTo>
                    <a:pt x="222" y="0"/>
                  </a:lnTo>
                  <a:close/>
                  <a:moveTo>
                    <a:pt x="38" y="206"/>
                  </a:moveTo>
                  <a:lnTo>
                    <a:pt x="38" y="206"/>
                  </a:lnTo>
                  <a:cubicBezTo>
                    <a:pt x="35" y="206"/>
                    <a:pt x="33" y="209"/>
                    <a:pt x="33" y="212"/>
                  </a:cubicBezTo>
                  <a:cubicBezTo>
                    <a:pt x="33" y="215"/>
                    <a:pt x="35" y="217"/>
                    <a:pt x="38" y="217"/>
                  </a:cubicBezTo>
                  <a:cubicBezTo>
                    <a:pt x="41" y="217"/>
                    <a:pt x="44" y="215"/>
                    <a:pt x="44" y="212"/>
                  </a:cubicBezTo>
                  <a:cubicBezTo>
                    <a:pt x="44" y="209"/>
                    <a:pt x="41" y="206"/>
                    <a:pt x="38" y="206"/>
                  </a:cubicBezTo>
                  <a:close/>
                  <a:moveTo>
                    <a:pt x="6" y="185"/>
                  </a:moveTo>
                  <a:lnTo>
                    <a:pt x="6" y="185"/>
                  </a:lnTo>
                  <a:cubicBezTo>
                    <a:pt x="9" y="185"/>
                    <a:pt x="11" y="182"/>
                    <a:pt x="11" y="179"/>
                  </a:cubicBezTo>
                  <a:cubicBezTo>
                    <a:pt x="11" y="176"/>
                    <a:pt x="9" y="173"/>
                    <a:pt x="6" y="173"/>
                  </a:cubicBezTo>
                  <a:cubicBezTo>
                    <a:pt x="3" y="173"/>
                    <a:pt x="0" y="176"/>
                    <a:pt x="0" y="179"/>
                  </a:cubicBezTo>
                  <a:cubicBezTo>
                    <a:pt x="0" y="182"/>
                    <a:pt x="3" y="185"/>
                    <a:pt x="6" y="185"/>
                  </a:cubicBezTo>
                  <a:close/>
                  <a:moveTo>
                    <a:pt x="38" y="174"/>
                  </a:moveTo>
                  <a:lnTo>
                    <a:pt x="38" y="174"/>
                  </a:lnTo>
                  <a:lnTo>
                    <a:pt x="1" y="211"/>
                  </a:lnTo>
                  <a:cubicBezTo>
                    <a:pt x="0" y="212"/>
                    <a:pt x="0" y="215"/>
                    <a:pt x="1" y="216"/>
                  </a:cubicBezTo>
                  <a:cubicBezTo>
                    <a:pt x="3" y="218"/>
                    <a:pt x="5" y="218"/>
                    <a:pt x="6" y="216"/>
                  </a:cubicBezTo>
                  <a:lnTo>
                    <a:pt x="43" y="180"/>
                  </a:lnTo>
                  <a:cubicBezTo>
                    <a:pt x="44" y="178"/>
                    <a:pt x="44" y="176"/>
                    <a:pt x="43" y="174"/>
                  </a:cubicBezTo>
                  <a:cubicBezTo>
                    <a:pt x="41" y="173"/>
                    <a:pt x="39" y="173"/>
                    <a:pt x="38" y="174"/>
                  </a:cubicBezTo>
                  <a:close/>
                  <a:moveTo>
                    <a:pt x="99" y="102"/>
                  </a:moveTo>
                  <a:lnTo>
                    <a:pt x="99" y="102"/>
                  </a:lnTo>
                  <a:lnTo>
                    <a:pt x="140" y="102"/>
                  </a:lnTo>
                  <a:cubicBezTo>
                    <a:pt x="142" y="102"/>
                    <a:pt x="144" y="100"/>
                    <a:pt x="144" y="98"/>
                  </a:cubicBezTo>
                  <a:cubicBezTo>
                    <a:pt x="144" y="96"/>
                    <a:pt x="142" y="94"/>
                    <a:pt x="140" y="94"/>
                  </a:cubicBezTo>
                  <a:lnTo>
                    <a:pt x="99" y="94"/>
                  </a:lnTo>
                  <a:cubicBezTo>
                    <a:pt x="97" y="94"/>
                    <a:pt x="95" y="96"/>
                    <a:pt x="95" y="98"/>
                  </a:cubicBezTo>
                  <a:cubicBezTo>
                    <a:pt x="95" y="100"/>
                    <a:pt x="97" y="102"/>
                    <a:pt x="99" y="102"/>
                  </a:cubicBezTo>
                  <a:close/>
                  <a:moveTo>
                    <a:pt x="140" y="308"/>
                  </a:moveTo>
                  <a:lnTo>
                    <a:pt x="140" y="308"/>
                  </a:lnTo>
                  <a:lnTo>
                    <a:pt x="125" y="293"/>
                  </a:lnTo>
                  <a:lnTo>
                    <a:pt x="140" y="277"/>
                  </a:lnTo>
                  <a:cubicBezTo>
                    <a:pt x="142" y="276"/>
                    <a:pt x="142" y="273"/>
                    <a:pt x="140" y="272"/>
                  </a:cubicBezTo>
                  <a:cubicBezTo>
                    <a:pt x="139" y="271"/>
                    <a:pt x="137" y="271"/>
                    <a:pt x="135" y="272"/>
                  </a:cubicBezTo>
                  <a:lnTo>
                    <a:pt x="119" y="288"/>
                  </a:lnTo>
                  <a:lnTo>
                    <a:pt x="104" y="272"/>
                  </a:lnTo>
                  <a:cubicBezTo>
                    <a:pt x="102" y="271"/>
                    <a:pt x="100" y="271"/>
                    <a:pt x="99" y="272"/>
                  </a:cubicBezTo>
                  <a:cubicBezTo>
                    <a:pt x="97" y="273"/>
                    <a:pt x="97" y="276"/>
                    <a:pt x="99" y="277"/>
                  </a:cubicBezTo>
                  <a:lnTo>
                    <a:pt x="114" y="293"/>
                  </a:lnTo>
                  <a:lnTo>
                    <a:pt x="99" y="308"/>
                  </a:lnTo>
                  <a:cubicBezTo>
                    <a:pt x="97" y="310"/>
                    <a:pt x="97" y="312"/>
                    <a:pt x="99" y="314"/>
                  </a:cubicBezTo>
                  <a:cubicBezTo>
                    <a:pt x="100" y="315"/>
                    <a:pt x="102" y="315"/>
                    <a:pt x="104" y="314"/>
                  </a:cubicBezTo>
                  <a:lnTo>
                    <a:pt x="119" y="298"/>
                  </a:lnTo>
                  <a:lnTo>
                    <a:pt x="135" y="314"/>
                  </a:lnTo>
                  <a:cubicBezTo>
                    <a:pt x="137" y="315"/>
                    <a:pt x="139" y="315"/>
                    <a:pt x="140" y="314"/>
                  </a:cubicBezTo>
                  <a:cubicBezTo>
                    <a:pt x="142" y="312"/>
                    <a:pt x="142" y="310"/>
                    <a:pt x="140" y="308"/>
                  </a:cubicBezTo>
                  <a:close/>
                  <a:moveTo>
                    <a:pt x="239" y="17"/>
                  </a:moveTo>
                  <a:lnTo>
                    <a:pt x="239" y="17"/>
                  </a:lnTo>
                  <a:cubicBezTo>
                    <a:pt x="239" y="14"/>
                    <a:pt x="236" y="11"/>
                    <a:pt x="233" y="11"/>
                  </a:cubicBezTo>
                  <a:cubicBezTo>
                    <a:pt x="230" y="11"/>
                    <a:pt x="228" y="14"/>
                    <a:pt x="228" y="17"/>
                  </a:cubicBezTo>
                  <a:cubicBezTo>
                    <a:pt x="228" y="20"/>
                    <a:pt x="230" y="22"/>
                    <a:pt x="233" y="22"/>
                  </a:cubicBezTo>
                  <a:cubicBezTo>
                    <a:pt x="236" y="22"/>
                    <a:pt x="239" y="20"/>
                    <a:pt x="239" y="17"/>
                  </a:cubicBezTo>
                  <a:close/>
                  <a:moveTo>
                    <a:pt x="238" y="192"/>
                  </a:moveTo>
                  <a:lnTo>
                    <a:pt x="238" y="192"/>
                  </a:lnTo>
                  <a:lnTo>
                    <a:pt x="221" y="192"/>
                  </a:lnTo>
                  <a:lnTo>
                    <a:pt x="221" y="175"/>
                  </a:lnTo>
                  <a:cubicBezTo>
                    <a:pt x="221" y="173"/>
                    <a:pt x="219" y="171"/>
                    <a:pt x="217" y="171"/>
                  </a:cubicBezTo>
                  <a:cubicBezTo>
                    <a:pt x="215" y="171"/>
                    <a:pt x="213" y="173"/>
                    <a:pt x="213" y="175"/>
                  </a:cubicBezTo>
                  <a:lnTo>
                    <a:pt x="213" y="192"/>
                  </a:lnTo>
                  <a:lnTo>
                    <a:pt x="196" y="192"/>
                  </a:lnTo>
                  <a:cubicBezTo>
                    <a:pt x="194" y="192"/>
                    <a:pt x="193" y="193"/>
                    <a:pt x="193" y="195"/>
                  </a:cubicBezTo>
                  <a:cubicBezTo>
                    <a:pt x="193" y="197"/>
                    <a:pt x="194" y="199"/>
                    <a:pt x="196" y="199"/>
                  </a:cubicBezTo>
                  <a:lnTo>
                    <a:pt x="213" y="199"/>
                  </a:lnTo>
                  <a:lnTo>
                    <a:pt x="213" y="216"/>
                  </a:lnTo>
                  <a:cubicBezTo>
                    <a:pt x="213" y="218"/>
                    <a:pt x="215" y="220"/>
                    <a:pt x="217" y="220"/>
                  </a:cubicBezTo>
                  <a:cubicBezTo>
                    <a:pt x="219" y="220"/>
                    <a:pt x="221" y="218"/>
                    <a:pt x="221" y="216"/>
                  </a:cubicBezTo>
                  <a:lnTo>
                    <a:pt x="221" y="199"/>
                  </a:lnTo>
                  <a:lnTo>
                    <a:pt x="238" y="199"/>
                  </a:lnTo>
                  <a:cubicBezTo>
                    <a:pt x="240" y="199"/>
                    <a:pt x="241" y="197"/>
                    <a:pt x="241" y="195"/>
                  </a:cubicBezTo>
                  <a:cubicBezTo>
                    <a:pt x="241" y="193"/>
                    <a:pt x="240" y="192"/>
                    <a:pt x="238" y="192"/>
                  </a:cubicBezTo>
                  <a:close/>
                  <a:moveTo>
                    <a:pt x="336" y="309"/>
                  </a:moveTo>
                  <a:lnTo>
                    <a:pt x="336" y="309"/>
                  </a:lnTo>
                  <a:cubicBezTo>
                    <a:pt x="336" y="306"/>
                    <a:pt x="334" y="304"/>
                    <a:pt x="331" y="304"/>
                  </a:cubicBezTo>
                  <a:cubicBezTo>
                    <a:pt x="328" y="304"/>
                    <a:pt x="325" y="306"/>
                    <a:pt x="325" y="309"/>
                  </a:cubicBezTo>
                  <a:cubicBezTo>
                    <a:pt x="325" y="312"/>
                    <a:pt x="328" y="315"/>
                    <a:pt x="331" y="315"/>
                  </a:cubicBezTo>
                  <a:cubicBezTo>
                    <a:pt x="334" y="315"/>
                    <a:pt x="336" y="312"/>
                    <a:pt x="336" y="309"/>
                  </a:cubicBezTo>
                  <a:close/>
                  <a:moveTo>
                    <a:pt x="335" y="272"/>
                  </a:moveTo>
                  <a:lnTo>
                    <a:pt x="335" y="272"/>
                  </a:lnTo>
                  <a:cubicBezTo>
                    <a:pt x="334" y="271"/>
                    <a:pt x="332" y="271"/>
                    <a:pt x="330" y="272"/>
                  </a:cubicBezTo>
                  <a:lnTo>
                    <a:pt x="294" y="308"/>
                  </a:lnTo>
                  <a:cubicBezTo>
                    <a:pt x="292" y="310"/>
                    <a:pt x="292" y="312"/>
                    <a:pt x="294" y="314"/>
                  </a:cubicBezTo>
                  <a:cubicBezTo>
                    <a:pt x="295" y="315"/>
                    <a:pt x="297" y="315"/>
                    <a:pt x="299" y="314"/>
                  </a:cubicBezTo>
                  <a:lnTo>
                    <a:pt x="335" y="277"/>
                  </a:lnTo>
                  <a:cubicBezTo>
                    <a:pt x="337" y="276"/>
                    <a:pt x="337" y="273"/>
                    <a:pt x="335" y="272"/>
                  </a:cubicBezTo>
                  <a:close/>
                  <a:moveTo>
                    <a:pt x="293" y="276"/>
                  </a:moveTo>
                  <a:lnTo>
                    <a:pt x="293" y="276"/>
                  </a:lnTo>
                  <a:cubicBezTo>
                    <a:pt x="293" y="280"/>
                    <a:pt x="295" y="282"/>
                    <a:pt x="298" y="282"/>
                  </a:cubicBezTo>
                  <a:cubicBezTo>
                    <a:pt x="301" y="282"/>
                    <a:pt x="304" y="280"/>
                    <a:pt x="304" y="276"/>
                  </a:cubicBezTo>
                  <a:cubicBezTo>
                    <a:pt x="304" y="273"/>
                    <a:pt x="301" y="271"/>
                    <a:pt x="298" y="271"/>
                  </a:cubicBezTo>
                  <a:cubicBezTo>
                    <a:pt x="295" y="271"/>
                    <a:pt x="293" y="273"/>
                    <a:pt x="293" y="276"/>
                  </a:cubicBezTo>
                  <a:close/>
                  <a:moveTo>
                    <a:pt x="335" y="113"/>
                  </a:moveTo>
                  <a:lnTo>
                    <a:pt x="335" y="113"/>
                  </a:lnTo>
                  <a:lnTo>
                    <a:pt x="320" y="98"/>
                  </a:lnTo>
                  <a:lnTo>
                    <a:pt x="335" y="82"/>
                  </a:lnTo>
                  <a:cubicBezTo>
                    <a:pt x="337" y="81"/>
                    <a:pt x="337" y="78"/>
                    <a:pt x="335" y="77"/>
                  </a:cubicBezTo>
                  <a:cubicBezTo>
                    <a:pt x="334" y="76"/>
                    <a:pt x="332" y="76"/>
                    <a:pt x="330" y="77"/>
                  </a:cubicBezTo>
                  <a:lnTo>
                    <a:pt x="314" y="93"/>
                  </a:lnTo>
                  <a:lnTo>
                    <a:pt x="299" y="77"/>
                  </a:lnTo>
                  <a:cubicBezTo>
                    <a:pt x="297" y="76"/>
                    <a:pt x="295" y="76"/>
                    <a:pt x="294" y="77"/>
                  </a:cubicBezTo>
                  <a:cubicBezTo>
                    <a:pt x="292" y="78"/>
                    <a:pt x="292" y="81"/>
                    <a:pt x="294" y="82"/>
                  </a:cubicBezTo>
                  <a:lnTo>
                    <a:pt x="309" y="98"/>
                  </a:lnTo>
                  <a:lnTo>
                    <a:pt x="294" y="113"/>
                  </a:lnTo>
                  <a:cubicBezTo>
                    <a:pt x="292" y="115"/>
                    <a:pt x="292" y="117"/>
                    <a:pt x="294" y="119"/>
                  </a:cubicBezTo>
                  <a:cubicBezTo>
                    <a:pt x="295" y="120"/>
                    <a:pt x="297" y="120"/>
                    <a:pt x="299" y="119"/>
                  </a:cubicBezTo>
                  <a:lnTo>
                    <a:pt x="314" y="103"/>
                  </a:lnTo>
                  <a:lnTo>
                    <a:pt x="330" y="119"/>
                  </a:lnTo>
                  <a:cubicBezTo>
                    <a:pt x="332" y="120"/>
                    <a:pt x="334" y="120"/>
                    <a:pt x="335" y="119"/>
                  </a:cubicBezTo>
                  <a:cubicBezTo>
                    <a:pt x="337" y="117"/>
                    <a:pt x="337" y="115"/>
                    <a:pt x="335" y="113"/>
                  </a:cubicBezTo>
                  <a:close/>
                  <a:moveTo>
                    <a:pt x="391" y="199"/>
                  </a:moveTo>
                  <a:lnTo>
                    <a:pt x="391" y="199"/>
                  </a:lnTo>
                  <a:lnTo>
                    <a:pt x="433" y="199"/>
                  </a:lnTo>
                  <a:cubicBezTo>
                    <a:pt x="435" y="199"/>
                    <a:pt x="436" y="197"/>
                    <a:pt x="436" y="195"/>
                  </a:cubicBezTo>
                  <a:cubicBezTo>
                    <a:pt x="436" y="193"/>
                    <a:pt x="435" y="192"/>
                    <a:pt x="433" y="192"/>
                  </a:cubicBezTo>
                  <a:lnTo>
                    <a:pt x="391" y="192"/>
                  </a:lnTo>
                  <a:cubicBezTo>
                    <a:pt x="389" y="192"/>
                    <a:pt x="388" y="193"/>
                    <a:pt x="388" y="195"/>
                  </a:cubicBezTo>
                  <a:cubicBezTo>
                    <a:pt x="388" y="197"/>
                    <a:pt x="389" y="199"/>
                    <a:pt x="391" y="199"/>
                  </a:cubicBezTo>
                  <a:close/>
                  <a:moveTo>
                    <a:pt x="530" y="289"/>
                  </a:moveTo>
                  <a:lnTo>
                    <a:pt x="530" y="289"/>
                  </a:lnTo>
                  <a:lnTo>
                    <a:pt x="513" y="289"/>
                  </a:lnTo>
                  <a:lnTo>
                    <a:pt x="513" y="272"/>
                  </a:lnTo>
                  <a:cubicBezTo>
                    <a:pt x="513" y="270"/>
                    <a:pt x="512" y="268"/>
                    <a:pt x="509" y="268"/>
                  </a:cubicBezTo>
                  <a:cubicBezTo>
                    <a:pt x="507" y="268"/>
                    <a:pt x="506" y="270"/>
                    <a:pt x="506" y="272"/>
                  </a:cubicBezTo>
                  <a:lnTo>
                    <a:pt x="506" y="289"/>
                  </a:lnTo>
                  <a:lnTo>
                    <a:pt x="489" y="289"/>
                  </a:lnTo>
                  <a:cubicBezTo>
                    <a:pt x="487" y="289"/>
                    <a:pt x="485" y="291"/>
                    <a:pt x="485" y="293"/>
                  </a:cubicBezTo>
                  <a:cubicBezTo>
                    <a:pt x="485" y="295"/>
                    <a:pt x="487" y="297"/>
                    <a:pt x="489" y="297"/>
                  </a:cubicBezTo>
                  <a:lnTo>
                    <a:pt x="506" y="297"/>
                  </a:lnTo>
                  <a:lnTo>
                    <a:pt x="506" y="314"/>
                  </a:lnTo>
                  <a:cubicBezTo>
                    <a:pt x="506" y="316"/>
                    <a:pt x="507" y="317"/>
                    <a:pt x="509" y="317"/>
                  </a:cubicBezTo>
                  <a:cubicBezTo>
                    <a:pt x="512" y="317"/>
                    <a:pt x="513" y="316"/>
                    <a:pt x="513" y="314"/>
                  </a:cubicBezTo>
                  <a:lnTo>
                    <a:pt x="513" y="297"/>
                  </a:lnTo>
                  <a:lnTo>
                    <a:pt x="530" y="297"/>
                  </a:lnTo>
                  <a:cubicBezTo>
                    <a:pt x="532" y="297"/>
                    <a:pt x="534" y="295"/>
                    <a:pt x="534" y="293"/>
                  </a:cubicBezTo>
                  <a:cubicBezTo>
                    <a:pt x="534" y="291"/>
                    <a:pt x="532" y="289"/>
                    <a:pt x="530" y="289"/>
                  </a:cubicBezTo>
                  <a:close/>
                  <a:moveTo>
                    <a:pt x="531" y="114"/>
                  </a:moveTo>
                  <a:lnTo>
                    <a:pt x="531" y="114"/>
                  </a:lnTo>
                  <a:cubicBezTo>
                    <a:pt x="531" y="111"/>
                    <a:pt x="529" y="109"/>
                    <a:pt x="526" y="109"/>
                  </a:cubicBezTo>
                  <a:cubicBezTo>
                    <a:pt x="523" y="109"/>
                    <a:pt x="520" y="111"/>
                    <a:pt x="520" y="114"/>
                  </a:cubicBezTo>
                  <a:cubicBezTo>
                    <a:pt x="520" y="117"/>
                    <a:pt x="523" y="120"/>
                    <a:pt x="526" y="120"/>
                  </a:cubicBezTo>
                  <a:cubicBezTo>
                    <a:pt x="529" y="120"/>
                    <a:pt x="531" y="117"/>
                    <a:pt x="531" y="114"/>
                  </a:cubicBezTo>
                  <a:close/>
                  <a:moveTo>
                    <a:pt x="493" y="87"/>
                  </a:moveTo>
                  <a:lnTo>
                    <a:pt x="493" y="87"/>
                  </a:lnTo>
                  <a:cubicBezTo>
                    <a:pt x="496" y="87"/>
                    <a:pt x="499" y="85"/>
                    <a:pt x="499" y="81"/>
                  </a:cubicBezTo>
                  <a:cubicBezTo>
                    <a:pt x="499" y="78"/>
                    <a:pt x="496" y="76"/>
                    <a:pt x="493" y="76"/>
                  </a:cubicBezTo>
                  <a:cubicBezTo>
                    <a:pt x="490" y="76"/>
                    <a:pt x="488" y="78"/>
                    <a:pt x="488" y="81"/>
                  </a:cubicBezTo>
                  <a:cubicBezTo>
                    <a:pt x="488" y="85"/>
                    <a:pt x="490" y="87"/>
                    <a:pt x="493" y="87"/>
                  </a:cubicBezTo>
                  <a:close/>
                  <a:moveTo>
                    <a:pt x="525" y="77"/>
                  </a:moveTo>
                  <a:lnTo>
                    <a:pt x="525" y="77"/>
                  </a:lnTo>
                  <a:lnTo>
                    <a:pt x="489" y="113"/>
                  </a:lnTo>
                  <a:cubicBezTo>
                    <a:pt x="487" y="115"/>
                    <a:pt x="487" y="117"/>
                    <a:pt x="489" y="119"/>
                  </a:cubicBezTo>
                  <a:cubicBezTo>
                    <a:pt x="490" y="120"/>
                    <a:pt x="492" y="120"/>
                    <a:pt x="494" y="119"/>
                  </a:cubicBezTo>
                  <a:lnTo>
                    <a:pt x="530" y="82"/>
                  </a:lnTo>
                  <a:cubicBezTo>
                    <a:pt x="532" y="81"/>
                    <a:pt x="532" y="78"/>
                    <a:pt x="530" y="77"/>
                  </a:cubicBezTo>
                  <a:cubicBezTo>
                    <a:pt x="529" y="76"/>
                    <a:pt x="527" y="76"/>
                    <a:pt x="525" y="77"/>
                  </a:cubicBezTo>
                  <a:close/>
                  <a:moveTo>
                    <a:pt x="628" y="211"/>
                  </a:moveTo>
                  <a:lnTo>
                    <a:pt x="628" y="211"/>
                  </a:lnTo>
                  <a:lnTo>
                    <a:pt x="612" y="195"/>
                  </a:lnTo>
                  <a:lnTo>
                    <a:pt x="628" y="180"/>
                  </a:lnTo>
                  <a:cubicBezTo>
                    <a:pt x="629" y="178"/>
                    <a:pt x="629" y="176"/>
                    <a:pt x="628" y="174"/>
                  </a:cubicBezTo>
                  <a:cubicBezTo>
                    <a:pt x="626" y="173"/>
                    <a:pt x="624" y="173"/>
                    <a:pt x="623" y="174"/>
                  </a:cubicBezTo>
                  <a:lnTo>
                    <a:pt x="607" y="190"/>
                  </a:lnTo>
                  <a:lnTo>
                    <a:pt x="591" y="174"/>
                  </a:lnTo>
                  <a:cubicBezTo>
                    <a:pt x="590" y="173"/>
                    <a:pt x="588" y="173"/>
                    <a:pt x="586" y="174"/>
                  </a:cubicBezTo>
                  <a:cubicBezTo>
                    <a:pt x="585" y="176"/>
                    <a:pt x="585" y="178"/>
                    <a:pt x="586" y="180"/>
                  </a:cubicBezTo>
                  <a:lnTo>
                    <a:pt x="602" y="195"/>
                  </a:lnTo>
                  <a:lnTo>
                    <a:pt x="586" y="211"/>
                  </a:lnTo>
                  <a:cubicBezTo>
                    <a:pt x="585" y="212"/>
                    <a:pt x="585" y="215"/>
                    <a:pt x="586" y="216"/>
                  </a:cubicBezTo>
                  <a:cubicBezTo>
                    <a:pt x="588" y="218"/>
                    <a:pt x="590" y="218"/>
                    <a:pt x="591" y="216"/>
                  </a:cubicBezTo>
                  <a:lnTo>
                    <a:pt x="607" y="201"/>
                  </a:lnTo>
                  <a:lnTo>
                    <a:pt x="623" y="216"/>
                  </a:lnTo>
                  <a:cubicBezTo>
                    <a:pt x="624" y="218"/>
                    <a:pt x="626" y="218"/>
                    <a:pt x="628" y="216"/>
                  </a:cubicBezTo>
                  <a:cubicBezTo>
                    <a:pt x="629" y="215"/>
                    <a:pt x="629" y="212"/>
                    <a:pt x="628" y="211"/>
                  </a:cubicBezTo>
                  <a:close/>
                  <a:moveTo>
                    <a:pt x="684" y="297"/>
                  </a:moveTo>
                  <a:lnTo>
                    <a:pt x="684" y="297"/>
                  </a:lnTo>
                  <a:lnTo>
                    <a:pt x="704" y="297"/>
                  </a:lnTo>
                  <a:lnTo>
                    <a:pt x="704" y="289"/>
                  </a:lnTo>
                  <a:lnTo>
                    <a:pt x="684" y="289"/>
                  </a:lnTo>
                  <a:cubicBezTo>
                    <a:pt x="682" y="289"/>
                    <a:pt x="680" y="291"/>
                    <a:pt x="680" y="293"/>
                  </a:cubicBezTo>
                  <a:cubicBezTo>
                    <a:pt x="680" y="295"/>
                    <a:pt x="682" y="297"/>
                    <a:pt x="684" y="297"/>
                  </a:cubicBezTo>
                  <a:close/>
                  <a:moveTo>
                    <a:pt x="43" y="16"/>
                  </a:moveTo>
                  <a:lnTo>
                    <a:pt x="43" y="16"/>
                  </a:lnTo>
                  <a:lnTo>
                    <a:pt x="27" y="0"/>
                  </a:lnTo>
                  <a:lnTo>
                    <a:pt x="17" y="0"/>
                  </a:lnTo>
                  <a:lnTo>
                    <a:pt x="1" y="16"/>
                  </a:lnTo>
                  <a:cubicBezTo>
                    <a:pt x="0" y="17"/>
                    <a:pt x="0" y="20"/>
                    <a:pt x="1" y="21"/>
                  </a:cubicBezTo>
                  <a:cubicBezTo>
                    <a:pt x="3" y="23"/>
                    <a:pt x="5" y="23"/>
                    <a:pt x="6" y="21"/>
                  </a:cubicBezTo>
                  <a:lnTo>
                    <a:pt x="22" y="6"/>
                  </a:lnTo>
                  <a:lnTo>
                    <a:pt x="38" y="21"/>
                  </a:lnTo>
                  <a:cubicBezTo>
                    <a:pt x="39" y="23"/>
                    <a:pt x="41" y="23"/>
                    <a:pt x="43" y="21"/>
                  </a:cubicBezTo>
                  <a:cubicBezTo>
                    <a:pt x="44" y="20"/>
                    <a:pt x="44" y="17"/>
                    <a:pt x="43"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1">
              <a:extLst>
                <a:ext uri="{FF2B5EF4-FFF2-40B4-BE49-F238E27FC236}">
                  <a16:creationId xmlns:a16="http://schemas.microsoft.com/office/drawing/2014/main" id="{05D42C93-495D-4F4D-A917-57617FECA12C}"/>
                </a:ext>
              </a:extLst>
            </p:cNvPr>
            <p:cNvSpPr>
              <a:spLocks noChangeAspect="1" noEditPoints="1"/>
            </p:cNvSpPr>
            <p:nvPr/>
          </p:nvSpPr>
          <p:spPr bwMode="auto">
            <a:xfrm>
              <a:off x="6269037"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2">
              <a:extLst>
                <a:ext uri="{FF2B5EF4-FFF2-40B4-BE49-F238E27FC236}">
                  <a16:creationId xmlns:a16="http://schemas.microsoft.com/office/drawing/2014/main" id="{6236CA4E-EEBF-4008-94CF-CBD533EDAA77}"/>
                </a:ext>
              </a:extLst>
            </p:cNvPr>
            <p:cNvSpPr>
              <a:spLocks noChangeAspect="1" noEditPoints="1"/>
            </p:cNvSpPr>
            <p:nvPr/>
          </p:nvSpPr>
          <p:spPr bwMode="auto">
            <a:xfrm>
              <a:off x="9258300" y="723900"/>
              <a:ext cx="395288" cy="300038"/>
            </a:xfrm>
            <a:custGeom>
              <a:avLst/>
              <a:gdLst>
                <a:gd name="T0" fmla="*/ 288 w 413"/>
                <a:gd name="T1" fmla="*/ 0 h 315"/>
                <a:gd name="T2" fmla="*/ 277 w 413"/>
                <a:gd name="T3" fmla="*/ 21 h 315"/>
                <a:gd name="T4" fmla="*/ 0 w 413"/>
                <a:gd name="T5" fmla="*/ 73 h 315"/>
                <a:gd name="T6" fmla="*/ 4 w 413"/>
                <a:gd name="T7" fmla="*/ 119 h 315"/>
                <a:gd name="T8" fmla="*/ 25 w 413"/>
                <a:gd name="T9" fmla="*/ 98 h 315"/>
                <a:gd name="T10" fmla="*/ 4 w 413"/>
                <a:gd name="T11" fmla="*/ 77 h 315"/>
                <a:gd name="T12" fmla="*/ 0 w 413"/>
                <a:gd name="T13" fmla="*/ 289 h 315"/>
                <a:gd name="T14" fmla="*/ 25 w 413"/>
                <a:gd name="T15" fmla="*/ 293 h 315"/>
                <a:gd name="T16" fmla="*/ 114 w 413"/>
                <a:gd name="T17" fmla="*/ 206 h 315"/>
                <a:gd name="T18" fmla="*/ 114 w 413"/>
                <a:gd name="T19" fmla="*/ 217 h 315"/>
                <a:gd name="T20" fmla="*/ 82 w 413"/>
                <a:gd name="T21" fmla="*/ 185 h 315"/>
                <a:gd name="T22" fmla="*/ 82 w 413"/>
                <a:gd name="T23" fmla="*/ 173 h 315"/>
                <a:gd name="T24" fmla="*/ 114 w 413"/>
                <a:gd name="T25" fmla="*/ 174 h 315"/>
                <a:gd name="T26" fmla="*/ 77 w 413"/>
                <a:gd name="T27" fmla="*/ 216 h 315"/>
                <a:gd name="T28" fmla="*/ 119 w 413"/>
                <a:gd name="T29" fmla="*/ 174 h 315"/>
                <a:gd name="T30" fmla="*/ 175 w 413"/>
                <a:gd name="T31" fmla="*/ 102 h 315"/>
                <a:gd name="T32" fmla="*/ 216 w 413"/>
                <a:gd name="T33" fmla="*/ 94 h 315"/>
                <a:gd name="T34" fmla="*/ 175 w 413"/>
                <a:gd name="T35" fmla="*/ 102 h 315"/>
                <a:gd name="T36" fmla="*/ 201 w 413"/>
                <a:gd name="T37" fmla="*/ 293 h 315"/>
                <a:gd name="T38" fmla="*/ 211 w 413"/>
                <a:gd name="T39" fmla="*/ 272 h 315"/>
                <a:gd name="T40" fmla="*/ 175 w 413"/>
                <a:gd name="T41" fmla="*/ 272 h 315"/>
                <a:gd name="T42" fmla="*/ 175 w 413"/>
                <a:gd name="T43" fmla="*/ 308 h 315"/>
                <a:gd name="T44" fmla="*/ 195 w 413"/>
                <a:gd name="T45" fmla="*/ 298 h 315"/>
                <a:gd name="T46" fmla="*/ 216 w 413"/>
                <a:gd name="T47" fmla="*/ 308 h 315"/>
                <a:gd name="T48" fmla="*/ 309 w 413"/>
                <a:gd name="T49" fmla="*/ 11 h 315"/>
                <a:gd name="T50" fmla="*/ 315 w 413"/>
                <a:gd name="T51" fmla="*/ 17 h 315"/>
                <a:gd name="T52" fmla="*/ 297 w 413"/>
                <a:gd name="T53" fmla="*/ 192 h 315"/>
                <a:gd name="T54" fmla="*/ 289 w 413"/>
                <a:gd name="T55" fmla="*/ 175 h 315"/>
                <a:gd name="T56" fmla="*/ 269 w 413"/>
                <a:gd name="T57" fmla="*/ 195 h 315"/>
                <a:gd name="T58" fmla="*/ 289 w 413"/>
                <a:gd name="T59" fmla="*/ 216 h 315"/>
                <a:gd name="T60" fmla="*/ 297 w 413"/>
                <a:gd name="T61" fmla="*/ 199 h 315"/>
                <a:gd name="T62" fmla="*/ 314 w 413"/>
                <a:gd name="T63" fmla="*/ 192 h 315"/>
                <a:gd name="T64" fmla="*/ 407 w 413"/>
                <a:gd name="T65" fmla="*/ 304 h 315"/>
                <a:gd name="T66" fmla="*/ 412 w 413"/>
                <a:gd name="T67" fmla="*/ 309 h 315"/>
                <a:gd name="T68" fmla="*/ 406 w 413"/>
                <a:gd name="T69" fmla="*/ 272 h 315"/>
                <a:gd name="T70" fmla="*/ 375 w 413"/>
                <a:gd name="T71" fmla="*/ 314 h 315"/>
                <a:gd name="T72" fmla="*/ 369 w 413"/>
                <a:gd name="T73" fmla="*/ 276 h 315"/>
                <a:gd name="T74" fmla="*/ 380 w 413"/>
                <a:gd name="T75" fmla="*/ 276 h 315"/>
                <a:gd name="T76" fmla="*/ 411 w 413"/>
                <a:gd name="T77" fmla="*/ 113 h 315"/>
                <a:gd name="T78" fmla="*/ 411 w 413"/>
                <a:gd name="T79" fmla="*/ 82 h 315"/>
                <a:gd name="T80" fmla="*/ 390 w 413"/>
                <a:gd name="T81" fmla="*/ 93 h 315"/>
                <a:gd name="T82" fmla="*/ 370 w 413"/>
                <a:gd name="T83" fmla="*/ 82 h 315"/>
                <a:gd name="T84" fmla="*/ 370 w 413"/>
                <a:gd name="T85" fmla="*/ 119 h 315"/>
                <a:gd name="T86" fmla="*/ 406 w 413"/>
                <a:gd name="T87" fmla="*/ 119 h 315"/>
                <a:gd name="T88" fmla="*/ 119 w 413"/>
                <a:gd name="T89" fmla="*/ 16 h 315"/>
                <a:gd name="T90" fmla="*/ 93 w 413"/>
                <a:gd name="T91" fmla="*/ 0 h 315"/>
                <a:gd name="T92" fmla="*/ 82 w 413"/>
                <a:gd name="T93" fmla="*/ 21 h 315"/>
                <a:gd name="T94" fmla="*/ 119 w 413"/>
                <a:gd name="T95" fmla="*/ 2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3" h="315">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3">
              <a:extLst>
                <a:ext uri="{FF2B5EF4-FFF2-40B4-BE49-F238E27FC236}">
                  <a16:creationId xmlns:a16="http://schemas.microsoft.com/office/drawing/2014/main" id="{932BEE2E-0E31-4BCA-BF3F-C8975CC9AFD0}"/>
                </a:ext>
              </a:extLst>
            </p:cNvPr>
            <p:cNvSpPr>
              <a:spLocks noChangeAspect="1" noEditPoints="1"/>
            </p:cNvSpPr>
            <p:nvPr/>
          </p:nvSpPr>
          <p:spPr bwMode="auto">
            <a:xfrm>
              <a:off x="7018338"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4">
              <a:extLst>
                <a:ext uri="{FF2B5EF4-FFF2-40B4-BE49-F238E27FC236}">
                  <a16:creationId xmlns:a16="http://schemas.microsoft.com/office/drawing/2014/main" id="{313C430E-E741-43AF-AA7E-49B41D789C03}"/>
                </a:ext>
              </a:extLst>
            </p:cNvPr>
            <p:cNvSpPr>
              <a:spLocks noChangeAspect="1" noEditPoints="1"/>
            </p:cNvSpPr>
            <p:nvPr/>
          </p:nvSpPr>
          <p:spPr bwMode="auto">
            <a:xfrm>
              <a:off x="7016750"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5">
              <a:extLst>
                <a:ext uri="{FF2B5EF4-FFF2-40B4-BE49-F238E27FC236}">
                  <a16:creationId xmlns:a16="http://schemas.microsoft.com/office/drawing/2014/main" id="{465B02C7-879A-4AC0-8F76-E7EF9CDFF9FB}"/>
                </a:ext>
              </a:extLst>
            </p:cNvPr>
            <p:cNvSpPr>
              <a:spLocks noChangeAspect="1" noEditPoints="1"/>
            </p:cNvSpPr>
            <p:nvPr/>
          </p:nvSpPr>
          <p:spPr bwMode="auto">
            <a:xfrm>
              <a:off x="7766050"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36">
              <a:extLst>
                <a:ext uri="{FF2B5EF4-FFF2-40B4-BE49-F238E27FC236}">
                  <a16:creationId xmlns:a16="http://schemas.microsoft.com/office/drawing/2014/main" id="{DA08562F-F2BB-4E70-86FD-2FFAB9EE2F82}"/>
                </a:ext>
              </a:extLst>
            </p:cNvPr>
            <p:cNvSpPr>
              <a:spLocks noChangeAspect="1" noEditPoints="1"/>
            </p:cNvSpPr>
            <p:nvPr/>
          </p:nvSpPr>
          <p:spPr bwMode="auto">
            <a:xfrm>
              <a:off x="7764462"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7">
              <a:extLst>
                <a:ext uri="{FF2B5EF4-FFF2-40B4-BE49-F238E27FC236}">
                  <a16:creationId xmlns:a16="http://schemas.microsoft.com/office/drawing/2014/main" id="{CCFBD79A-DD3D-41E8-9ED1-64DD28E1C7B5}"/>
                </a:ext>
              </a:extLst>
            </p:cNvPr>
            <p:cNvSpPr>
              <a:spLocks noChangeAspect="1" noEditPoints="1"/>
            </p:cNvSpPr>
            <p:nvPr/>
          </p:nvSpPr>
          <p:spPr bwMode="auto">
            <a:xfrm>
              <a:off x="8513763" y="50799"/>
              <a:ext cx="746125" cy="674688"/>
            </a:xfrm>
            <a:custGeom>
              <a:avLst/>
              <a:gdLst>
                <a:gd name="T0" fmla="*/ 780 w 780"/>
                <a:gd name="T1" fmla="*/ 0 h 707"/>
                <a:gd name="T2" fmla="*/ 780 w 780"/>
                <a:gd name="T3" fmla="*/ 49 h 707"/>
                <a:gd name="T4" fmla="*/ 20 w 780"/>
                <a:gd name="T5" fmla="*/ 29 h 707"/>
                <a:gd name="T6" fmla="*/ 20 w 780"/>
                <a:gd name="T7" fmla="*/ 594 h 707"/>
                <a:gd name="T8" fmla="*/ 21 w 780"/>
                <a:gd name="T9" fmla="*/ 626 h 707"/>
                <a:gd name="T10" fmla="*/ 20 w 780"/>
                <a:gd name="T11" fmla="*/ 216 h 707"/>
                <a:gd name="T12" fmla="*/ 0 w 780"/>
                <a:gd name="T13" fmla="*/ 410 h 707"/>
                <a:gd name="T14" fmla="*/ 118 w 780"/>
                <a:gd name="T15" fmla="*/ 692 h 707"/>
                <a:gd name="T16" fmla="*/ 73 w 780"/>
                <a:gd name="T17" fmla="*/ 512 h 707"/>
                <a:gd name="T18" fmla="*/ 118 w 780"/>
                <a:gd name="T19" fmla="*/ 314 h 707"/>
                <a:gd name="T20" fmla="*/ 73 w 780"/>
                <a:gd name="T21" fmla="*/ 317 h 707"/>
                <a:gd name="T22" fmla="*/ 121 w 780"/>
                <a:gd name="T23" fmla="*/ 317 h 707"/>
                <a:gd name="T24" fmla="*/ 81 w 780"/>
                <a:gd name="T25" fmla="*/ 112 h 707"/>
                <a:gd name="T26" fmla="*/ 76 w 780"/>
                <a:gd name="T27" fmla="*/ 138 h 707"/>
                <a:gd name="T28" fmla="*/ 215 w 780"/>
                <a:gd name="T29" fmla="*/ 606 h 707"/>
                <a:gd name="T30" fmla="*/ 174 w 780"/>
                <a:gd name="T31" fmla="*/ 614 h 707"/>
                <a:gd name="T32" fmla="*/ 174 w 780"/>
                <a:gd name="T33" fmla="*/ 29 h 707"/>
                <a:gd name="T34" fmla="*/ 173 w 780"/>
                <a:gd name="T35" fmla="*/ 398 h 707"/>
                <a:gd name="T36" fmla="*/ 200 w 780"/>
                <a:gd name="T37" fmla="*/ 220 h 707"/>
                <a:gd name="T38" fmla="*/ 189 w 780"/>
                <a:gd name="T39" fmla="*/ 220 h 707"/>
                <a:gd name="T40" fmla="*/ 211 w 780"/>
                <a:gd name="T41" fmla="*/ 426 h 707"/>
                <a:gd name="T42" fmla="*/ 215 w 780"/>
                <a:gd name="T43" fmla="*/ 399 h 707"/>
                <a:gd name="T44" fmla="*/ 297 w 780"/>
                <a:gd name="T45" fmla="*/ 707 h 707"/>
                <a:gd name="T46" fmla="*/ 316 w 780"/>
                <a:gd name="T47" fmla="*/ 317 h 707"/>
                <a:gd name="T48" fmla="*/ 281 w 780"/>
                <a:gd name="T49" fmla="*/ 691 h 707"/>
                <a:gd name="T50" fmla="*/ 276 w 780"/>
                <a:gd name="T51" fmla="*/ 533 h 707"/>
                <a:gd name="T52" fmla="*/ 308 w 780"/>
                <a:gd name="T53" fmla="*/ 491 h 707"/>
                <a:gd name="T54" fmla="*/ 296 w 780"/>
                <a:gd name="T55" fmla="*/ 102 h 707"/>
                <a:gd name="T56" fmla="*/ 288 w 780"/>
                <a:gd name="T57" fmla="*/ 143 h 707"/>
                <a:gd name="T58" fmla="*/ 414 w 780"/>
                <a:gd name="T59" fmla="*/ 610 h 707"/>
                <a:gd name="T60" fmla="*/ 410 w 780"/>
                <a:gd name="T61" fmla="*/ 411 h 707"/>
                <a:gd name="T62" fmla="*/ 369 w 780"/>
                <a:gd name="T63" fmla="*/ 419 h 707"/>
                <a:gd name="T64" fmla="*/ 410 w 780"/>
                <a:gd name="T65" fmla="*/ 411 h 707"/>
                <a:gd name="T66" fmla="*/ 410 w 780"/>
                <a:gd name="T67" fmla="*/ 199 h 707"/>
                <a:gd name="T68" fmla="*/ 368 w 780"/>
                <a:gd name="T69" fmla="*/ 203 h 707"/>
                <a:gd name="T70" fmla="*/ 410 w 780"/>
                <a:gd name="T71" fmla="*/ 9 h 707"/>
                <a:gd name="T72" fmla="*/ 369 w 780"/>
                <a:gd name="T73" fmla="*/ 40 h 707"/>
                <a:gd name="T74" fmla="*/ 511 w 780"/>
                <a:gd name="T75" fmla="*/ 707 h 707"/>
                <a:gd name="T76" fmla="*/ 463 w 780"/>
                <a:gd name="T77" fmla="*/ 707 h 707"/>
                <a:gd name="T78" fmla="*/ 463 w 780"/>
                <a:gd name="T79" fmla="*/ 122 h 707"/>
                <a:gd name="T80" fmla="*/ 503 w 780"/>
                <a:gd name="T81" fmla="*/ 523 h 707"/>
                <a:gd name="T82" fmla="*/ 508 w 780"/>
                <a:gd name="T83" fmla="*/ 497 h 707"/>
                <a:gd name="T84" fmla="*/ 482 w 780"/>
                <a:gd name="T85" fmla="*/ 317 h 707"/>
                <a:gd name="T86" fmla="*/ 492 w 780"/>
                <a:gd name="T87" fmla="*/ 317 h 707"/>
                <a:gd name="T88" fmla="*/ 564 w 780"/>
                <a:gd name="T89" fmla="*/ 594 h 707"/>
                <a:gd name="T90" fmla="*/ 605 w 780"/>
                <a:gd name="T91" fmla="*/ 631 h 707"/>
                <a:gd name="T92" fmla="*/ 564 w 780"/>
                <a:gd name="T93" fmla="*/ 589 h 707"/>
                <a:gd name="T94" fmla="*/ 605 w 780"/>
                <a:gd name="T95" fmla="*/ 419 h 707"/>
                <a:gd name="T96" fmla="*/ 581 w 780"/>
                <a:gd name="T97" fmla="*/ 216 h 707"/>
                <a:gd name="T98" fmla="*/ 588 w 780"/>
                <a:gd name="T99" fmla="*/ 224 h 707"/>
                <a:gd name="T100" fmla="*/ 601 w 780"/>
                <a:gd name="T101" fmla="*/ 47 h 707"/>
                <a:gd name="T102" fmla="*/ 600 w 780"/>
                <a:gd name="T103" fmla="*/ 4 h 707"/>
                <a:gd name="T104" fmla="*/ 698 w 780"/>
                <a:gd name="T105" fmla="*/ 328 h 707"/>
                <a:gd name="T106" fmla="*/ 698 w 780"/>
                <a:gd name="T107" fmla="*/ 296 h 707"/>
                <a:gd name="T108" fmla="*/ 666 w 780"/>
                <a:gd name="T109" fmla="*/ 307 h 707"/>
                <a:gd name="T110" fmla="*/ 703 w 780"/>
                <a:gd name="T111" fmla="*/ 101 h 707"/>
                <a:gd name="T112" fmla="*/ 661 w 780"/>
                <a:gd name="T113" fmla="*/ 143 h 707"/>
                <a:gd name="T114" fmla="*/ 780 w 780"/>
                <a:gd name="T115" fmla="*/ 615 h 707"/>
                <a:gd name="T116" fmla="*/ 780 w 780"/>
                <a:gd name="T117" fmla="*/ 216 h 707"/>
                <a:gd name="T118" fmla="*/ 763 w 780"/>
                <a:gd name="T119" fmla="*/ 599 h 707"/>
                <a:gd name="T120" fmla="*/ 759 w 780"/>
                <a:gd name="T121" fmla="*/ 399 h 707"/>
                <a:gd name="T122" fmla="*/ 703 w 780"/>
                <a:gd name="T123" fmla="*/ 516 h 707"/>
                <a:gd name="T124" fmla="*/ 661 w 780"/>
                <a:gd name="T125" fmla="*/ 509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0" h="707">
                  <a:moveTo>
                    <a:pt x="658" y="707"/>
                  </a:moveTo>
                  <a:lnTo>
                    <a:pt x="658" y="707"/>
                  </a:lnTo>
                  <a:lnTo>
                    <a:pt x="706" y="707"/>
                  </a:lnTo>
                  <a:cubicBezTo>
                    <a:pt x="706" y="705"/>
                    <a:pt x="705" y="704"/>
                    <a:pt x="703" y="704"/>
                  </a:cubicBezTo>
                  <a:lnTo>
                    <a:pt x="661" y="704"/>
                  </a:lnTo>
                  <a:cubicBezTo>
                    <a:pt x="659" y="704"/>
                    <a:pt x="658" y="705"/>
                    <a:pt x="658" y="707"/>
                  </a:cubicBezTo>
                  <a:close/>
                  <a:moveTo>
                    <a:pt x="780" y="0"/>
                  </a:moveTo>
                  <a:lnTo>
                    <a:pt x="780" y="0"/>
                  </a:lnTo>
                  <a:cubicBezTo>
                    <a:pt x="777" y="0"/>
                    <a:pt x="776" y="2"/>
                    <a:pt x="776" y="4"/>
                  </a:cubicBezTo>
                  <a:lnTo>
                    <a:pt x="776" y="21"/>
                  </a:lnTo>
                  <a:lnTo>
                    <a:pt x="759" y="21"/>
                  </a:lnTo>
                  <a:cubicBezTo>
                    <a:pt x="757" y="21"/>
                    <a:pt x="755" y="23"/>
                    <a:pt x="755" y="25"/>
                  </a:cubicBezTo>
                  <a:cubicBezTo>
                    <a:pt x="755" y="27"/>
                    <a:pt x="757" y="29"/>
                    <a:pt x="759" y="29"/>
                  </a:cubicBezTo>
                  <a:lnTo>
                    <a:pt x="776" y="29"/>
                  </a:lnTo>
                  <a:lnTo>
                    <a:pt x="776" y="46"/>
                  </a:lnTo>
                  <a:cubicBezTo>
                    <a:pt x="776" y="48"/>
                    <a:pt x="777" y="49"/>
                    <a:pt x="780" y="49"/>
                  </a:cubicBezTo>
                  <a:lnTo>
                    <a:pt x="780" y="0"/>
                  </a:lnTo>
                  <a:close/>
                  <a:moveTo>
                    <a:pt x="0" y="0"/>
                  </a:moveTo>
                  <a:lnTo>
                    <a:pt x="0" y="0"/>
                  </a:lnTo>
                  <a:lnTo>
                    <a:pt x="0" y="0"/>
                  </a:lnTo>
                  <a:lnTo>
                    <a:pt x="0" y="49"/>
                  </a:lnTo>
                  <a:cubicBezTo>
                    <a:pt x="2" y="49"/>
                    <a:pt x="3" y="48"/>
                    <a:pt x="3" y="46"/>
                  </a:cubicBezTo>
                  <a:lnTo>
                    <a:pt x="3" y="29"/>
                  </a:lnTo>
                  <a:lnTo>
                    <a:pt x="20" y="29"/>
                  </a:lnTo>
                  <a:cubicBezTo>
                    <a:pt x="22" y="29"/>
                    <a:pt x="24" y="27"/>
                    <a:pt x="24" y="25"/>
                  </a:cubicBezTo>
                  <a:cubicBezTo>
                    <a:pt x="24" y="23"/>
                    <a:pt x="22" y="21"/>
                    <a:pt x="20" y="21"/>
                  </a:cubicBezTo>
                  <a:lnTo>
                    <a:pt x="3" y="21"/>
                  </a:lnTo>
                  <a:lnTo>
                    <a:pt x="3" y="4"/>
                  </a:lnTo>
                  <a:cubicBezTo>
                    <a:pt x="3" y="2"/>
                    <a:pt x="2" y="0"/>
                    <a:pt x="0" y="0"/>
                  </a:cubicBezTo>
                  <a:close/>
                  <a:moveTo>
                    <a:pt x="0" y="615"/>
                  </a:moveTo>
                  <a:lnTo>
                    <a:pt x="0" y="615"/>
                  </a:lnTo>
                  <a:lnTo>
                    <a:pt x="20" y="594"/>
                  </a:lnTo>
                  <a:cubicBezTo>
                    <a:pt x="22" y="593"/>
                    <a:pt x="22" y="590"/>
                    <a:pt x="20" y="589"/>
                  </a:cubicBezTo>
                  <a:cubicBezTo>
                    <a:pt x="19" y="588"/>
                    <a:pt x="17" y="588"/>
                    <a:pt x="15" y="589"/>
                  </a:cubicBezTo>
                  <a:lnTo>
                    <a:pt x="0" y="605"/>
                  </a:lnTo>
                  <a:lnTo>
                    <a:pt x="0" y="615"/>
                  </a:lnTo>
                  <a:close/>
                  <a:moveTo>
                    <a:pt x="10" y="626"/>
                  </a:moveTo>
                  <a:lnTo>
                    <a:pt x="10" y="626"/>
                  </a:lnTo>
                  <a:cubicBezTo>
                    <a:pt x="10" y="629"/>
                    <a:pt x="13" y="632"/>
                    <a:pt x="16" y="632"/>
                  </a:cubicBezTo>
                  <a:cubicBezTo>
                    <a:pt x="19" y="632"/>
                    <a:pt x="21" y="629"/>
                    <a:pt x="21" y="626"/>
                  </a:cubicBezTo>
                  <a:cubicBezTo>
                    <a:pt x="21" y="623"/>
                    <a:pt x="19" y="621"/>
                    <a:pt x="16" y="621"/>
                  </a:cubicBezTo>
                  <a:cubicBezTo>
                    <a:pt x="13" y="621"/>
                    <a:pt x="10" y="623"/>
                    <a:pt x="10" y="626"/>
                  </a:cubicBezTo>
                  <a:close/>
                  <a:moveTo>
                    <a:pt x="0" y="216"/>
                  </a:moveTo>
                  <a:lnTo>
                    <a:pt x="0" y="216"/>
                  </a:lnTo>
                  <a:lnTo>
                    <a:pt x="0" y="224"/>
                  </a:lnTo>
                  <a:lnTo>
                    <a:pt x="20" y="224"/>
                  </a:lnTo>
                  <a:cubicBezTo>
                    <a:pt x="22" y="224"/>
                    <a:pt x="24" y="222"/>
                    <a:pt x="24" y="220"/>
                  </a:cubicBezTo>
                  <a:cubicBezTo>
                    <a:pt x="24" y="218"/>
                    <a:pt x="22" y="216"/>
                    <a:pt x="20" y="216"/>
                  </a:cubicBezTo>
                  <a:lnTo>
                    <a:pt x="0" y="216"/>
                  </a:lnTo>
                  <a:close/>
                  <a:moveTo>
                    <a:pt x="20" y="430"/>
                  </a:moveTo>
                  <a:lnTo>
                    <a:pt x="20" y="430"/>
                  </a:lnTo>
                  <a:lnTo>
                    <a:pt x="5" y="415"/>
                  </a:lnTo>
                  <a:lnTo>
                    <a:pt x="20" y="399"/>
                  </a:lnTo>
                  <a:cubicBezTo>
                    <a:pt x="22" y="398"/>
                    <a:pt x="22" y="395"/>
                    <a:pt x="20" y="394"/>
                  </a:cubicBezTo>
                  <a:cubicBezTo>
                    <a:pt x="19" y="393"/>
                    <a:pt x="17" y="393"/>
                    <a:pt x="15" y="394"/>
                  </a:cubicBezTo>
                  <a:lnTo>
                    <a:pt x="0" y="410"/>
                  </a:lnTo>
                  <a:lnTo>
                    <a:pt x="0" y="420"/>
                  </a:lnTo>
                  <a:lnTo>
                    <a:pt x="15" y="436"/>
                  </a:lnTo>
                  <a:cubicBezTo>
                    <a:pt x="17" y="437"/>
                    <a:pt x="19" y="437"/>
                    <a:pt x="20" y="436"/>
                  </a:cubicBezTo>
                  <a:cubicBezTo>
                    <a:pt x="22" y="434"/>
                    <a:pt x="22" y="432"/>
                    <a:pt x="20" y="430"/>
                  </a:cubicBezTo>
                  <a:close/>
                  <a:moveTo>
                    <a:pt x="92" y="707"/>
                  </a:moveTo>
                  <a:lnTo>
                    <a:pt x="92" y="707"/>
                  </a:lnTo>
                  <a:lnTo>
                    <a:pt x="102" y="707"/>
                  </a:lnTo>
                  <a:lnTo>
                    <a:pt x="118" y="692"/>
                  </a:lnTo>
                  <a:cubicBezTo>
                    <a:pt x="119" y="690"/>
                    <a:pt x="119" y="688"/>
                    <a:pt x="118" y="686"/>
                  </a:cubicBezTo>
                  <a:cubicBezTo>
                    <a:pt x="116" y="685"/>
                    <a:pt x="114" y="685"/>
                    <a:pt x="113" y="686"/>
                  </a:cubicBezTo>
                  <a:lnTo>
                    <a:pt x="97" y="702"/>
                  </a:lnTo>
                  <a:lnTo>
                    <a:pt x="81" y="686"/>
                  </a:lnTo>
                  <a:cubicBezTo>
                    <a:pt x="80" y="685"/>
                    <a:pt x="78" y="685"/>
                    <a:pt x="76" y="686"/>
                  </a:cubicBezTo>
                  <a:cubicBezTo>
                    <a:pt x="75" y="688"/>
                    <a:pt x="75" y="690"/>
                    <a:pt x="76" y="692"/>
                  </a:cubicBezTo>
                  <a:lnTo>
                    <a:pt x="92" y="707"/>
                  </a:lnTo>
                  <a:close/>
                  <a:moveTo>
                    <a:pt x="73" y="512"/>
                  </a:moveTo>
                  <a:lnTo>
                    <a:pt x="73" y="512"/>
                  </a:lnTo>
                  <a:cubicBezTo>
                    <a:pt x="73" y="514"/>
                    <a:pt x="74" y="516"/>
                    <a:pt x="76" y="516"/>
                  </a:cubicBezTo>
                  <a:lnTo>
                    <a:pt x="118" y="516"/>
                  </a:lnTo>
                  <a:cubicBezTo>
                    <a:pt x="120" y="516"/>
                    <a:pt x="121" y="514"/>
                    <a:pt x="121" y="512"/>
                  </a:cubicBezTo>
                  <a:cubicBezTo>
                    <a:pt x="121" y="510"/>
                    <a:pt x="120" y="509"/>
                    <a:pt x="118" y="509"/>
                  </a:cubicBezTo>
                  <a:lnTo>
                    <a:pt x="76" y="509"/>
                  </a:lnTo>
                  <a:cubicBezTo>
                    <a:pt x="74" y="509"/>
                    <a:pt x="73" y="510"/>
                    <a:pt x="73" y="512"/>
                  </a:cubicBezTo>
                  <a:close/>
                  <a:moveTo>
                    <a:pt x="118" y="314"/>
                  </a:moveTo>
                  <a:lnTo>
                    <a:pt x="118" y="314"/>
                  </a:lnTo>
                  <a:lnTo>
                    <a:pt x="101" y="314"/>
                  </a:lnTo>
                  <a:lnTo>
                    <a:pt x="101" y="297"/>
                  </a:lnTo>
                  <a:cubicBezTo>
                    <a:pt x="101" y="295"/>
                    <a:pt x="99" y="293"/>
                    <a:pt x="97" y="293"/>
                  </a:cubicBezTo>
                  <a:cubicBezTo>
                    <a:pt x="95" y="293"/>
                    <a:pt x="93" y="295"/>
                    <a:pt x="93" y="297"/>
                  </a:cubicBezTo>
                  <a:lnTo>
                    <a:pt x="93" y="314"/>
                  </a:lnTo>
                  <a:lnTo>
                    <a:pt x="76" y="314"/>
                  </a:lnTo>
                  <a:cubicBezTo>
                    <a:pt x="74" y="314"/>
                    <a:pt x="73" y="315"/>
                    <a:pt x="73" y="317"/>
                  </a:cubicBezTo>
                  <a:cubicBezTo>
                    <a:pt x="73" y="319"/>
                    <a:pt x="74" y="321"/>
                    <a:pt x="76" y="321"/>
                  </a:cubicBezTo>
                  <a:lnTo>
                    <a:pt x="93" y="321"/>
                  </a:lnTo>
                  <a:lnTo>
                    <a:pt x="93" y="338"/>
                  </a:lnTo>
                  <a:cubicBezTo>
                    <a:pt x="93" y="340"/>
                    <a:pt x="95" y="342"/>
                    <a:pt x="97" y="342"/>
                  </a:cubicBezTo>
                  <a:cubicBezTo>
                    <a:pt x="99" y="342"/>
                    <a:pt x="101" y="340"/>
                    <a:pt x="101" y="338"/>
                  </a:cubicBezTo>
                  <a:lnTo>
                    <a:pt x="101" y="321"/>
                  </a:lnTo>
                  <a:lnTo>
                    <a:pt x="118" y="321"/>
                  </a:lnTo>
                  <a:cubicBezTo>
                    <a:pt x="120" y="321"/>
                    <a:pt x="121" y="319"/>
                    <a:pt x="121" y="317"/>
                  </a:cubicBezTo>
                  <a:cubicBezTo>
                    <a:pt x="121" y="315"/>
                    <a:pt x="120" y="314"/>
                    <a:pt x="118" y="314"/>
                  </a:cubicBezTo>
                  <a:close/>
                  <a:moveTo>
                    <a:pt x="113" y="133"/>
                  </a:moveTo>
                  <a:lnTo>
                    <a:pt x="113" y="133"/>
                  </a:lnTo>
                  <a:cubicBezTo>
                    <a:pt x="110" y="133"/>
                    <a:pt x="108" y="136"/>
                    <a:pt x="108" y="139"/>
                  </a:cubicBezTo>
                  <a:cubicBezTo>
                    <a:pt x="108" y="142"/>
                    <a:pt x="110" y="144"/>
                    <a:pt x="113" y="144"/>
                  </a:cubicBezTo>
                  <a:cubicBezTo>
                    <a:pt x="117" y="144"/>
                    <a:pt x="119" y="142"/>
                    <a:pt x="119" y="139"/>
                  </a:cubicBezTo>
                  <a:cubicBezTo>
                    <a:pt x="119" y="136"/>
                    <a:pt x="117" y="133"/>
                    <a:pt x="113" y="133"/>
                  </a:cubicBezTo>
                  <a:close/>
                  <a:moveTo>
                    <a:pt x="81" y="112"/>
                  </a:moveTo>
                  <a:lnTo>
                    <a:pt x="81" y="112"/>
                  </a:lnTo>
                  <a:cubicBezTo>
                    <a:pt x="84" y="112"/>
                    <a:pt x="86" y="109"/>
                    <a:pt x="86" y="106"/>
                  </a:cubicBezTo>
                  <a:cubicBezTo>
                    <a:pt x="86" y="103"/>
                    <a:pt x="84" y="100"/>
                    <a:pt x="81" y="100"/>
                  </a:cubicBezTo>
                  <a:cubicBezTo>
                    <a:pt x="78" y="100"/>
                    <a:pt x="75" y="103"/>
                    <a:pt x="75" y="106"/>
                  </a:cubicBezTo>
                  <a:cubicBezTo>
                    <a:pt x="75" y="109"/>
                    <a:pt x="78" y="112"/>
                    <a:pt x="81" y="112"/>
                  </a:cubicBezTo>
                  <a:close/>
                  <a:moveTo>
                    <a:pt x="113" y="101"/>
                  </a:moveTo>
                  <a:lnTo>
                    <a:pt x="113" y="101"/>
                  </a:lnTo>
                  <a:lnTo>
                    <a:pt x="76" y="138"/>
                  </a:lnTo>
                  <a:cubicBezTo>
                    <a:pt x="75" y="139"/>
                    <a:pt x="75" y="142"/>
                    <a:pt x="76" y="143"/>
                  </a:cubicBezTo>
                  <a:cubicBezTo>
                    <a:pt x="78" y="145"/>
                    <a:pt x="80" y="145"/>
                    <a:pt x="81" y="143"/>
                  </a:cubicBezTo>
                  <a:lnTo>
                    <a:pt x="118" y="107"/>
                  </a:lnTo>
                  <a:cubicBezTo>
                    <a:pt x="119" y="105"/>
                    <a:pt x="119" y="103"/>
                    <a:pt x="118" y="101"/>
                  </a:cubicBezTo>
                  <a:cubicBezTo>
                    <a:pt x="116" y="100"/>
                    <a:pt x="114" y="100"/>
                    <a:pt x="113" y="101"/>
                  </a:cubicBezTo>
                  <a:close/>
                  <a:moveTo>
                    <a:pt x="219" y="610"/>
                  </a:moveTo>
                  <a:lnTo>
                    <a:pt x="219" y="610"/>
                  </a:lnTo>
                  <a:cubicBezTo>
                    <a:pt x="219" y="608"/>
                    <a:pt x="217" y="606"/>
                    <a:pt x="215" y="606"/>
                  </a:cubicBezTo>
                  <a:lnTo>
                    <a:pt x="198" y="606"/>
                  </a:lnTo>
                  <a:lnTo>
                    <a:pt x="198" y="589"/>
                  </a:lnTo>
                  <a:cubicBezTo>
                    <a:pt x="198" y="587"/>
                    <a:pt x="197" y="585"/>
                    <a:pt x="195" y="585"/>
                  </a:cubicBezTo>
                  <a:cubicBezTo>
                    <a:pt x="192" y="585"/>
                    <a:pt x="191" y="587"/>
                    <a:pt x="191" y="589"/>
                  </a:cubicBezTo>
                  <a:lnTo>
                    <a:pt x="191" y="606"/>
                  </a:lnTo>
                  <a:lnTo>
                    <a:pt x="174" y="606"/>
                  </a:lnTo>
                  <a:cubicBezTo>
                    <a:pt x="172" y="606"/>
                    <a:pt x="170" y="608"/>
                    <a:pt x="170" y="610"/>
                  </a:cubicBezTo>
                  <a:cubicBezTo>
                    <a:pt x="170" y="612"/>
                    <a:pt x="172" y="614"/>
                    <a:pt x="174" y="614"/>
                  </a:cubicBezTo>
                  <a:lnTo>
                    <a:pt x="191" y="614"/>
                  </a:lnTo>
                  <a:lnTo>
                    <a:pt x="191" y="631"/>
                  </a:lnTo>
                  <a:cubicBezTo>
                    <a:pt x="191" y="633"/>
                    <a:pt x="192" y="634"/>
                    <a:pt x="195" y="634"/>
                  </a:cubicBezTo>
                  <a:cubicBezTo>
                    <a:pt x="197" y="634"/>
                    <a:pt x="198" y="633"/>
                    <a:pt x="198" y="631"/>
                  </a:cubicBezTo>
                  <a:lnTo>
                    <a:pt x="198" y="614"/>
                  </a:lnTo>
                  <a:lnTo>
                    <a:pt x="215" y="614"/>
                  </a:lnTo>
                  <a:cubicBezTo>
                    <a:pt x="217" y="614"/>
                    <a:pt x="219" y="612"/>
                    <a:pt x="219" y="610"/>
                  </a:cubicBezTo>
                  <a:close/>
                  <a:moveTo>
                    <a:pt x="174" y="29"/>
                  </a:moveTo>
                  <a:lnTo>
                    <a:pt x="174" y="29"/>
                  </a:lnTo>
                  <a:lnTo>
                    <a:pt x="215" y="29"/>
                  </a:lnTo>
                  <a:cubicBezTo>
                    <a:pt x="217" y="29"/>
                    <a:pt x="219" y="27"/>
                    <a:pt x="219" y="25"/>
                  </a:cubicBezTo>
                  <a:cubicBezTo>
                    <a:pt x="219" y="23"/>
                    <a:pt x="217" y="21"/>
                    <a:pt x="215" y="21"/>
                  </a:cubicBezTo>
                  <a:lnTo>
                    <a:pt x="174" y="21"/>
                  </a:lnTo>
                  <a:cubicBezTo>
                    <a:pt x="172" y="21"/>
                    <a:pt x="170" y="23"/>
                    <a:pt x="170" y="25"/>
                  </a:cubicBezTo>
                  <a:cubicBezTo>
                    <a:pt x="170" y="27"/>
                    <a:pt x="172" y="29"/>
                    <a:pt x="174" y="29"/>
                  </a:cubicBezTo>
                  <a:close/>
                  <a:moveTo>
                    <a:pt x="173" y="398"/>
                  </a:moveTo>
                  <a:lnTo>
                    <a:pt x="173" y="398"/>
                  </a:lnTo>
                  <a:cubicBezTo>
                    <a:pt x="173" y="402"/>
                    <a:pt x="175" y="404"/>
                    <a:pt x="178" y="404"/>
                  </a:cubicBezTo>
                  <a:cubicBezTo>
                    <a:pt x="181" y="404"/>
                    <a:pt x="184" y="402"/>
                    <a:pt x="184" y="398"/>
                  </a:cubicBezTo>
                  <a:cubicBezTo>
                    <a:pt x="184" y="395"/>
                    <a:pt x="181" y="393"/>
                    <a:pt x="178" y="393"/>
                  </a:cubicBezTo>
                  <a:cubicBezTo>
                    <a:pt x="175" y="393"/>
                    <a:pt x="173" y="395"/>
                    <a:pt x="173" y="398"/>
                  </a:cubicBezTo>
                  <a:close/>
                  <a:moveTo>
                    <a:pt x="215" y="235"/>
                  </a:moveTo>
                  <a:lnTo>
                    <a:pt x="215" y="235"/>
                  </a:lnTo>
                  <a:lnTo>
                    <a:pt x="200" y="220"/>
                  </a:lnTo>
                  <a:lnTo>
                    <a:pt x="215" y="204"/>
                  </a:lnTo>
                  <a:cubicBezTo>
                    <a:pt x="217" y="203"/>
                    <a:pt x="217" y="200"/>
                    <a:pt x="215" y="199"/>
                  </a:cubicBezTo>
                  <a:cubicBezTo>
                    <a:pt x="214" y="198"/>
                    <a:pt x="212" y="198"/>
                    <a:pt x="210" y="199"/>
                  </a:cubicBezTo>
                  <a:lnTo>
                    <a:pt x="195" y="215"/>
                  </a:lnTo>
                  <a:lnTo>
                    <a:pt x="179" y="199"/>
                  </a:lnTo>
                  <a:cubicBezTo>
                    <a:pt x="177" y="198"/>
                    <a:pt x="175" y="198"/>
                    <a:pt x="174" y="199"/>
                  </a:cubicBezTo>
                  <a:cubicBezTo>
                    <a:pt x="172" y="200"/>
                    <a:pt x="172" y="203"/>
                    <a:pt x="174" y="204"/>
                  </a:cubicBezTo>
                  <a:lnTo>
                    <a:pt x="189" y="220"/>
                  </a:lnTo>
                  <a:lnTo>
                    <a:pt x="174" y="235"/>
                  </a:lnTo>
                  <a:cubicBezTo>
                    <a:pt x="172" y="237"/>
                    <a:pt x="172" y="239"/>
                    <a:pt x="174" y="241"/>
                  </a:cubicBezTo>
                  <a:cubicBezTo>
                    <a:pt x="175" y="242"/>
                    <a:pt x="177" y="242"/>
                    <a:pt x="179" y="241"/>
                  </a:cubicBezTo>
                  <a:lnTo>
                    <a:pt x="195" y="225"/>
                  </a:lnTo>
                  <a:lnTo>
                    <a:pt x="210" y="241"/>
                  </a:lnTo>
                  <a:cubicBezTo>
                    <a:pt x="212" y="242"/>
                    <a:pt x="214" y="242"/>
                    <a:pt x="215" y="241"/>
                  </a:cubicBezTo>
                  <a:cubicBezTo>
                    <a:pt x="217" y="239"/>
                    <a:pt x="217" y="237"/>
                    <a:pt x="215" y="235"/>
                  </a:cubicBezTo>
                  <a:close/>
                  <a:moveTo>
                    <a:pt x="211" y="426"/>
                  </a:moveTo>
                  <a:lnTo>
                    <a:pt x="211" y="426"/>
                  </a:lnTo>
                  <a:cubicBezTo>
                    <a:pt x="208" y="426"/>
                    <a:pt x="205" y="428"/>
                    <a:pt x="205" y="431"/>
                  </a:cubicBezTo>
                  <a:cubicBezTo>
                    <a:pt x="205" y="434"/>
                    <a:pt x="208" y="437"/>
                    <a:pt x="211" y="437"/>
                  </a:cubicBezTo>
                  <a:cubicBezTo>
                    <a:pt x="214" y="437"/>
                    <a:pt x="216" y="434"/>
                    <a:pt x="216" y="431"/>
                  </a:cubicBezTo>
                  <a:cubicBezTo>
                    <a:pt x="216" y="428"/>
                    <a:pt x="214" y="426"/>
                    <a:pt x="211" y="426"/>
                  </a:cubicBezTo>
                  <a:close/>
                  <a:moveTo>
                    <a:pt x="179" y="436"/>
                  </a:moveTo>
                  <a:lnTo>
                    <a:pt x="179" y="436"/>
                  </a:lnTo>
                  <a:lnTo>
                    <a:pt x="215" y="399"/>
                  </a:lnTo>
                  <a:cubicBezTo>
                    <a:pt x="217" y="398"/>
                    <a:pt x="217" y="395"/>
                    <a:pt x="215" y="394"/>
                  </a:cubicBezTo>
                  <a:cubicBezTo>
                    <a:pt x="214" y="393"/>
                    <a:pt x="212" y="393"/>
                    <a:pt x="210" y="394"/>
                  </a:cubicBezTo>
                  <a:lnTo>
                    <a:pt x="174" y="430"/>
                  </a:lnTo>
                  <a:cubicBezTo>
                    <a:pt x="172" y="432"/>
                    <a:pt x="172" y="434"/>
                    <a:pt x="174" y="436"/>
                  </a:cubicBezTo>
                  <a:cubicBezTo>
                    <a:pt x="175" y="437"/>
                    <a:pt x="177" y="437"/>
                    <a:pt x="179" y="436"/>
                  </a:cubicBezTo>
                  <a:close/>
                  <a:moveTo>
                    <a:pt x="287" y="707"/>
                  </a:moveTo>
                  <a:lnTo>
                    <a:pt x="287" y="707"/>
                  </a:lnTo>
                  <a:lnTo>
                    <a:pt x="297" y="707"/>
                  </a:lnTo>
                  <a:lnTo>
                    <a:pt x="313" y="692"/>
                  </a:lnTo>
                  <a:cubicBezTo>
                    <a:pt x="314" y="690"/>
                    <a:pt x="314" y="688"/>
                    <a:pt x="313" y="686"/>
                  </a:cubicBezTo>
                  <a:cubicBezTo>
                    <a:pt x="311" y="685"/>
                    <a:pt x="309" y="685"/>
                    <a:pt x="308" y="686"/>
                  </a:cubicBezTo>
                  <a:lnTo>
                    <a:pt x="287" y="707"/>
                  </a:lnTo>
                  <a:close/>
                  <a:moveTo>
                    <a:pt x="271" y="321"/>
                  </a:moveTo>
                  <a:lnTo>
                    <a:pt x="271" y="321"/>
                  </a:lnTo>
                  <a:lnTo>
                    <a:pt x="313" y="321"/>
                  </a:lnTo>
                  <a:cubicBezTo>
                    <a:pt x="315" y="321"/>
                    <a:pt x="316" y="319"/>
                    <a:pt x="316" y="317"/>
                  </a:cubicBezTo>
                  <a:cubicBezTo>
                    <a:pt x="316" y="315"/>
                    <a:pt x="315" y="314"/>
                    <a:pt x="313" y="314"/>
                  </a:cubicBezTo>
                  <a:lnTo>
                    <a:pt x="271" y="314"/>
                  </a:lnTo>
                  <a:cubicBezTo>
                    <a:pt x="269" y="314"/>
                    <a:pt x="268" y="315"/>
                    <a:pt x="268" y="317"/>
                  </a:cubicBezTo>
                  <a:cubicBezTo>
                    <a:pt x="268" y="319"/>
                    <a:pt x="269" y="321"/>
                    <a:pt x="271" y="321"/>
                  </a:cubicBezTo>
                  <a:close/>
                  <a:moveTo>
                    <a:pt x="270" y="691"/>
                  </a:moveTo>
                  <a:lnTo>
                    <a:pt x="270" y="691"/>
                  </a:lnTo>
                  <a:cubicBezTo>
                    <a:pt x="270" y="694"/>
                    <a:pt x="273" y="697"/>
                    <a:pt x="276" y="697"/>
                  </a:cubicBezTo>
                  <a:cubicBezTo>
                    <a:pt x="279" y="697"/>
                    <a:pt x="281" y="694"/>
                    <a:pt x="281" y="691"/>
                  </a:cubicBezTo>
                  <a:cubicBezTo>
                    <a:pt x="281" y="688"/>
                    <a:pt x="279" y="685"/>
                    <a:pt x="276" y="685"/>
                  </a:cubicBezTo>
                  <a:cubicBezTo>
                    <a:pt x="273" y="685"/>
                    <a:pt x="270" y="688"/>
                    <a:pt x="270" y="691"/>
                  </a:cubicBezTo>
                  <a:close/>
                  <a:moveTo>
                    <a:pt x="271" y="497"/>
                  </a:moveTo>
                  <a:lnTo>
                    <a:pt x="271" y="497"/>
                  </a:lnTo>
                  <a:lnTo>
                    <a:pt x="287" y="512"/>
                  </a:lnTo>
                  <a:lnTo>
                    <a:pt x="271" y="528"/>
                  </a:lnTo>
                  <a:cubicBezTo>
                    <a:pt x="270" y="529"/>
                    <a:pt x="270" y="532"/>
                    <a:pt x="271" y="533"/>
                  </a:cubicBezTo>
                  <a:cubicBezTo>
                    <a:pt x="273" y="535"/>
                    <a:pt x="275" y="535"/>
                    <a:pt x="276" y="533"/>
                  </a:cubicBezTo>
                  <a:lnTo>
                    <a:pt x="292" y="518"/>
                  </a:lnTo>
                  <a:lnTo>
                    <a:pt x="308" y="533"/>
                  </a:lnTo>
                  <a:cubicBezTo>
                    <a:pt x="309" y="535"/>
                    <a:pt x="311" y="535"/>
                    <a:pt x="313" y="533"/>
                  </a:cubicBezTo>
                  <a:cubicBezTo>
                    <a:pt x="314" y="532"/>
                    <a:pt x="314" y="529"/>
                    <a:pt x="313" y="528"/>
                  </a:cubicBezTo>
                  <a:lnTo>
                    <a:pt x="297" y="512"/>
                  </a:lnTo>
                  <a:lnTo>
                    <a:pt x="313" y="497"/>
                  </a:lnTo>
                  <a:cubicBezTo>
                    <a:pt x="314" y="495"/>
                    <a:pt x="314" y="493"/>
                    <a:pt x="313" y="491"/>
                  </a:cubicBezTo>
                  <a:cubicBezTo>
                    <a:pt x="311" y="490"/>
                    <a:pt x="309" y="490"/>
                    <a:pt x="308" y="491"/>
                  </a:cubicBezTo>
                  <a:lnTo>
                    <a:pt x="292" y="507"/>
                  </a:lnTo>
                  <a:lnTo>
                    <a:pt x="276" y="491"/>
                  </a:lnTo>
                  <a:cubicBezTo>
                    <a:pt x="275" y="490"/>
                    <a:pt x="273" y="490"/>
                    <a:pt x="271" y="491"/>
                  </a:cubicBezTo>
                  <a:cubicBezTo>
                    <a:pt x="270" y="493"/>
                    <a:pt x="270" y="495"/>
                    <a:pt x="271" y="497"/>
                  </a:cubicBezTo>
                  <a:close/>
                  <a:moveTo>
                    <a:pt x="313" y="119"/>
                  </a:moveTo>
                  <a:lnTo>
                    <a:pt x="313" y="119"/>
                  </a:lnTo>
                  <a:lnTo>
                    <a:pt x="296" y="119"/>
                  </a:lnTo>
                  <a:lnTo>
                    <a:pt x="296" y="102"/>
                  </a:lnTo>
                  <a:cubicBezTo>
                    <a:pt x="296" y="100"/>
                    <a:pt x="294" y="98"/>
                    <a:pt x="292" y="98"/>
                  </a:cubicBezTo>
                  <a:cubicBezTo>
                    <a:pt x="290" y="98"/>
                    <a:pt x="288" y="100"/>
                    <a:pt x="288" y="102"/>
                  </a:cubicBezTo>
                  <a:lnTo>
                    <a:pt x="288" y="119"/>
                  </a:lnTo>
                  <a:lnTo>
                    <a:pt x="271" y="119"/>
                  </a:lnTo>
                  <a:cubicBezTo>
                    <a:pt x="269" y="119"/>
                    <a:pt x="268" y="120"/>
                    <a:pt x="268" y="122"/>
                  </a:cubicBezTo>
                  <a:cubicBezTo>
                    <a:pt x="268" y="124"/>
                    <a:pt x="269" y="126"/>
                    <a:pt x="271" y="126"/>
                  </a:cubicBezTo>
                  <a:lnTo>
                    <a:pt x="288" y="126"/>
                  </a:lnTo>
                  <a:lnTo>
                    <a:pt x="288" y="143"/>
                  </a:lnTo>
                  <a:cubicBezTo>
                    <a:pt x="288" y="145"/>
                    <a:pt x="290" y="147"/>
                    <a:pt x="292" y="147"/>
                  </a:cubicBezTo>
                  <a:cubicBezTo>
                    <a:pt x="294" y="147"/>
                    <a:pt x="296" y="145"/>
                    <a:pt x="296" y="143"/>
                  </a:cubicBezTo>
                  <a:lnTo>
                    <a:pt x="296" y="126"/>
                  </a:lnTo>
                  <a:lnTo>
                    <a:pt x="313" y="126"/>
                  </a:lnTo>
                  <a:cubicBezTo>
                    <a:pt x="315" y="126"/>
                    <a:pt x="316" y="124"/>
                    <a:pt x="316" y="122"/>
                  </a:cubicBezTo>
                  <a:cubicBezTo>
                    <a:pt x="316" y="120"/>
                    <a:pt x="315" y="119"/>
                    <a:pt x="313" y="119"/>
                  </a:cubicBezTo>
                  <a:close/>
                  <a:moveTo>
                    <a:pt x="414" y="610"/>
                  </a:moveTo>
                  <a:lnTo>
                    <a:pt x="414" y="610"/>
                  </a:lnTo>
                  <a:cubicBezTo>
                    <a:pt x="414" y="608"/>
                    <a:pt x="412" y="606"/>
                    <a:pt x="410" y="606"/>
                  </a:cubicBezTo>
                  <a:lnTo>
                    <a:pt x="369" y="606"/>
                  </a:lnTo>
                  <a:cubicBezTo>
                    <a:pt x="367" y="606"/>
                    <a:pt x="365" y="608"/>
                    <a:pt x="365" y="610"/>
                  </a:cubicBezTo>
                  <a:cubicBezTo>
                    <a:pt x="365" y="612"/>
                    <a:pt x="367" y="614"/>
                    <a:pt x="369" y="614"/>
                  </a:cubicBezTo>
                  <a:lnTo>
                    <a:pt x="410" y="614"/>
                  </a:lnTo>
                  <a:cubicBezTo>
                    <a:pt x="412" y="614"/>
                    <a:pt x="414" y="612"/>
                    <a:pt x="414" y="610"/>
                  </a:cubicBezTo>
                  <a:close/>
                  <a:moveTo>
                    <a:pt x="410" y="411"/>
                  </a:moveTo>
                  <a:lnTo>
                    <a:pt x="410" y="411"/>
                  </a:lnTo>
                  <a:lnTo>
                    <a:pt x="393" y="411"/>
                  </a:lnTo>
                  <a:lnTo>
                    <a:pt x="393" y="394"/>
                  </a:lnTo>
                  <a:cubicBezTo>
                    <a:pt x="393" y="392"/>
                    <a:pt x="392" y="390"/>
                    <a:pt x="390" y="390"/>
                  </a:cubicBezTo>
                  <a:cubicBezTo>
                    <a:pt x="387" y="390"/>
                    <a:pt x="386" y="392"/>
                    <a:pt x="386" y="394"/>
                  </a:cubicBezTo>
                  <a:lnTo>
                    <a:pt x="386" y="411"/>
                  </a:lnTo>
                  <a:lnTo>
                    <a:pt x="369" y="411"/>
                  </a:lnTo>
                  <a:cubicBezTo>
                    <a:pt x="367" y="411"/>
                    <a:pt x="365" y="413"/>
                    <a:pt x="365" y="415"/>
                  </a:cubicBezTo>
                  <a:cubicBezTo>
                    <a:pt x="365" y="417"/>
                    <a:pt x="367" y="419"/>
                    <a:pt x="369" y="419"/>
                  </a:cubicBezTo>
                  <a:lnTo>
                    <a:pt x="386" y="419"/>
                  </a:lnTo>
                  <a:lnTo>
                    <a:pt x="386" y="436"/>
                  </a:lnTo>
                  <a:cubicBezTo>
                    <a:pt x="386" y="438"/>
                    <a:pt x="387" y="439"/>
                    <a:pt x="390" y="439"/>
                  </a:cubicBezTo>
                  <a:cubicBezTo>
                    <a:pt x="392" y="439"/>
                    <a:pt x="393" y="438"/>
                    <a:pt x="393" y="436"/>
                  </a:cubicBezTo>
                  <a:lnTo>
                    <a:pt x="393" y="419"/>
                  </a:lnTo>
                  <a:lnTo>
                    <a:pt x="410" y="419"/>
                  </a:lnTo>
                  <a:cubicBezTo>
                    <a:pt x="412" y="419"/>
                    <a:pt x="414" y="417"/>
                    <a:pt x="414" y="415"/>
                  </a:cubicBezTo>
                  <a:cubicBezTo>
                    <a:pt x="414" y="413"/>
                    <a:pt x="412" y="411"/>
                    <a:pt x="410" y="411"/>
                  </a:cubicBezTo>
                  <a:close/>
                  <a:moveTo>
                    <a:pt x="411" y="236"/>
                  </a:moveTo>
                  <a:lnTo>
                    <a:pt x="411" y="236"/>
                  </a:lnTo>
                  <a:cubicBezTo>
                    <a:pt x="411" y="233"/>
                    <a:pt x="409" y="231"/>
                    <a:pt x="406" y="231"/>
                  </a:cubicBezTo>
                  <a:cubicBezTo>
                    <a:pt x="403" y="231"/>
                    <a:pt x="400" y="233"/>
                    <a:pt x="400" y="236"/>
                  </a:cubicBezTo>
                  <a:cubicBezTo>
                    <a:pt x="400" y="239"/>
                    <a:pt x="403" y="242"/>
                    <a:pt x="406" y="242"/>
                  </a:cubicBezTo>
                  <a:cubicBezTo>
                    <a:pt x="409" y="242"/>
                    <a:pt x="411" y="239"/>
                    <a:pt x="411" y="236"/>
                  </a:cubicBezTo>
                  <a:close/>
                  <a:moveTo>
                    <a:pt x="410" y="199"/>
                  </a:moveTo>
                  <a:lnTo>
                    <a:pt x="410" y="199"/>
                  </a:lnTo>
                  <a:cubicBezTo>
                    <a:pt x="409" y="198"/>
                    <a:pt x="407" y="198"/>
                    <a:pt x="405" y="199"/>
                  </a:cubicBezTo>
                  <a:lnTo>
                    <a:pt x="369" y="235"/>
                  </a:lnTo>
                  <a:cubicBezTo>
                    <a:pt x="367" y="237"/>
                    <a:pt x="367" y="239"/>
                    <a:pt x="369" y="241"/>
                  </a:cubicBezTo>
                  <a:cubicBezTo>
                    <a:pt x="370" y="242"/>
                    <a:pt x="372" y="242"/>
                    <a:pt x="374" y="241"/>
                  </a:cubicBezTo>
                  <a:lnTo>
                    <a:pt x="410" y="204"/>
                  </a:lnTo>
                  <a:cubicBezTo>
                    <a:pt x="412" y="203"/>
                    <a:pt x="412" y="200"/>
                    <a:pt x="410" y="199"/>
                  </a:cubicBezTo>
                  <a:close/>
                  <a:moveTo>
                    <a:pt x="368" y="203"/>
                  </a:moveTo>
                  <a:lnTo>
                    <a:pt x="368" y="203"/>
                  </a:lnTo>
                  <a:cubicBezTo>
                    <a:pt x="368" y="207"/>
                    <a:pt x="370" y="209"/>
                    <a:pt x="373" y="209"/>
                  </a:cubicBezTo>
                  <a:cubicBezTo>
                    <a:pt x="376" y="209"/>
                    <a:pt x="379" y="207"/>
                    <a:pt x="379" y="203"/>
                  </a:cubicBezTo>
                  <a:cubicBezTo>
                    <a:pt x="379" y="200"/>
                    <a:pt x="376" y="198"/>
                    <a:pt x="373" y="198"/>
                  </a:cubicBezTo>
                  <a:cubicBezTo>
                    <a:pt x="370" y="198"/>
                    <a:pt x="368" y="200"/>
                    <a:pt x="368" y="203"/>
                  </a:cubicBezTo>
                  <a:close/>
                  <a:moveTo>
                    <a:pt x="410" y="40"/>
                  </a:moveTo>
                  <a:lnTo>
                    <a:pt x="410" y="40"/>
                  </a:lnTo>
                  <a:lnTo>
                    <a:pt x="395" y="25"/>
                  </a:lnTo>
                  <a:lnTo>
                    <a:pt x="410" y="9"/>
                  </a:lnTo>
                  <a:cubicBezTo>
                    <a:pt x="412" y="8"/>
                    <a:pt x="412" y="5"/>
                    <a:pt x="410" y="4"/>
                  </a:cubicBezTo>
                  <a:cubicBezTo>
                    <a:pt x="409" y="3"/>
                    <a:pt x="407" y="3"/>
                    <a:pt x="405" y="4"/>
                  </a:cubicBezTo>
                  <a:lnTo>
                    <a:pt x="390" y="20"/>
                  </a:lnTo>
                  <a:lnTo>
                    <a:pt x="374" y="4"/>
                  </a:lnTo>
                  <a:cubicBezTo>
                    <a:pt x="372" y="3"/>
                    <a:pt x="370" y="3"/>
                    <a:pt x="369" y="4"/>
                  </a:cubicBezTo>
                  <a:cubicBezTo>
                    <a:pt x="367" y="5"/>
                    <a:pt x="367" y="8"/>
                    <a:pt x="369" y="9"/>
                  </a:cubicBezTo>
                  <a:lnTo>
                    <a:pt x="384" y="25"/>
                  </a:lnTo>
                  <a:lnTo>
                    <a:pt x="369" y="40"/>
                  </a:lnTo>
                  <a:cubicBezTo>
                    <a:pt x="367" y="42"/>
                    <a:pt x="367" y="44"/>
                    <a:pt x="369" y="46"/>
                  </a:cubicBezTo>
                  <a:cubicBezTo>
                    <a:pt x="370" y="47"/>
                    <a:pt x="372" y="47"/>
                    <a:pt x="374" y="46"/>
                  </a:cubicBezTo>
                  <a:lnTo>
                    <a:pt x="390" y="30"/>
                  </a:lnTo>
                  <a:lnTo>
                    <a:pt x="405" y="46"/>
                  </a:lnTo>
                  <a:cubicBezTo>
                    <a:pt x="407" y="47"/>
                    <a:pt x="409" y="47"/>
                    <a:pt x="410" y="46"/>
                  </a:cubicBezTo>
                  <a:cubicBezTo>
                    <a:pt x="412" y="44"/>
                    <a:pt x="412" y="42"/>
                    <a:pt x="410" y="40"/>
                  </a:cubicBezTo>
                  <a:close/>
                  <a:moveTo>
                    <a:pt x="511" y="707"/>
                  </a:moveTo>
                  <a:lnTo>
                    <a:pt x="511" y="707"/>
                  </a:lnTo>
                  <a:cubicBezTo>
                    <a:pt x="511" y="705"/>
                    <a:pt x="510" y="704"/>
                    <a:pt x="508" y="704"/>
                  </a:cubicBezTo>
                  <a:lnTo>
                    <a:pt x="491" y="704"/>
                  </a:lnTo>
                  <a:lnTo>
                    <a:pt x="491" y="687"/>
                  </a:lnTo>
                  <a:cubicBezTo>
                    <a:pt x="491" y="685"/>
                    <a:pt x="489" y="683"/>
                    <a:pt x="487" y="683"/>
                  </a:cubicBezTo>
                  <a:cubicBezTo>
                    <a:pt x="485" y="683"/>
                    <a:pt x="483" y="685"/>
                    <a:pt x="483" y="687"/>
                  </a:cubicBezTo>
                  <a:lnTo>
                    <a:pt x="483" y="704"/>
                  </a:lnTo>
                  <a:lnTo>
                    <a:pt x="466" y="704"/>
                  </a:lnTo>
                  <a:cubicBezTo>
                    <a:pt x="464" y="704"/>
                    <a:pt x="463" y="705"/>
                    <a:pt x="463" y="707"/>
                  </a:cubicBezTo>
                  <a:lnTo>
                    <a:pt x="511" y="707"/>
                  </a:lnTo>
                  <a:close/>
                  <a:moveTo>
                    <a:pt x="466" y="126"/>
                  </a:moveTo>
                  <a:lnTo>
                    <a:pt x="466" y="126"/>
                  </a:lnTo>
                  <a:lnTo>
                    <a:pt x="508" y="126"/>
                  </a:lnTo>
                  <a:cubicBezTo>
                    <a:pt x="510" y="126"/>
                    <a:pt x="511" y="124"/>
                    <a:pt x="511" y="122"/>
                  </a:cubicBezTo>
                  <a:cubicBezTo>
                    <a:pt x="511" y="120"/>
                    <a:pt x="510" y="119"/>
                    <a:pt x="508" y="119"/>
                  </a:cubicBezTo>
                  <a:lnTo>
                    <a:pt x="466" y="119"/>
                  </a:lnTo>
                  <a:cubicBezTo>
                    <a:pt x="464" y="119"/>
                    <a:pt x="463" y="120"/>
                    <a:pt x="463" y="122"/>
                  </a:cubicBezTo>
                  <a:cubicBezTo>
                    <a:pt x="463" y="124"/>
                    <a:pt x="464" y="126"/>
                    <a:pt x="466" y="126"/>
                  </a:cubicBezTo>
                  <a:close/>
                  <a:moveTo>
                    <a:pt x="465" y="496"/>
                  </a:moveTo>
                  <a:lnTo>
                    <a:pt x="465" y="496"/>
                  </a:lnTo>
                  <a:cubicBezTo>
                    <a:pt x="465" y="499"/>
                    <a:pt x="468" y="502"/>
                    <a:pt x="471" y="502"/>
                  </a:cubicBezTo>
                  <a:cubicBezTo>
                    <a:pt x="474" y="502"/>
                    <a:pt x="476" y="499"/>
                    <a:pt x="476" y="496"/>
                  </a:cubicBezTo>
                  <a:cubicBezTo>
                    <a:pt x="476" y="493"/>
                    <a:pt x="474" y="490"/>
                    <a:pt x="471" y="490"/>
                  </a:cubicBezTo>
                  <a:cubicBezTo>
                    <a:pt x="468" y="490"/>
                    <a:pt x="465" y="493"/>
                    <a:pt x="465" y="496"/>
                  </a:cubicBezTo>
                  <a:close/>
                  <a:moveTo>
                    <a:pt x="503" y="523"/>
                  </a:moveTo>
                  <a:lnTo>
                    <a:pt x="503" y="523"/>
                  </a:lnTo>
                  <a:cubicBezTo>
                    <a:pt x="500" y="523"/>
                    <a:pt x="498" y="526"/>
                    <a:pt x="498" y="529"/>
                  </a:cubicBezTo>
                  <a:cubicBezTo>
                    <a:pt x="498" y="532"/>
                    <a:pt x="500" y="534"/>
                    <a:pt x="503" y="534"/>
                  </a:cubicBezTo>
                  <a:cubicBezTo>
                    <a:pt x="507" y="534"/>
                    <a:pt x="509" y="532"/>
                    <a:pt x="509" y="529"/>
                  </a:cubicBezTo>
                  <a:cubicBezTo>
                    <a:pt x="509" y="526"/>
                    <a:pt x="507" y="523"/>
                    <a:pt x="503" y="523"/>
                  </a:cubicBezTo>
                  <a:close/>
                  <a:moveTo>
                    <a:pt x="471" y="533"/>
                  </a:moveTo>
                  <a:lnTo>
                    <a:pt x="471" y="533"/>
                  </a:lnTo>
                  <a:lnTo>
                    <a:pt x="508" y="497"/>
                  </a:lnTo>
                  <a:cubicBezTo>
                    <a:pt x="509" y="495"/>
                    <a:pt x="509" y="493"/>
                    <a:pt x="508" y="491"/>
                  </a:cubicBezTo>
                  <a:cubicBezTo>
                    <a:pt x="506" y="490"/>
                    <a:pt x="504" y="490"/>
                    <a:pt x="503" y="491"/>
                  </a:cubicBezTo>
                  <a:lnTo>
                    <a:pt x="466" y="528"/>
                  </a:lnTo>
                  <a:cubicBezTo>
                    <a:pt x="465" y="529"/>
                    <a:pt x="465" y="532"/>
                    <a:pt x="466" y="533"/>
                  </a:cubicBezTo>
                  <a:cubicBezTo>
                    <a:pt x="468" y="535"/>
                    <a:pt x="470" y="535"/>
                    <a:pt x="471" y="533"/>
                  </a:cubicBezTo>
                  <a:close/>
                  <a:moveTo>
                    <a:pt x="466" y="302"/>
                  </a:moveTo>
                  <a:lnTo>
                    <a:pt x="466" y="302"/>
                  </a:lnTo>
                  <a:lnTo>
                    <a:pt x="482" y="317"/>
                  </a:lnTo>
                  <a:lnTo>
                    <a:pt x="466" y="333"/>
                  </a:lnTo>
                  <a:cubicBezTo>
                    <a:pt x="465" y="334"/>
                    <a:pt x="465" y="337"/>
                    <a:pt x="466" y="338"/>
                  </a:cubicBezTo>
                  <a:cubicBezTo>
                    <a:pt x="468" y="340"/>
                    <a:pt x="470" y="340"/>
                    <a:pt x="471" y="338"/>
                  </a:cubicBezTo>
                  <a:lnTo>
                    <a:pt x="487" y="323"/>
                  </a:lnTo>
                  <a:lnTo>
                    <a:pt x="503" y="338"/>
                  </a:lnTo>
                  <a:cubicBezTo>
                    <a:pt x="504" y="340"/>
                    <a:pt x="506" y="340"/>
                    <a:pt x="508" y="338"/>
                  </a:cubicBezTo>
                  <a:cubicBezTo>
                    <a:pt x="509" y="337"/>
                    <a:pt x="509" y="334"/>
                    <a:pt x="508" y="333"/>
                  </a:cubicBezTo>
                  <a:lnTo>
                    <a:pt x="492" y="317"/>
                  </a:lnTo>
                  <a:lnTo>
                    <a:pt x="508" y="302"/>
                  </a:lnTo>
                  <a:cubicBezTo>
                    <a:pt x="509" y="300"/>
                    <a:pt x="509" y="298"/>
                    <a:pt x="508" y="296"/>
                  </a:cubicBezTo>
                  <a:cubicBezTo>
                    <a:pt x="506" y="295"/>
                    <a:pt x="504" y="295"/>
                    <a:pt x="503" y="296"/>
                  </a:cubicBezTo>
                  <a:lnTo>
                    <a:pt x="487" y="312"/>
                  </a:lnTo>
                  <a:lnTo>
                    <a:pt x="471" y="296"/>
                  </a:lnTo>
                  <a:cubicBezTo>
                    <a:pt x="470" y="295"/>
                    <a:pt x="468" y="295"/>
                    <a:pt x="466" y="296"/>
                  </a:cubicBezTo>
                  <a:cubicBezTo>
                    <a:pt x="465" y="298"/>
                    <a:pt x="465" y="300"/>
                    <a:pt x="466" y="302"/>
                  </a:cubicBezTo>
                  <a:close/>
                  <a:moveTo>
                    <a:pt x="564" y="594"/>
                  </a:moveTo>
                  <a:lnTo>
                    <a:pt x="564" y="594"/>
                  </a:lnTo>
                  <a:lnTo>
                    <a:pt x="579" y="610"/>
                  </a:lnTo>
                  <a:lnTo>
                    <a:pt x="564" y="625"/>
                  </a:lnTo>
                  <a:cubicBezTo>
                    <a:pt x="562" y="627"/>
                    <a:pt x="562" y="629"/>
                    <a:pt x="564" y="631"/>
                  </a:cubicBezTo>
                  <a:cubicBezTo>
                    <a:pt x="565" y="632"/>
                    <a:pt x="567" y="632"/>
                    <a:pt x="569" y="631"/>
                  </a:cubicBezTo>
                  <a:lnTo>
                    <a:pt x="585" y="615"/>
                  </a:lnTo>
                  <a:lnTo>
                    <a:pt x="600" y="631"/>
                  </a:lnTo>
                  <a:cubicBezTo>
                    <a:pt x="602" y="632"/>
                    <a:pt x="604" y="632"/>
                    <a:pt x="605" y="631"/>
                  </a:cubicBezTo>
                  <a:cubicBezTo>
                    <a:pt x="607" y="629"/>
                    <a:pt x="607" y="627"/>
                    <a:pt x="605" y="625"/>
                  </a:cubicBezTo>
                  <a:lnTo>
                    <a:pt x="590" y="610"/>
                  </a:lnTo>
                  <a:lnTo>
                    <a:pt x="605" y="594"/>
                  </a:lnTo>
                  <a:cubicBezTo>
                    <a:pt x="607" y="593"/>
                    <a:pt x="607" y="590"/>
                    <a:pt x="605" y="589"/>
                  </a:cubicBezTo>
                  <a:cubicBezTo>
                    <a:pt x="604" y="588"/>
                    <a:pt x="602" y="588"/>
                    <a:pt x="600" y="589"/>
                  </a:cubicBezTo>
                  <a:lnTo>
                    <a:pt x="585" y="605"/>
                  </a:lnTo>
                  <a:lnTo>
                    <a:pt x="569" y="589"/>
                  </a:lnTo>
                  <a:cubicBezTo>
                    <a:pt x="567" y="588"/>
                    <a:pt x="565" y="588"/>
                    <a:pt x="564" y="589"/>
                  </a:cubicBezTo>
                  <a:cubicBezTo>
                    <a:pt x="562" y="590"/>
                    <a:pt x="562" y="593"/>
                    <a:pt x="564" y="594"/>
                  </a:cubicBezTo>
                  <a:close/>
                  <a:moveTo>
                    <a:pt x="609" y="415"/>
                  </a:moveTo>
                  <a:lnTo>
                    <a:pt x="609" y="415"/>
                  </a:lnTo>
                  <a:cubicBezTo>
                    <a:pt x="609" y="413"/>
                    <a:pt x="607" y="411"/>
                    <a:pt x="605" y="411"/>
                  </a:cubicBezTo>
                  <a:lnTo>
                    <a:pt x="564" y="411"/>
                  </a:lnTo>
                  <a:cubicBezTo>
                    <a:pt x="562" y="411"/>
                    <a:pt x="560" y="413"/>
                    <a:pt x="560" y="415"/>
                  </a:cubicBezTo>
                  <a:cubicBezTo>
                    <a:pt x="560" y="417"/>
                    <a:pt x="562" y="419"/>
                    <a:pt x="564" y="419"/>
                  </a:cubicBezTo>
                  <a:lnTo>
                    <a:pt x="605" y="419"/>
                  </a:lnTo>
                  <a:cubicBezTo>
                    <a:pt x="607" y="419"/>
                    <a:pt x="609" y="417"/>
                    <a:pt x="609" y="415"/>
                  </a:cubicBezTo>
                  <a:close/>
                  <a:moveTo>
                    <a:pt x="605" y="216"/>
                  </a:moveTo>
                  <a:lnTo>
                    <a:pt x="605" y="216"/>
                  </a:lnTo>
                  <a:lnTo>
                    <a:pt x="588" y="216"/>
                  </a:lnTo>
                  <a:lnTo>
                    <a:pt x="588" y="199"/>
                  </a:lnTo>
                  <a:cubicBezTo>
                    <a:pt x="588" y="197"/>
                    <a:pt x="587" y="195"/>
                    <a:pt x="585" y="195"/>
                  </a:cubicBezTo>
                  <a:cubicBezTo>
                    <a:pt x="582" y="195"/>
                    <a:pt x="581" y="197"/>
                    <a:pt x="581" y="199"/>
                  </a:cubicBezTo>
                  <a:lnTo>
                    <a:pt x="581" y="216"/>
                  </a:lnTo>
                  <a:lnTo>
                    <a:pt x="564" y="216"/>
                  </a:lnTo>
                  <a:cubicBezTo>
                    <a:pt x="562" y="216"/>
                    <a:pt x="560" y="218"/>
                    <a:pt x="560" y="220"/>
                  </a:cubicBezTo>
                  <a:cubicBezTo>
                    <a:pt x="560" y="222"/>
                    <a:pt x="562" y="224"/>
                    <a:pt x="564" y="224"/>
                  </a:cubicBezTo>
                  <a:lnTo>
                    <a:pt x="581" y="224"/>
                  </a:lnTo>
                  <a:lnTo>
                    <a:pt x="581" y="241"/>
                  </a:lnTo>
                  <a:cubicBezTo>
                    <a:pt x="581" y="243"/>
                    <a:pt x="582" y="244"/>
                    <a:pt x="585" y="244"/>
                  </a:cubicBezTo>
                  <a:cubicBezTo>
                    <a:pt x="587" y="244"/>
                    <a:pt x="588" y="243"/>
                    <a:pt x="588" y="241"/>
                  </a:cubicBezTo>
                  <a:lnTo>
                    <a:pt x="588" y="224"/>
                  </a:lnTo>
                  <a:lnTo>
                    <a:pt x="605" y="224"/>
                  </a:lnTo>
                  <a:cubicBezTo>
                    <a:pt x="607" y="224"/>
                    <a:pt x="609" y="222"/>
                    <a:pt x="609" y="220"/>
                  </a:cubicBezTo>
                  <a:cubicBezTo>
                    <a:pt x="609" y="218"/>
                    <a:pt x="607" y="216"/>
                    <a:pt x="605" y="216"/>
                  </a:cubicBezTo>
                  <a:close/>
                  <a:moveTo>
                    <a:pt x="606" y="41"/>
                  </a:moveTo>
                  <a:lnTo>
                    <a:pt x="606" y="41"/>
                  </a:lnTo>
                  <a:cubicBezTo>
                    <a:pt x="606" y="38"/>
                    <a:pt x="604" y="36"/>
                    <a:pt x="601" y="36"/>
                  </a:cubicBezTo>
                  <a:cubicBezTo>
                    <a:pt x="598" y="36"/>
                    <a:pt x="595" y="38"/>
                    <a:pt x="595" y="41"/>
                  </a:cubicBezTo>
                  <a:cubicBezTo>
                    <a:pt x="595" y="44"/>
                    <a:pt x="598" y="47"/>
                    <a:pt x="601" y="47"/>
                  </a:cubicBezTo>
                  <a:cubicBezTo>
                    <a:pt x="604" y="47"/>
                    <a:pt x="606" y="44"/>
                    <a:pt x="606" y="41"/>
                  </a:cubicBezTo>
                  <a:close/>
                  <a:moveTo>
                    <a:pt x="568" y="14"/>
                  </a:moveTo>
                  <a:lnTo>
                    <a:pt x="568" y="14"/>
                  </a:lnTo>
                  <a:cubicBezTo>
                    <a:pt x="571" y="14"/>
                    <a:pt x="574" y="12"/>
                    <a:pt x="574" y="8"/>
                  </a:cubicBezTo>
                  <a:cubicBezTo>
                    <a:pt x="574" y="5"/>
                    <a:pt x="571" y="3"/>
                    <a:pt x="568" y="3"/>
                  </a:cubicBezTo>
                  <a:cubicBezTo>
                    <a:pt x="565" y="3"/>
                    <a:pt x="563" y="5"/>
                    <a:pt x="563" y="8"/>
                  </a:cubicBezTo>
                  <a:cubicBezTo>
                    <a:pt x="563" y="12"/>
                    <a:pt x="565" y="14"/>
                    <a:pt x="568" y="14"/>
                  </a:cubicBezTo>
                  <a:close/>
                  <a:moveTo>
                    <a:pt x="600" y="4"/>
                  </a:moveTo>
                  <a:lnTo>
                    <a:pt x="600" y="4"/>
                  </a:lnTo>
                  <a:lnTo>
                    <a:pt x="564" y="40"/>
                  </a:lnTo>
                  <a:cubicBezTo>
                    <a:pt x="562" y="42"/>
                    <a:pt x="562" y="44"/>
                    <a:pt x="564" y="46"/>
                  </a:cubicBezTo>
                  <a:cubicBezTo>
                    <a:pt x="565" y="47"/>
                    <a:pt x="567" y="47"/>
                    <a:pt x="569" y="46"/>
                  </a:cubicBezTo>
                  <a:lnTo>
                    <a:pt x="605" y="9"/>
                  </a:lnTo>
                  <a:cubicBezTo>
                    <a:pt x="607" y="8"/>
                    <a:pt x="607" y="5"/>
                    <a:pt x="605" y="4"/>
                  </a:cubicBezTo>
                  <a:cubicBezTo>
                    <a:pt x="604" y="3"/>
                    <a:pt x="602" y="3"/>
                    <a:pt x="600" y="4"/>
                  </a:cubicBezTo>
                  <a:close/>
                  <a:moveTo>
                    <a:pt x="698" y="328"/>
                  </a:moveTo>
                  <a:lnTo>
                    <a:pt x="698" y="328"/>
                  </a:lnTo>
                  <a:cubicBezTo>
                    <a:pt x="695" y="328"/>
                    <a:pt x="693" y="331"/>
                    <a:pt x="693" y="334"/>
                  </a:cubicBezTo>
                  <a:cubicBezTo>
                    <a:pt x="693" y="337"/>
                    <a:pt x="695" y="339"/>
                    <a:pt x="698" y="339"/>
                  </a:cubicBezTo>
                  <a:cubicBezTo>
                    <a:pt x="702" y="339"/>
                    <a:pt x="704" y="337"/>
                    <a:pt x="704" y="334"/>
                  </a:cubicBezTo>
                  <a:cubicBezTo>
                    <a:pt x="704" y="331"/>
                    <a:pt x="702" y="328"/>
                    <a:pt x="698" y="328"/>
                  </a:cubicBezTo>
                  <a:close/>
                  <a:moveTo>
                    <a:pt x="703" y="296"/>
                  </a:moveTo>
                  <a:lnTo>
                    <a:pt x="703" y="296"/>
                  </a:lnTo>
                  <a:cubicBezTo>
                    <a:pt x="701" y="295"/>
                    <a:pt x="699" y="295"/>
                    <a:pt x="698" y="296"/>
                  </a:cubicBezTo>
                  <a:lnTo>
                    <a:pt x="661" y="333"/>
                  </a:lnTo>
                  <a:cubicBezTo>
                    <a:pt x="660" y="334"/>
                    <a:pt x="660" y="337"/>
                    <a:pt x="661" y="338"/>
                  </a:cubicBezTo>
                  <a:cubicBezTo>
                    <a:pt x="663" y="340"/>
                    <a:pt x="665" y="340"/>
                    <a:pt x="666" y="338"/>
                  </a:cubicBezTo>
                  <a:lnTo>
                    <a:pt x="703" y="302"/>
                  </a:lnTo>
                  <a:cubicBezTo>
                    <a:pt x="704" y="300"/>
                    <a:pt x="704" y="298"/>
                    <a:pt x="703" y="296"/>
                  </a:cubicBezTo>
                  <a:close/>
                  <a:moveTo>
                    <a:pt x="660" y="301"/>
                  </a:moveTo>
                  <a:lnTo>
                    <a:pt x="660" y="301"/>
                  </a:lnTo>
                  <a:cubicBezTo>
                    <a:pt x="660" y="304"/>
                    <a:pt x="663" y="307"/>
                    <a:pt x="666" y="307"/>
                  </a:cubicBezTo>
                  <a:cubicBezTo>
                    <a:pt x="669" y="307"/>
                    <a:pt x="671" y="304"/>
                    <a:pt x="671" y="301"/>
                  </a:cubicBezTo>
                  <a:cubicBezTo>
                    <a:pt x="671" y="298"/>
                    <a:pt x="669" y="295"/>
                    <a:pt x="666" y="295"/>
                  </a:cubicBezTo>
                  <a:cubicBezTo>
                    <a:pt x="663" y="295"/>
                    <a:pt x="660" y="298"/>
                    <a:pt x="660" y="301"/>
                  </a:cubicBezTo>
                  <a:close/>
                  <a:moveTo>
                    <a:pt x="703" y="138"/>
                  </a:moveTo>
                  <a:lnTo>
                    <a:pt x="703" y="138"/>
                  </a:lnTo>
                  <a:lnTo>
                    <a:pt x="687" y="122"/>
                  </a:lnTo>
                  <a:lnTo>
                    <a:pt x="703" y="107"/>
                  </a:lnTo>
                  <a:cubicBezTo>
                    <a:pt x="704" y="105"/>
                    <a:pt x="704" y="103"/>
                    <a:pt x="703" y="101"/>
                  </a:cubicBezTo>
                  <a:cubicBezTo>
                    <a:pt x="701" y="100"/>
                    <a:pt x="699" y="100"/>
                    <a:pt x="698" y="101"/>
                  </a:cubicBezTo>
                  <a:lnTo>
                    <a:pt x="682" y="117"/>
                  </a:lnTo>
                  <a:lnTo>
                    <a:pt x="666" y="101"/>
                  </a:lnTo>
                  <a:cubicBezTo>
                    <a:pt x="665" y="100"/>
                    <a:pt x="663" y="100"/>
                    <a:pt x="661" y="101"/>
                  </a:cubicBezTo>
                  <a:cubicBezTo>
                    <a:pt x="660" y="103"/>
                    <a:pt x="660" y="105"/>
                    <a:pt x="661" y="107"/>
                  </a:cubicBezTo>
                  <a:lnTo>
                    <a:pt x="677" y="122"/>
                  </a:lnTo>
                  <a:lnTo>
                    <a:pt x="661" y="138"/>
                  </a:lnTo>
                  <a:cubicBezTo>
                    <a:pt x="660" y="139"/>
                    <a:pt x="660" y="142"/>
                    <a:pt x="661" y="143"/>
                  </a:cubicBezTo>
                  <a:cubicBezTo>
                    <a:pt x="663" y="145"/>
                    <a:pt x="665" y="145"/>
                    <a:pt x="666" y="143"/>
                  </a:cubicBezTo>
                  <a:lnTo>
                    <a:pt x="682" y="128"/>
                  </a:lnTo>
                  <a:lnTo>
                    <a:pt x="698" y="143"/>
                  </a:lnTo>
                  <a:cubicBezTo>
                    <a:pt x="699" y="145"/>
                    <a:pt x="701" y="145"/>
                    <a:pt x="703" y="143"/>
                  </a:cubicBezTo>
                  <a:cubicBezTo>
                    <a:pt x="704" y="142"/>
                    <a:pt x="704" y="139"/>
                    <a:pt x="703" y="138"/>
                  </a:cubicBezTo>
                  <a:close/>
                  <a:moveTo>
                    <a:pt x="764" y="631"/>
                  </a:moveTo>
                  <a:lnTo>
                    <a:pt x="764" y="631"/>
                  </a:lnTo>
                  <a:lnTo>
                    <a:pt x="780" y="615"/>
                  </a:lnTo>
                  <a:lnTo>
                    <a:pt x="780" y="605"/>
                  </a:lnTo>
                  <a:lnTo>
                    <a:pt x="759" y="625"/>
                  </a:lnTo>
                  <a:cubicBezTo>
                    <a:pt x="757" y="627"/>
                    <a:pt x="757" y="629"/>
                    <a:pt x="759" y="631"/>
                  </a:cubicBezTo>
                  <a:cubicBezTo>
                    <a:pt x="760" y="632"/>
                    <a:pt x="762" y="632"/>
                    <a:pt x="764" y="631"/>
                  </a:cubicBezTo>
                  <a:close/>
                  <a:moveTo>
                    <a:pt x="759" y="224"/>
                  </a:moveTo>
                  <a:lnTo>
                    <a:pt x="759" y="224"/>
                  </a:lnTo>
                  <a:lnTo>
                    <a:pt x="780" y="224"/>
                  </a:lnTo>
                  <a:lnTo>
                    <a:pt x="780" y="216"/>
                  </a:lnTo>
                  <a:lnTo>
                    <a:pt x="759" y="216"/>
                  </a:lnTo>
                  <a:cubicBezTo>
                    <a:pt x="757" y="216"/>
                    <a:pt x="755" y="218"/>
                    <a:pt x="755" y="220"/>
                  </a:cubicBezTo>
                  <a:cubicBezTo>
                    <a:pt x="755" y="222"/>
                    <a:pt x="757" y="224"/>
                    <a:pt x="759" y="224"/>
                  </a:cubicBezTo>
                  <a:close/>
                  <a:moveTo>
                    <a:pt x="769" y="593"/>
                  </a:moveTo>
                  <a:lnTo>
                    <a:pt x="769" y="593"/>
                  </a:lnTo>
                  <a:cubicBezTo>
                    <a:pt x="769" y="590"/>
                    <a:pt x="766" y="588"/>
                    <a:pt x="763" y="588"/>
                  </a:cubicBezTo>
                  <a:cubicBezTo>
                    <a:pt x="760" y="588"/>
                    <a:pt x="758" y="590"/>
                    <a:pt x="758" y="593"/>
                  </a:cubicBezTo>
                  <a:cubicBezTo>
                    <a:pt x="758" y="597"/>
                    <a:pt x="760" y="599"/>
                    <a:pt x="763" y="599"/>
                  </a:cubicBezTo>
                  <a:cubicBezTo>
                    <a:pt x="766" y="599"/>
                    <a:pt x="769" y="597"/>
                    <a:pt x="769" y="593"/>
                  </a:cubicBezTo>
                  <a:close/>
                  <a:moveTo>
                    <a:pt x="764" y="436"/>
                  </a:moveTo>
                  <a:lnTo>
                    <a:pt x="764" y="436"/>
                  </a:lnTo>
                  <a:lnTo>
                    <a:pt x="780" y="420"/>
                  </a:lnTo>
                  <a:lnTo>
                    <a:pt x="780" y="410"/>
                  </a:lnTo>
                  <a:lnTo>
                    <a:pt x="764" y="394"/>
                  </a:lnTo>
                  <a:cubicBezTo>
                    <a:pt x="762" y="393"/>
                    <a:pt x="760" y="393"/>
                    <a:pt x="759" y="394"/>
                  </a:cubicBezTo>
                  <a:cubicBezTo>
                    <a:pt x="757" y="395"/>
                    <a:pt x="757" y="398"/>
                    <a:pt x="759" y="399"/>
                  </a:cubicBezTo>
                  <a:lnTo>
                    <a:pt x="774" y="415"/>
                  </a:lnTo>
                  <a:lnTo>
                    <a:pt x="759" y="430"/>
                  </a:lnTo>
                  <a:cubicBezTo>
                    <a:pt x="757" y="432"/>
                    <a:pt x="757" y="434"/>
                    <a:pt x="759" y="436"/>
                  </a:cubicBezTo>
                  <a:cubicBezTo>
                    <a:pt x="760" y="437"/>
                    <a:pt x="762" y="437"/>
                    <a:pt x="764" y="436"/>
                  </a:cubicBezTo>
                  <a:close/>
                  <a:moveTo>
                    <a:pt x="686" y="533"/>
                  </a:moveTo>
                  <a:lnTo>
                    <a:pt x="686" y="533"/>
                  </a:lnTo>
                  <a:lnTo>
                    <a:pt x="686" y="516"/>
                  </a:lnTo>
                  <a:lnTo>
                    <a:pt x="703" y="516"/>
                  </a:lnTo>
                  <a:cubicBezTo>
                    <a:pt x="705" y="516"/>
                    <a:pt x="706" y="514"/>
                    <a:pt x="706" y="512"/>
                  </a:cubicBezTo>
                  <a:cubicBezTo>
                    <a:pt x="706" y="510"/>
                    <a:pt x="705" y="509"/>
                    <a:pt x="703" y="509"/>
                  </a:cubicBezTo>
                  <a:lnTo>
                    <a:pt x="686" y="509"/>
                  </a:lnTo>
                  <a:lnTo>
                    <a:pt x="686" y="492"/>
                  </a:lnTo>
                  <a:cubicBezTo>
                    <a:pt x="686" y="490"/>
                    <a:pt x="684" y="488"/>
                    <a:pt x="682" y="488"/>
                  </a:cubicBezTo>
                  <a:cubicBezTo>
                    <a:pt x="680" y="488"/>
                    <a:pt x="678" y="490"/>
                    <a:pt x="678" y="492"/>
                  </a:cubicBezTo>
                  <a:lnTo>
                    <a:pt x="678" y="509"/>
                  </a:lnTo>
                  <a:lnTo>
                    <a:pt x="661" y="509"/>
                  </a:lnTo>
                  <a:cubicBezTo>
                    <a:pt x="659" y="509"/>
                    <a:pt x="658" y="510"/>
                    <a:pt x="658" y="512"/>
                  </a:cubicBezTo>
                  <a:cubicBezTo>
                    <a:pt x="658" y="514"/>
                    <a:pt x="659" y="516"/>
                    <a:pt x="661" y="516"/>
                  </a:cubicBezTo>
                  <a:lnTo>
                    <a:pt x="678" y="516"/>
                  </a:lnTo>
                  <a:lnTo>
                    <a:pt x="678" y="533"/>
                  </a:lnTo>
                  <a:cubicBezTo>
                    <a:pt x="678" y="535"/>
                    <a:pt x="680" y="537"/>
                    <a:pt x="682" y="537"/>
                  </a:cubicBezTo>
                  <a:cubicBezTo>
                    <a:pt x="684" y="537"/>
                    <a:pt x="686" y="535"/>
                    <a:pt x="686" y="533"/>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38">
              <a:extLst>
                <a:ext uri="{FF2B5EF4-FFF2-40B4-BE49-F238E27FC236}">
                  <a16:creationId xmlns:a16="http://schemas.microsoft.com/office/drawing/2014/main" id="{77E295A4-61E0-4DB9-8F7A-492AEEA1730A}"/>
                </a:ext>
              </a:extLst>
            </p:cNvPr>
            <p:cNvSpPr>
              <a:spLocks noChangeAspect="1" noEditPoints="1"/>
            </p:cNvSpPr>
            <p:nvPr/>
          </p:nvSpPr>
          <p:spPr bwMode="auto">
            <a:xfrm>
              <a:off x="8512175" y="723900"/>
              <a:ext cx="747713" cy="303213"/>
            </a:xfrm>
            <a:custGeom>
              <a:avLst/>
              <a:gdLst>
                <a:gd name="T0" fmla="*/ 777 w 780"/>
                <a:gd name="T1" fmla="*/ 94 h 317"/>
                <a:gd name="T2" fmla="*/ 777 w 780"/>
                <a:gd name="T3" fmla="*/ 102 h 317"/>
                <a:gd name="T4" fmla="*/ 707 w 780"/>
                <a:gd name="T5" fmla="*/ 0 h 317"/>
                <a:gd name="T6" fmla="*/ 704 w 780"/>
                <a:gd name="T7" fmla="*/ 4 h 317"/>
                <a:gd name="T8" fmla="*/ 464 w 780"/>
                <a:gd name="T9" fmla="*/ 0 h 317"/>
                <a:gd name="T10" fmla="*/ 488 w 780"/>
                <a:gd name="T11" fmla="*/ 25 h 317"/>
                <a:gd name="T12" fmla="*/ 512 w 780"/>
                <a:gd name="T13" fmla="*/ 0 h 317"/>
                <a:gd name="T14" fmla="*/ 272 w 780"/>
                <a:gd name="T15" fmla="*/ 16 h 317"/>
                <a:gd name="T16" fmla="*/ 0 w 780"/>
                <a:gd name="T17" fmla="*/ 73 h 317"/>
                <a:gd name="T18" fmla="*/ 4 w 780"/>
                <a:gd name="T19" fmla="*/ 119 h 317"/>
                <a:gd name="T20" fmla="*/ 21 w 780"/>
                <a:gd name="T21" fmla="*/ 94 h 317"/>
                <a:gd name="T22" fmla="*/ 0 w 780"/>
                <a:gd name="T23" fmla="*/ 289 h 317"/>
                <a:gd name="T24" fmla="*/ 25 w 780"/>
                <a:gd name="T25" fmla="*/ 293 h 317"/>
                <a:gd name="T26" fmla="*/ 114 w 780"/>
                <a:gd name="T27" fmla="*/ 206 h 317"/>
                <a:gd name="T28" fmla="*/ 114 w 780"/>
                <a:gd name="T29" fmla="*/ 206 h 317"/>
                <a:gd name="T30" fmla="*/ 82 w 780"/>
                <a:gd name="T31" fmla="*/ 173 h 317"/>
                <a:gd name="T32" fmla="*/ 114 w 780"/>
                <a:gd name="T33" fmla="*/ 174 h 317"/>
                <a:gd name="T34" fmla="*/ 119 w 780"/>
                <a:gd name="T35" fmla="*/ 180 h 317"/>
                <a:gd name="T36" fmla="*/ 175 w 780"/>
                <a:gd name="T37" fmla="*/ 102 h 317"/>
                <a:gd name="T38" fmla="*/ 175 w 780"/>
                <a:gd name="T39" fmla="*/ 94 h 317"/>
                <a:gd name="T40" fmla="*/ 216 w 780"/>
                <a:gd name="T41" fmla="*/ 308 h 317"/>
                <a:gd name="T42" fmla="*/ 211 w 780"/>
                <a:gd name="T43" fmla="*/ 272 h 317"/>
                <a:gd name="T44" fmla="*/ 175 w 780"/>
                <a:gd name="T45" fmla="*/ 277 h 317"/>
                <a:gd name="T46" fmla="*/ 180 w 780"/>
                <a:gd name="T47" fmla="*/ 314 h 317"/>
                <a:gd name="T48" fmla="*/ 216 w 780"/>
                <a:gd name="T49" fmla="*/ 308 h 317"/>
                <a:gd name="T50" fmla="*/ 304 w 780"/>
                <a:gd name="T51" fmla="*/ 17 h 317"/>
                <a:gd name="T52" fmla="*/ 314 w 780"/>
                <a:gd name="T53" fmla="*/ 192 h 317"/>
                <a:gd name="T54" fmla="*/ 289 w 780"/>
                <a:gd name="T55" fmla="*/ 175 h 317"/>
                <a:gd name="T56" fmla="*/ 272 w 780"/>
                <a:gd name="T57" fmla="*/ 199 h 317"/>
                <a:gd name="T58" fmla="*/ 297 w 780"/>
                <a:gd name="T59" fmla="*/ 216 h 317"/>
                <a:gd name="T60" fmla="*/ 314 w 780"/>
                <a:gd name="T61" fmla="*/ 192 h 317"/>
                <a:gd name="T62" fmla="*/ 401 w 780"/>
                <a:gd name="T63" fmla="*/ 309 h 317"/>
                <a:gd name="T64" fmla="*/ 411 w 780"/>
                <a:gd name="T65" fmla="*/ 272 h 317"/>
                <a:gd name="T66" fmla="*/ 375 w 780"/>
                <a:gd name="T67" fmla="*/ 314 h 317"/>
                <a:gd name="T68" fmla="*/ 369 w 780"/>
                <a:gd name="T69" fmla="*/ 276 h 317"/>
                <a:gd name="T70" fmla="*/ 369 w 780"/>
                <a:gd name="T71" fmla="*/ 276 h 317"/>
                <a:gd name="T72" fmla="*/ 411 w 780"/>
                <a:gd name="T73" fmla="*/ 82 h 317"/>
                <a:gd name="T74" fmla="*/ 375 w 780"/>
                <a:gd name="T75" fmla="*/ 77 h 317"/>
                <a:gd name="T76" fmla="*/ 370 w 780"/>
                <a:gd name="T77" fmla="*/ 113 h 317"/>
                <a:gd name="T78" fmla="*/ 406 w 780"/>
                <a:gd name="T79" fmla="*/ 119 h 317"/>
                <a:gd name="T80" fmla="*/ 467 w 780"/>
                <a:gd name="T81" fmla="*/ 199 h 317"/>
                <a:gd name="T82" fmla="*/ 467 w 780"/>
                <a:gd name="T83" fmla="*/ 192 h 317"/>
                <a:gd name="T84" fmla="*/ 606 w 780"/>
                <a:gd name="T85" fmla="*/ 289 h 317"/>
                <a:gd name="T86" fmla="*/ 582 w 780"/>
                <a:gd name="T87" fmla="*/ 272 h 317"/>
                <a:gd name="T88" fmla="*/ 565 w 780"/>
                <a:gd name="T89" fmla="*/ 297 h 317"/>
                <a:gd name="T90" fmla="*/ 589 w 780"/>
                <a:gd name="T91" fmla="*/ 314 h 317"/>
                <a:gd name="T92" fmla="*/ 606 w 780"/>
                <a:gd name="T93" fmla="*/ 289 h 317"/>
                <a:gd name="T94" fmla="*/ 596 w 780"/>
                <a:gd name="T95" fmla="*/ 114 h 317"/>
                <a:gd name="T96" fmla="*/ 569 w 780"/>
                <a:gd name="T97" fmla="*/ 87 h 317"/>
                <a:gd name="T98" fmla="*/ 569 w 780"/>
                <a:gd name="T99" fmla="*/ 87 h 317"/>
                <a:gd name="T100" fmla="*/ 565 w 780"/>
                <a:gd name="T101" fmla="*/ 119 h 317"/>
                <a:gd name="T102" fmla="*/ 601 w 780"/>
                <a:gd name="T103" fmla="*/ 77 h 317"/>
                <a:gd name="T104" fmla="*/ 704 w 780"/>
                <a:gd name="T105" fmla="*/ 180 h 317"/>
                <a:gd name="T106" fmla="*/ 667 w 780"/>
                <a:gd name="T107" fmla="*/ 174 h 317"/>
                <a:gd name="T108" fmla="*/ 662 w 780"/>
                <a:gd name="T109" fmla="*/ 211 h 317"/>
                <a:gd name="T110" fmla="*/ 699 w 780"/>
                <a:gd name="T111" fmla="*/ 216 h 317"/>
                <a:gd name="T112" fmla="*/ 760 w 780"/>
                <a:gd name="T113" fmla="*/ 297 h 317"/>
                <a:gd name="T114" fmla="*/ 756 w 780"/>
                <a:gd name="T115" fmla="*/ 293 h 317"/>
                <a:gd name="T116" fmla="*/ 103 w 780"/>
                <a:gd name="T117" fmla="*/ 0 h 317"/>
                <a:gd name="T118" fmla="*/ 82 w 780"/>
                <a:gd name="T119" fmla="*/ 21 h 317"/>
                <a:gd name="T120" fmla="*/ 119 w 780"/>
                <a:gd name="T121" fmla="*/ 1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0" h="317">
                  <a:moveTo>
                    <a:pt x="780" y="73"/>
                  </a:moveTo>
                  <a:lnTo>
                    <a:pt x="780" y="73"/>
                  </a:lnTo>
                  <a:cubicBezTo>
                    <a:pt x="778" y="73"/>
                    <a:pt x="777" y="75"/>
                    <a:pt x="777" y="77"/>
                  </a:cubicBezTo>
                  <a:lnTo>
                    <a:pt x="777" y="94"/>
                  </a:lnTo>
                  <a:lnTo>
                    <a:pt x="760" y="94"/>
                  </a:lnTo>
                  <a:cubicBezTo>
                    <a:pt x="758" y="94"/>
                    <a:pt x="756" y="96"/>
                    <a:pt x="756" y="98"/>
                  </a:cubicBezTo>
                  <a:cubicBezTo>
                    <a:pt x="756" y="100"/>
                    <a:pt x="758" y="102"/>
                    <a:pt x="760" y="102"/>
                  </a:cubicBezTo>
                  <a:lnTo>
                    <a:pt x="777" y="102"/>
                  </a:lnTo>
                  <a:lnTo>
                    <a:pt x="777" y="119"/>
                  </a:lnTo>
                  <a:cubicBezTo>
                    <a:pt x="777" y="121"/>
                    <a:pt x="778" y="122"/>
                    <a:pt x="780" y="122"/>
                  </a:cubicBezTo>
                  <a:lnTo>
                    <a:pt x="780" y="73"/>
                  </a:lnTo>
                  <a:close/>
                  <a:moveTo>
                    <a:pt x="707" y="0"/>
                  </a:moveTo>
                  <a:lnTo>
                    <a:pt x="707" y="0"/>
                  </a:lnTo>
                  <a:lnTo>
                    <a:pt x="659" y="0"/>
                  </a:lnTo>
                  <a:cubicBezTo>
                    <a:pt x="659" y="2"/>
                    <a:pt x="660" y="4"/>
                    <a:pt x="662" y="4"/>
                  </a:cubicBezTo>
                  <a:lnTo>
                    <a:pt x="704" y="4"/>
                  </a:lnTo>
                  <a:cubicBezTo>
                    <a:pt x="706" y="4"/>
                    <a:pt x="707" y="2"/>
                    <a:pt x="707" y="0"/>
                  </a:cubicBezTo>
                  <a:close/>
                  <a:moveTo>
                    <a:pt x="512" y="0"/>
                  </a:moveTo>
                  <a:lnTo>
                    <a:pt x="512" y="0"/>
                  </a:lnTo>
                  <a:lnTo>
                    <a:pt x="464" y="0"/>
                  </a:lnTo>
                  <a:cubicBezTo>
                    <a:pt x="464" y="2"/>
                    <a:pt x="465" y="4"/>
                    <a:pt x="467" y="4"/>
                  </a:cubicBezTo>
                  <a:lnTo>
                    <a:pt x="484" y="4"/>
                  </a:lnTo>
                  <a:lnTo>
                    <a:pt x="484" y="21"/>
                  </a:lnTo>
                  <a:cubicBezTo>
                    <a:pt x="484" y="23"/>
                    <a:pt x="486" y="25"/>
                    <a:pt x="488" y="25"/>
                  </a:cubicBezTo>
                  <a:cubicBezTo>
                    <a:pt x="490" y="25"/>
                    <a:pt x="492" y="23"/>
                    <a:pt x="492" y="21"/>
                  </a:cubicBezTo>
                  <a:lnTo>
                    <a:pt x="492" y="4"/>
                  </a:lnTo>
                  <a:lnTo>
                    <a:pt x="509" y="4"/>
                  </a:lnTo>
                  <a:cubicBezTo>
                    <a:pt x="511" y="4"/>
                    <a:pt x="512" y="2"/>
                    <a:pt x="512" y="0"/>
                  </a:cubicBezTo>
                  <a:close/>
                  <a:moveTo>
                    <a:pt x="298" y="0"/>
                  </a:moveTo>
                  <a:lnTo>
                    <a:pt x="298" y="0"/>
                  </a:lnTo>
                  <a:lnTo>
                    <a:pt x="288" y="0"/>
                  </a:lnTo>
                  <a:lnTo>
                    <a:pt x="272" y="16"/>
                  </a:lnTo>
                  <a:cubicBezTo>
                    <a:pt x="271" y="17"/>
                    <a:pt x="271" y="20"/>
                    <a:pt x="272" y="21"/>
                  </a:cubicBezTo>
                  <a:cubicBezTo>
                    <a:pt x="274" y="23"/>
                    <a:pt x="276" y="23"/>
                    <a:pt x="277" y="21"/>
                  </a:cubicBezTo>
                  <a:lnTo>
                    <a:pt x="298" y="0"/>
                  </a:lnTo>
                  <a:close/>
                  <a:moveTo>
                    <a:pt x="0" y="73"/>
                  </a:moveTo>
                  <a:lnTo>
                    <a:pt x="0" y="73"/>
                  </a:lnTo>
                  <a:lnTo>
                    <a:pt x="0" y="73"/>
                  </a:lnTo>
                  <a:lnTo>
                    <a:pt x="0" y="122"/>
                  </a:lnTo>
                  <a:cubicBezTo>
                    <a:pt x="3" y="122"/>
                    <a:pt x="4" y="121"/>
                    <a:pt x="4" y="119"/>
                  </a:cubicBezTo>
                  <a:lnTo>
                    <a:pt x="4" y="102"/>
                  </a:lnTo>
                  <a:lnTo>
                    <a:pt x="21" y="102"/>
                  </a:lnTo>
                  <a:cubicBezTo>
                    <a:pt x="23" y="102"/>
                    <a:pt x="25" y="100"/>
                    <a:pt x="25" y="98"/>
                  </a:cubicBezTo>
                  <a:cubicBezTo>
                    <a:pt x="25" y="96"/>
                    <a:pt x="23" y="94"/>
                    <a:pt x="21" y="94"/>
                  </a:cubicBezTo>
                  <a:lnTo>
                    <a:pt x="4" y="94"/>
                  </a:lnTo>
                  <a:lnTo>
                    <a:pt x="4" y="77"/>
                  </a:lnTo>
                  <a:cubicBezTo>
                    <a:pt x="4" y="75"/>
                    <a:pt x="3" y="73"/>
                    <a:pt x="0" y="73"/>
                  </a:cubicBezTo>
                  <a:close/>
                  <a:moveTo>
                    <a:pt x="0" y="289"/>
                  </a:moveTo>
                  <a:lnTo>
                    <a:pt x="0" y="289"/>
                  </a:lnTo>
                  <a:lnTo>
                    <a:pt x="0" y="297"/>
                  </a:lnTo>
                  <a:lnTo>
                    <a:pt x="21" y="297"/>
                  </a:lnTo>
                  <a:cubicBezTo>
                    <a:pt x="23" y="297"/>
                    <a:pt x="25" y="295"/>
                    <a:pt x="25" y="293"/>
                  </a:cubicBezTo>
                  <a:cubicBezTo>
                    <a:pt x="25" y="291"/>
                    <a:pt x="23" y="289"/>
                    <a:pt x="21" y="289"/>
                  </a:cubicBezTo>
                  <a:lnTo>
                    <a:pt x="0" y="289"/>
                  </a:lnTo>
                  <a:close/>
                  <a:moveTo>
                    <a:pt x="114" y="206"/>
                  </a:moveTo>
                  <a:lnTo>
                    <a:pt x="114" y="206"/>
                  </a:lnTo>
                  <a:cubicBezTo>
                    <a:pt x="111" y="206"/>
                    <a:pt x="109" y="209"/>
                    <a:pt x="109" y="212"/>
                  </a:cubicBezTo>
                  <a:cubicBezTo>
                    <a:pt x="109" y="215"/>
                    <a:pt x="111" y="217"/>
                    <a:pt x="114" y="217"/>
                  </a:cubicBezTo>
                  <a:cubicBezTo>
                    <a:pt x="117" y="217"/>
                    <a:pt x="120" y="215"/>
                    <a:pt x="120" y="212"/>
                  </a:cubicBezTo>
                  <a:cubicBezTo>
                    <a:pt x="120" y="209"/>
                    <a:pt x="117" y="206"/>
                    <a:pt x="114" y="206"/>
                  </a:cubicBezTo>
                  <a:close/>
                  <a:moveTo>
                    <a:pt x="82" y="185"/>
                  </a:moveTo>
                  <a:lnTo>
                    <a:pt x="82" y="185"/>
                  </a:lnTo>
                  <a:cubicBezTo>
                    <a:pt x="85" y="185"/>
                    <a:pt x="87" y="182"/>
                    <a:pt x="87" y="179"/>
                  </a:cubicBezTo>
                  <a:cubicBezTo>
                    <a:pt x="87" y="176"/>
                    <a:pt x="85" y="173"/>
                    <a:pt x="82" y="173"/>
                  </a:cubicBezTo>
                  <a:cubicBezTo>
                    <a:pt x="79" y="173"/>
                    <a:pt x="76" y="176"/>
                    <a:pt x="76" y="179"/>
                  </a:cubicBezTo>
                  <a:cubicBezTo>
                    <a:pt x="76" y="182"/>
                    <a:pt x="79" y="185"/>
                    <a:pt x="82" y="185"/>
                  </a:cubicBezTo>
                  <a:close/>
                  <a:moveTo>
                    <a:pt x="114" y="174"/>
                  </a:moveTo>
                  <a:lnTo>
                    <a:pt x="114" y="174"/>
                  </a:lnTo>
                  <a:lnTo>
                    <a:pt x="77" y="211"/>
                  </a:lnTo>
                  <a:cubicBezTo>
                    <a:pt x="76" y="212"/>
                    <a:pt x="76" y="215"/>
                    <a:pt x="77" y="216"/>
                  </a:cubicBezTo>
                  <a:cubicBezTo>
                    <a:pt x="79" y="218"/>
                    <a:pt x="81" y="218"/>
                    <a:pt x="82" y="216"/>
                  </a:cubicBezTo>
                  <a:lnTo>
                    <a:pt x="119" y="180"/>
                  </a:lnTo>
                  <a:cubicBezTo>
                    <a:pt x="120" y="178"/>
                    <a:pt x="120" y="176"/>
                    <a:pt x="119" y="174"/>
                  </a:cubicBezTo>
                  <a:cubicBezTo>
                    <a:pt x="117" y="173"/>
                    <a:pt x="115" y="173"/>
                    <a:pt x="114" y="174"/>
                  </a:cubicBezTo>
                  <a:close/>
                  <a:moveTo>
                    <a:pt x="175" y="102"/>
                  </a:moveTo>
                  <a:lnTo>
                    <a:pt x="175" y="102"/>
                  </a:lnTo>
                  <a:lnTo>
                    <a:pt x="216" y="102"/>
                  </a:lnTo>
                  <a:cubicBezTo>
                    <a:pt x="218" y="102"/>
                    <a:pt x="220" y="100"/>
                    <a:pt x="220" y="98"/>
                  </a:cubicBezTo>
                  <a:cubicBezTo>
                    <a:pt x="220" y="96"/>
                    <a:pt x="218" y="94"/>
                    <a:pt x="216" y="94"/>
                  </a:cubicBezTo>
                  <a:lnTo>
                    <a:pt x="175" y="94"/>
                  </a:lnTo>
                  <a:cubicBezTo>
                    <a:pt x="173" y="94"/>
                    <a:pt x="171" y="96"/>
                    <a:pt x="171" y="98"/>
                  </a:cubicBezTo>
                  <a:cubicBezTo>
                    <a:pt x="171" y="100"/>
                    <a:pt x="173" y="102"/>
                    <a:pt x="175" y="102"/>
                  </a:cubicBezTo>
                  <a:close/>
                  <a:moveTo>
                    <a:pt x="216" y="308"/>
                  </a:moveTo>
                  <a:lnTo>
                    <a:pt x="216" y="308"/>
                  </a:lnTo>
                  <a:lnTo>
                    <a:pt x="201" y="293"/>
                  </a:lnTo>
                  <a:lnTo>
                    <a:pt x="216" y="277"/>
                  </a:lnTo>
                  <a:cubicBezTo>
                    <a:pt x="218" y="276"/>
                    <a:pt x="218" y="273"/>
                    <a:pt x="216" y="272"/>
                  </a:cubicBezTo>
                  <a:cubicBezTo>
                    <a:pt x="215" y="271"/>
                    <a:pt x="213" y="271"/>
                    <a:pt x="211" y="272"/>
                  </a:cubicBezTo>
                  <a:lnTo>
                    <a:pt x="195" y="288"/>
                  </a:lnTo>
                  <a:lnTo>
                    <a:pt x="180" y="272"/>
                  </a:lnTo>
                  <a:cubicBezTo>
                    <a:pt x="178" y="271"/>
                    <a:pt x="176" y="271"/>
                    <a:pt x="175" y="272"/>
                  </a:cubicBezTo>
                  <a:cubicBezTo>
                    <a:pt x="173" y="273"/>
                    <a:pt x="173" y="276"/>
                    <a:pt x="175" y="277"/>
                  </a:cubicBezTo>
                  <a:lnTo>
                    <a:pt x="190" y="293"/>
                  </a:lnTo>
                  <a:lnTo>
                    <a:pt x="175" y="308"/>
                  </a:lnTo>
                  <a:cubicBezTo>
                    <a:pt x="173" y="310"/>
                    <a:pt x="173" y="312"/>
                    <a:pt x="175" y="314"/>
                  </a:cubicBezTo>
                  <a:cubicBezTo>
                    <a:pt x="176" y="315"/>
                    <a:pt x="178" y="315"/>
                    <a:pt x="180" y="314"/>
                  </a:cubicBezTo>
                  <a:lnTo>
                    <a:pt x="195" y="298"/>
                  </a:lnTo>
                  <a:lnTo>
                    <a:pt x="211" y="314"/>
                  </a:lnTo>
                  <a:cubicBezTo>
                    <a:pt x="213" y="315"/>
                    <a:pt x="215" y="315"/>
                    <a:pt x="216" y="314"/>
                  </a:cubicBezTo>
                  <a:cubicBezTo>
                    <a:pt x="218" y="312"/>
                    <a:pt x="218" y="310"/>
                    <a:pt x="216" y="308"/>
                  </a:cubicBezTo>
                  <a:close/>
                  <a:moveTo>
                    <a:pt x="315" y="17"/>
                  </a:moveTo>
                  <a:lnTo>
                    <a:pt x="315" y="17"/>
                  </a:lnTo>
                  <a:cubicBezTo>
                    <a:pt x="315" y="14"/>
                    <a:pt x="312" y="11"/>
                    <a:pt x="309" y="11"/>
                  </a:cubicBezTo>
                  <a:cubicBezTo>
                    <a:pt x="306" y="11"/>
                    <a:pt x="304" y="14"/>
                    <a:pt x="304" y="17"/>
                  </a:cubicBezTo>
                  <a:cubicBezTo>
                    <a:pt x="304" y="20"/>
                    <a:pt x="306" y="22"/>
                    <a:pt x="309" y="22"/>
                  </a:cubicBezTo>
                  <a:cubicBezTo>
                    <a:pt x="312" y="22"/>
                    <a:pt x="315" y="20"/>
                    <a:pt x="315" y="17"/>
                  </a:cubicBezTo>
                  <a:close/>
                  <a:moveTo>
                    <a:pt x="314" y="192"/>
                  </a:moveTo>
                  <a:lnTo>
                    <a:pt x="314" y="192"/>
                  </a:lnTo>
                  <a:lnTo>
                    <a:pt x="297" y="192"/>
                  </a:lnTo>
                  <a:lnTo>
                    <a:pt x="297" y="175"/>
                  </a:lnTo>
                  <a:cubicBezTo>
                    <a:pt x="297" y="173"/>
                    <a:pt x="295" y="171"/>
                    <a:pt x="293" y="171"/>
                  </a:cubicBezTo>
                  <a:cubicBezTo>
                    <a:pt x="291" y="171"/>
                    <a:pt x="289" y="173"/>
                    <a:pt x="289" y="175"/>
                  </a:cubicBezTo>
                  <a:lnTo>
                    <a:pt x="289" y="192"/>
                  </a:lnTo>
                  <a:lnTo>
                    <a:pt x="272" y="192"/>
                  </a:lnTo>
                  <a:cubicBezTo>
                    <a:pt x="270" y="192"/>
                    <a:pt x="269" y="193"/>
                    <a:pt x="269" y="195"/>
                  </a:cubicBezTo>
                  <a:cubicBezTo>
                    <a:pt x="269" y="197"/>
                    <a:pt x="270" y="199"/>
                    <a:pt x="272" y="199"/>
                  </a:cubicBezTo>
                  <a:lnTo>
                    <a:pt x="289" y="199"/>
                  </a:lnTo>
                  <a:lnTo>
                    <a:pt x="289" y="216"/>
                  </a:lnTo>
                  <a:cubicBezTo>
                    <a:pt x="289" y="218"/>
                    <a:pt x="291" y="220"/>
                    <a:pt x="293" y="220"/>
                  </a:cubicBezTo>
                  <a:cubicBezTo>
                    <a:pt x="295" y="220"/>
                    <a:pt x="297" y="218"/>
                    <a:pt x="297" y="216"/>
                  </a:cubicBezTo>
                  <a:lnTo>
                    <a:pt x="297" y="199"/>
                  </a:lnTo>
                  <a:lnTo>
                    <a:pt x="314" y="199"/>
                  </a:lnTo>
                  <a:cubicBezTo>
                    <a:pt x="316" y="199"/>
                    <a:pt x="317" y="197"/>
                    <a:pt x="317" y="195"/>
                  </a:cubicBezTo>
                  <a:cubicBezTo>
                    <a:pt x="317" y="193"/>
                    <a:pt x="316" y="192"/>
                    <a:pt x="314" y="192"/>
                  </a:cubicBezTo>
                  <a:close/>
                  <a:moveTo>
                    <a:pt x="412" y="309"/>
                  </a:moveTo>
                  <a:lnTo>
                    <a:pt x="412" y="309"/>
                  </a:lnTo>
                  <a:cubicBezTo>
                    <a:pt x="412" y="306"/>
                    <a:pt x="410" y="304"/>
                    <a:pt x="407" y="304"/>
                  </a:cubicBezTo>
                  <a:cubicBezTo>
                    <a:pt x="404" y="304"/>
                    <a:pt x="401" y="306"/>
                    <a:pt x="401" y="309"/>
                  </a:cubicBezTo>
                  <a:cubicBezTo>
                    <a:pt x="401" y="312"/>
                    <a:pt x="404" y="315"/>
                    <a:pt x="407" y="315"/>
                  </a:cubicBezTo>
                  <a:cubicBezTo>
                    <a:pt x="410" y="315"/>
                    <a:pt x="412" y="312"/>
                    <a:pt x="412" y="309"/>
                  </a:cubicBezTo>
                  <a:close/>
                  <a:moveTo>
                    <a:pt x="411" y="272"/>
                  </a:moveTo>
                  <a:lnTo>
                    <a:pt x="411" y="272"/>
                  </a:lnTo>
                  <a:cubicBezTo>
                    <a:pt x="410" y="271"/>
                    <a:pt x="408" y="271"/>
                    <a:pt x="406" y="272"/>
                  </a:cubicBezTo>
                  <a:lnTo>
                    <a:pt x="370" y="308"/>
                  </a:lnTo>
                  <a:cubicBezTo>
                    <a:pt x="368" y="310"/>
                    <a:pt x="368" y="312"/>
                    <a:pt x="370" y="314"/>
                  </a:cubicBezTo>
                  <a:cubicBezTo>
                    <a:pt x="371" y="315"/>
                    <a:pt x="373" y="315"/>
                    <a:pt x="375" y="314"/>
                  </a:cubicBezTo>
                  <a:lnTo>
                    <a:pt x="411" y="277"/>
                  </a:lnTo>
                  <a:cubicBezTo>
                    <a:pt x="413" y="276"/>
                    <a:pt x="413" y="273"/>
                    <a:pt x="411" y="272"/>
                  </a:cubicBezTo>
                  <a:close/>
                  <a:moveTo>
                    <a:pt x="369" y="276"/>
                  </a:moveTo>
                  <a:lnTo>
                    <a:pt x="369" y="276"/>
                  </a:lnTo>
                  <a:cubicBezTo>
                    <a:pt x="369" y="280"/>
                    <a:pt x="371" y="282"/>
                    <a:pt x="374" y="282"/>
                  </a:cubicBezTo>
                  <a:cubicBezTo>
                    <a:pt x="377" y="282"/>
                    <a:pt x="380" y="280"/>
                    <a:pt x="380" y="276"/>
                  </a:cubicBezTo>
                  <a:cubicBezTo>
                    <a:pt x="380" y="273"/>
                    <a:pt x="377" y="271"/>
                    <a:pt x="374" y="271"/>
                  </a:cubicBezTo>
                  <a:cubicBezTo>
                    <a:pt x="371" y="271"/>
                    <a:pt x="369" y="273"/>
                    <a:pt x="369" y="276"/>
                  </a:cubicBezTo>
                  <a:close/>
                  <a:moveTo>
                    <a:pt x="411" y="113"/>
                  </a:moveTo>
                  <a:lnTo>
                    <a:pt x="411" y="113"/>
                  </a:lnTo>
                  <a:lnTo>
                    <a:pt x="396" y="98"/>
                  </a:lnTo>
                  <a:lnTo>
                    <a:pt x="411" y="82"/>
                  </a:lnTo>
                  <a:cubicBezTo>
                    <a:pt x="413" y="81"/>
                    <a:pt x="413" y="78"/>
                    <a:pt x="411" y="77"/>
                  </a:cubicBezTo>
                  <a:cubicBezTo>
                    <a:pt x="410" y="76"/>
                    <a:pt x="408" y="76"/>
                    <a:pt x="406" y="77"/>
                  </a:cubicBezTo>
                  <a:lnTo>
                    <a:pt x="390" y="93"/>
                  </a:lnTo>
                  <a:lnTo>
                    <a:pt x="375" y="77"/>
                  </a:lnTo>
                  <a:cubicBezTo>
                    <a:pt x="373" y="76"/>
                    <a:pt x="371" y="76"/>
                    <a:pt x="370" y="77"/>
                  </a:cubicBezTo>
                  <a:cubicBezTo>
                    <a:pt x="368" y="78"/>
                    <a:pt x="368" y="81"/>
                    <a:pt x="370" y="82"/>
                  </a:cubicBezTo>
                  <a:lnTo>
                    <a:pt x="385" y="98"/>
                  </a:lnTo>
                  <a:lnTo>
                    <a:pt x="370" y="113"/>
                  </a:lnTo>
                  <a:cubicBezTo>
                    <a:pt x="368" y="115"/>
                    <a:pt x="368" y="117"/>
                    <a:pt x="370" y="119"/>
                  </a:cubicBezTo>
                  <a:cubicBezTo>
                    <a:pt x="371" y="120"/>
                    <a:pt x="373" y="120"/>
                    <a:pt x="375" y="119"/>
                  </a:cubicBezTo>
                  <a:lnTo>
                    <a:pt x="390" y="103"/>
                  </a:lnTo>
                  <a:lnTo>
                    <a:pt x="406" y="119"/>
                  </a:lnTo>
                  <a:cubicBezTo>
                    <a:pt x="408" y="120"/>
                    <a:pt x="410" y="120"/>
                    <a:pt x="411" y="119"/>
                  </a:cubicBezTo>
                  <a:cubicBezTo>
                    <a:pt x="413" y="117"/>
                    <a:pt x="413" y="115"/>
                    <a:pt x="411" y="113"/>
                  </a:cubicBezTo>
                  <a:close/>
                  <a:moveTo>
                    <a:pt x="467" y="199"/>
                  </a:moveTo>
                  <a:lnTo>
                    <a:pt x="467" y="199"/>
                  </a:lnTo>
                  <a:lnTo>
                    <a:pt x="509" y="199"/>
                  </a:lnTo>
                  <a:cubicBezTo>
                    <a:pt x="511" y="199"/>
                    <a:pt x="512" y="197"/>
                    <a:pt x="512" y="195"/>
                  </a:cubicBezTo>
                  <a:cubicBezTo>
                    <a:pt x="512" y="193"/>
                    <a:pt x="511" y="192"/>
                    <a:pt x="509" y="192"/>
                  </a:cubicBezTo>
                  <a:lnTo>
                    <a:pt x="467" y="192"/>
                  </a:lnTo>
                  <a:cubicBezTo>
                    <a:pt x="465" y="192"/>
                    <a:pt x="464" y="193"/>
                    <a:pt x="464" y="195"/>
                  </a:cubicBezTo>
                  <a:cubicBezTo>
                    <a:pt x="464" y="197"/>
                    <a:pt x="465" y="199"/>
                    <a:pt x="467" y="199"/>
                  </a:cubicBezTo>
                  <a:close/>
                  <a:moveTo>
                    <a:pt x="606" y="289"/>
                  </a:moveTo>
                  <a:lnTo>
                    <a:pt x="606" y="289"/>
                  </a:lnTo>
                  <a:lnTo>
                    <a:pt x="589" y="289"/>
                  </a:lnTo>
                  <a:lnTo>
                    <a:pt x="589" y="272"/>
                  </a:lnTo>
                  <a:cubicBezTo>
                    <a:pt x="589" y="270"/>
                    <a:pt x="588" y="268"/>
                    <a:pt x="585" y="268"/>
                  </a:cubicBezTo>
                  <a:cubicBezTo>
                    <a:pt x="583" y="268"/>
                    <a:pt x="582" y="270"/>
                    <a:pt x="582" y="272"/>
                  </a:cubicBezTo>
                  <a:lnTo>
                    <a:pt x="582" y="289"/>
                  </a:lnTo>
                  <a:lnTo>
                    <a:pt x="565" y="289"/>
                  </a:lnTo>
                  <a:cubicBezTo>
                    <a:pt x="563" y="289"/>
                    <a:pt x="561" y="291"/>
                    <a:pt x="561" y="293"/>
                  </a:cubicBezTo>
                  <a:cubicBezTo>
                    <a:pt x="561" y="295"/>
                    <a:pt x="563" y="297"/>
                    <a:pt x="565" y="297"/>
                  </a:cubicBezTo>
                  <a:lnTo>
                    <a:pt x="582" y="297"/>
                  </a:lnTo>
                  <a:lnTo>
                    <a:pt x="582" y="314"/>
                  </a:lnTo>
                  <a:cubicBezTo>
                    <a:pt x="582" y="316"/>
                    <a:pt x="583" y="317"/>
                    <a:pt x="585" y="317"/>
                  </a:cubicBezTo>
                  <a:cubicBezTo>
                    <a:pt x="588" y="317"/>
                    <a:pt x="589" y="316"/>
                    <a:pt x="589" y="314"/>
                  </a:cubicBezTo>
                  <a:lnTo>
                    <a:pt x="589" y="297"/>
                  </a:lnTo>
                  <a:lnTo>
                    <a:pt x="606" y="297"/>
                  </a:lnTo>
                  <a:cubicBezTo>
                    <a:pt x="608" y="297"/>
                    <a:pt x="610" y="295"/>
                    <a:pt x="610" y="293"/>
                  </a:cubicBezTo>
                  <a:cubicBezTo>
                    <a:pt x="610" y="291"/>
                    <a:pt x="608" y="289"/>
                    <a:pt x="606" y="289"/>
                  </a:cubicBezTo>
                  <a:close/>
                  <a:moveTo>
                    <a:pt x="607" y="114"/>
                  </a:moveTo>
                  <a:lnTo>
                    <a:pt x="607" y="114"/>
                  </a:lnTo>
                  <a:cubicBezTo>
                    <a:pt x="607" y="111"/>
                    <a:pt x="605" y="109"/>
                    <a:pt x="602" y="109"/>
                  </a:cubicBezTo>
                  <a:cubicBezTo>
                    <a:pt x="599" y="109"/>
                    <a:pt x="596" y="111"/>
                    <a:pt x="596" y="114"/>
                  </a:cubicBezTo>
                  <a:cubicBezTo>
                    <a:pt x="596" y="117"/>
                    <a:pt x="599" y="120"/>
                    <a:pt x="602" y="120"/>
                  </a:cubicBezTo>
                  <a:cubicBezTo>
                    <a:pt x="605" y="120"/>
                    <a:pt x="607" y="117"/>
                    <a:pt x="607" y="114"/>
                  </a:cubicBezTo>
                  <a:close/>
                  <a:moveTo>
                    <a:pt x="569" y="87"/>
                  </a:moveTo>
                  <a:lnTo>
                    <a:pt x="569" y="87"/>
                  </a:lnTo>
                  <a:cubicBezTo>
                    <a:pt x="572" y="87"/>
                    <a:pt x="575" y="85"/>
                    <a:pt x="575" y="81"/>
                  </a:cubicBezTo>
                  <a:cubicBezTo>
                    <a:pt x="575" y="78"/>
                    <a:pt x="572" y="76"/>
                    <a:pt x="569" y="76"/>
                  </a:cubicBezTo>
                  <a:cubicBezTo>
                    <a:pt x="566" y="76"/>
                    <a:pt x="564" y="78"/>
                    <a:pt x="564" y="81"/>
                  </a:cubicBezTo>
                  <a:cubicBezTo>
                    <a:pt x="564" y="85"/>
                    <a:pt x="566" y="87"/>
                    <a:pt x="569" y="87"/>
                  </a:cubicBezTo>
                  <a:close/>
                  <a:moveTo>
                    <a:pt x="601" y="77"/>
                  </a:moveTo>
                  <a:lnTo>
                    <a:pt x="601" y="77"/>
                  </a:lnTo>
                  <a:lnTo>
                    <a:pt x="565" y="113"/>
                  </a:lnTo>
                  <a:cubicBezTo>
                    <a:pt x="563" y="115"/>
                    <a:pt x="563" y="117"/>
                    <a:pt x="565" y="119"/>
                  </a:cubicBezTo>
                  <a:cubicBezTo>
                    <a:pt x="566" y="120"/>
                    <a:pt x="568" y="120"/>
                    <a:pt x="570" y="119"/>
                  </a:cubicBezTo>
                  <a:lnTo>
                    <a:pt x="606" y="82"/>
                  </a:lnTo>
                  <a:cubicBezTo>
                    <a:pt x="608" y="81"/>
                    <a:pt x="608" y="78"/>
                    <a:pt x="606" y="77"/>
                  </a:cubicBezTo>
                  <a:cubicBezTo>
                    <a:pt x="605" y="76"/>
                    <a:pt x="603" y="76"/>
                    <a:pt x="601" y="77"/>
                  </a:cubicBezTo>
                  <a:close/>
                  <a:moveTo>
                    <a:pt x="704" y="211"/>
                  </a:moveTo>
                  <a:lnTo>
                    <a:pt x="704" y="211"/>
                  </a:lnTo>
                  <a:lnTo>
                    <a:pt x="688" y="195"/>
                  </a:lnTo>
                  <a:lnTo>
                    <a:pt x="704" y="180"/>
                  </a:lnTo>
                  <a:cubicBezTo>
                    <a:pt x="705" y="178"/>
                    <a:pt x="705" y="176"/>
                    <a:pt x="704" y="174"/>
                  </a:cubicBezTo>
                  <a:cubicBezTo>
                    <a:pt x="702" y="173"/>
                    <a:pt x="700" y="173"/>
                    <a:pt x="699" y="174"/>
                  </a:cubicBezTo>
                  <a:lnTo>
                    <a:pt x="683" y="190"/>
                  </a:lnTo>
                  <a:lnTo>
                    <a:pt x="667" y="174"/>
                  </a:lnTo>
                  <a:cubicBezTo>
                    <a:pt x="666" y="173"/>
                    <a:pt x="664" y="173"/>
                    <a:pt x="662" y="174"/>
                  </a:cubicBezTo>
                  <a:cubicBezTo>
                    <a:pt x="661" y="176"/>
                    <a:pt x="661" y="178"/>
                    <a:pt x="662" y="180"/>
                  </a:cubicBezTo>
                  <a:lnTo>
                    <a:pt x="678" y="195"/>
                  </a:lnTo>
                  <a:lnTo>
                    <a:pt x="662" y="211"/>
                  </a:lnTo>
                  <a:cubicBezTo>
                    <a:pt x="661" y="212"/>
                    <a:pt x="661" y="215"/>
                    <a:pt x="662" y="216"/>
                  </a:cubicBezTo>
                  <a:cubicBezTo>
                    <a:pt x="664" y="218"/>
                    <a:pt x="666" y="218"/>
                    <a:pt x="667" y="216"/>
                  </a:cubicBezTo>
                  <a:lnTo>
                    <a:pt x="683" y="201"/>
                  </a:lnTo>
                  <a:lnTo>
                    <a:pt x="699" y="216"/>
                  </a:lnTo>
                  <a:cubicBezTo>
                    <a:pt x="700" y="218"/>
                    <a:pt x="702" y="218"/>
                    <a:pt x="704" y="216"/>
                  </a:cubicBezTo>
                  <a:cubicBezTo>
                    <a:pt x="705" y="215"/>
                    <a:pt x="705" y="212"/>
                    <a:pt x="704" y="211"/>
                  </a:cubicBezTo>
                  <a:close/>
                  <a:moveTo>
                    <a:pt x="760" y="297"/>
                  </a:moveTo>
                  <a:lnTo>
                    <a:pt x="760" y="297"/>
                  </a:lnTo>
                  <a:lnTo>
                    <a:pt x="780" y="297"/>
                  </a:lnTo>
                  <a:lnTo>
                    <a:pt x="780" y="289"/>
                  </a:lnTo>
                  <a:lnTo>
                    <a:pt x="760" y="289"/>
                  </a:lnTo>
                  <a:cubicBezTo>
                    <a:pt x="758" y="289"/>
                    <a:pt x="756" y="291"/>
                    <a:pt x="756" y="293"/>
                  </a:cubicBezTo>
                  <a:cubicBezTo>
                    <a:pt x="756" y="295"/>
                    <a:pt x="758" y="297"/>
                    <a:pt x="760" y="297"/>
                  </a:cubicBezTo>
                  <a:close/>
                  <a:moveTo>
                    <a:pt x="119" y="16"/>
                  </a:moveTo>
                  <a:lnTo>
                    <a:pt x="119" y="16"/>
                  </a:lnTo>
                  <a:lnTo>
                    <a:pt x="103" y="0"/>
                  </a:lnTo>
                  <a:lnTo>
                    <a:pt x="93" y="0"/>
                  </a:lnTo>
                  <a:lnTo>
                    <a:pt x="77" y="16"/>
                  </a:lnTo>
                  <a:cubicBezTo>
                    <a:pt x="76" y="17"/>
                    <a:pt x="76" y="20"/>
                    <a:pt x="77" y="21"/>
                  </a:cubicBezTo>
                  <a:cubicBezTo>
                    <a:pt x="79" y="23"/>
                    <a:pt x="81" y="23"/>
                    <a:pt x="82" y="21"/>
                  </a:cubicBezTo>
                  <a:lnTo>
                    <a:pt x="98" y="6"/>
                  </a:lnTo>
                  <a:lnTo>
                    <a:pt x="114" y="21"/>
                  </a:lnTo>
                  <a:cubicBezTo>
                    <a:pt x="115" y="23"/>
                    <a:pt x="117" y="23"/>
                    <a:pt x="119" y="21"/>
                  </a:cubicBezTo>
                  <a:cubicBezTo>
                    <a:pt x="120" y="20"/>
                    <a:pt x="120" y="17"/>
                    <a:pt x="119" y="16"/>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pic>
        <p:nvPicPr>
          <p:cNvPr id="55" name="Picture 54">
            <a:extLst>
              <a:ext uri="{FF2B5EF4-FFF2-40B4-BE49-F238E27FC236}">
                <a16:creationId xmlns:a16="http://schemas.microsoft.com/office/drawing/2014/main" id="{DBDC33A9-A991-4ABF-B1B3-E11248891137}"/>
              </a:ext>
            </a:extLst>
          </p:cNvPr>
          <p:cNvPicPr>
            <a:picLocks noChangeAspect="1"/>
          </p:cNvPicPr>
          <p:nvPr userDrawn="1"/>
        </p:nvPicPr>
        <p:blipFill>
          <a:blip r:embed="rId2"/>
          <a:stretch>
            <a:fillRect/>
          </a:stretch>
        </p:blipFill>
        <p:spPr>
          <a:xfrm rot="10800000">
            <a:off x="5377909" y="2983299"/>
            <a:ext cx="486697" cy="408825"/>
          </a:xfrm>
          <a:prstGeom prst="rect">
            <a:avLst/>
          </a:prstGeom>
        </p:spPr>
      </p:pic>
      <p:cxnSp>
        <p:nvCxnSpPr>
          <p:cNvPr id="56" name="RuleLine - Mid">
            <a:extLst>
              <a:ext uri="{FF2B5EF4-FFF2-40B4-BE49-F238E27FC236}">
                <a16:creationId xmlns:a16="http://schemas.microsoft.com/office/drawing/2014/main" id="{2AFC365C-54FA-49F0-9385-8EA6AD726241}"/>
              </a:ext>
            </a:extLst>
          </p:cNvPr>
          <p:cNvCxnSpPr/>
          <p:nvPr userDrawn="1"/>
        </p:nvCxnSpPr>
        <p:spPr>
          <a:xfrm>
            <a:off x="667265" y="28466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099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Stat - Left B">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3" name="Title Placeholder - Top"/>
          <p:cNvSpPr>
            <a:spLocks noGrp="1"/>
          </p:cNvSpPr>
          <p:nvPr>
            <p:ph type="title" hasCustomPrompt="1"/>
          </p:nvPr>
        </p:nvSpPr>
        <p:spPr>
          <a:xfrm>
            <a:off x="7366001" y="457201"/>
            <a:ext cx="3352798" cy="2057399"/>
          </a:xfrm>
        </p:spPr>
        <p:txBody>
          <a:bodyPr/>
          <a:lstStyle>
            <a:lvl1pPr>
              <a:defRPr/>
            </a:lvl1pPr>
          </a:lstStyle>
          <a:p>
            <a:r>
              <a:rPr lang="en-US"/>
              <a:t>Click to add title</a:t>
            </a:r>
          </a:p>
        </p:txBody>
      </p:sp>
      <p:sp>
        <p:nvSpPr>
          <p:cNvPr id="14" name="Text Placeholder - Left, Mid"/>
          <p:cNvSpPr>
            <a:spLocks noGrp="1"/>
          </p:cNvSpPr>
          <p:nvPr>
            <p:ph type="body" sz="quarter" idx="13"/>
          </p:nvPr>
        </p:nvSpPr>
        <p:spPr>
          <a:xfrm>
            <a:off x="7366001" y="3200400"/>
            <a:ext cx="3352799" cy="2819400"/>
          </a:xfrm>
        </p:spPr>
        <p:txBody>
          <a:bodyPr/>
          <a:lstStyle>
            <a:lvl1pPr>
              <a:lnSpc>
                <a:spcPct val="100000"/>
              </a:lnSpc>
              <a:spcBef>
                <a:spcPts val="0"/>
              </a:spcBef>
              <a:spcAft>
                <a:spcPts val="1000"/>
              </a:spcAft>
              <a:defRPr sz="2400" baseline="0">
                <a:latin typeface="+mn-lt"/>
              </a:defRPr>
            </a:lvl1pPr>
          </a:lstStyle>
          <a:p>
            <a:pPr lvl="0"/>
            <a:r>
              <a:rPr lang="en-US"/>
              <a:t>Click to edit Master text styles</a:t>
            </a:r>
          </a:p>
        </p:txBody>
      </p:sp>
      <p:cxnSp>
        <p:nvCxnSpPr>
          <p:cNvPr id="17" name="RuleLine - Mid"/>
          <p:cNvCxnSpPr/>
          <p:nvPr/>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AA69C0F3-AD3A-42A0-8BC1-298343EBBFB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873EC2F3-4F45-4B4E-A1A6-B0B2012525A1}"/>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cxnSp>
        <p:nvCxnSpPr>
          <p:cNvPr id="16" name="RuleLine - Mid">
            <a:extLst>
              <a:ext uri="{FF2B5EF4-FFF2-40B4-BE49-F238E27FC236}">
                <a16:creationId xmlns:a16="http://schemas.microsoft.com/office/drawing/2014/main" id="{33FED969-6DDF-4537-9CD8-0B323C339286}"/>
              </a:ext>
            </a:extLst>
          </p:cNvPr>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2713071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Stat - Left B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3" name="Footer Placeholder 2"/>
          <p:cNvSpPr>
            <a:spLocks noGrp="1"/>
          </p:cNvSpPr>
          <p:nvPr>
            <p:ph type="ftr" sz="quarter" idx="36"/>
          </p:nvPr>
        </p:nvSpPr>
        <p:spPr/>
        <p:txBody>
          <a:bodyPr/>
          <a:lstStyle/>
          <a:p>
            <a:r>
              <a:rPr lang="en-US"/>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a:p>
        </p:txBody>
      </p:sp>
      <p:sp>
        <p:nvSpPr>
          <p:cNvPr id="11" name="Title Placeholder - Top"/>
          <p:cNvSpPr>
            <a:spLocks noGrp="1"/>
          </p:cNvSpPr>
          <p:nvPr>
            <p:ph type="title" hasCustomPrompt="1"/>
          </p:nvPr>
        </p:nvSpPr>
        <p:spPr>
          <a:xfrm>
            <a:off x="7366001" y="457201"/>
            <a:ext cx="3352798" cy="2057399"/>
          </a:xfrm>
        </p:spPr>
        <p:txBody>
          <a:bodyPr/>
          <a:lstStyle>
            <a:lvl1pPr>
              <a:defRPr>
                <a:solidFill>
                  <a:schemeClr val="tx2"/>
                </a:solidFill>
              </a:defRPr>
            </a:lvl1pPr>
          </a:lstStyle>
          <a:p>
            <a:r>
              <a:rPr lang="en-US"/>
              <a:t>Click to add title</a:t>
            </a:r>
          </a:p>
        </p:txBody>
      </p:sp>
      <p:sp>
        <p:nvSpPr>
          <p:cNvPr id="12" name="Text Placeholder - Left, Mid"/>
          <p:cNvSpPr>
            <a:spLocks noGrp="1"/>
          </p:cNvSpPr>
          <p:nvPr>
            <p:ph type="body" sz="quarter" idx="13" hasCustomPrompt="1"/>
          </p:nvPr>
        </p:nvSpPr>
        <p:spPr>
          <a:xfrm>
            <a:off x="7366001" y="3200400"/>
            <a:ext cx="3352799" cy="2819400"/>
          </a:xfrm>
        </p:spPr>
        <p:txBody>
          <a:bodyPr/>
          <a:lstStyle>
            <a:lvl1pPr>
              <a:lnSpc>
                <a:spcPct val="100000"/>
              </a:lnSpc>
              <a:spcBef>
                <a:spcPts val="0"/>
              </a:spcBef>
              <a:spcAft>
                <a:spcPts val="1000"/>
              </a:spcAft>
              <a:defRPr sz="2400" baseline="0">
                <a:solidFill>
                  <a:schemeClr val="tx2"/>
                </a:solidFill>
                <a:latin typeface="+mn-lt"/>
              </a:defRPr>
            </a:lvl1pPr>
            <a:lvl2pPr>
              <a:defRPr>
                <a:solidFill>
                  <a:schemeClr val="tx2"/>
                </a:solidFill>
              </a:defRPr>
            </a:lvl2pPr>
            <a:lvl4pPr>
              <a:buClr>
                <a:schemeClr val="accent3"/>
              </a:buClr>
              <a:defRPr/>
            </a:lvl4pPr>
            <a:lvl5pPr>
              <a:buClr>
                <a:schemeClr val="accent3"/>
              </a:buClr>
              <a:defRPr/>
            </a:lvl5pPr>
            <a:lvl6pPr>
              <a:buClr>
                <a:schemeClr val="accent3"/>
              </a:buClr>
              <a:defRPr/>
            </a:lvl6pPr>
          </a:lstStyle>
          <a:p>
            <a:pPr lvl="0"/>
            <a:r>
              <a:rPr lang="en-US"/>
              <a:t>Header 1</a:t>
            </a:r>
          </a:p>
          <a:p>
            <a:pPr lvl="1"/>
            <a:r>
              <a:rPr lang="en-US"/>
              <a:t>Header 2</a:t>
            </a:r>
          </a:p>
          <a:p>
            <a:pPr lvl="2"/>
            <a:r>
              <a:rPr lang="en-US"/>
              <a:t>Body copy</a:t>
            </a:r>
          </a:p>
          <a:p>
            <a:pPr lvl="3"/>
            <a:r>
              <a:rPr lang="en-US"/>
              <a:t>Fourth level</a:t>
            </a:r>
          </a:p>
          <a:p>
            <a:pPr lvl="4"/>
            <a:r>
              <a:rPr lang="en-US"/>
              <a:t>Fifth level </a:t>
            </a:r>
          </a:p>
          <a:p>
            <a:pPr lvl="5"/>
            <a:r>
              <a:rPr lang="en-US"/>
              <a:t>Sixth level</a:t>
            </a:r>
          </a:p>
        </p:txBody>
      </p:sp>
      <p:cxnSp>
        <p:nvCxnSpPr>
          <p:cNvPr id="15" name="RuleLine - Mid"/>
          <p:cNvCxnSpPr/>
          <p:nvPr/>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RuleLine - Top" hidden="1">
            <a:extLst>
              <a:ext uri="{FF2B5EF4-FFF2-40B4-BE49-F238E27FC236}">
                <a16:creationId xmlns:a16="http://schemas.microsoft.com/office/drawing/2014/main" id="{ED436010-5178-46A9-B7BA-D5E885F612E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3" name="Picture 12">
            <a:extLst>
              <a:ext uri="{FF2B5EF4-FFF2-40B4-BE49-F238E27FC236}">
                <a16:creationId xmlns:a16="http://schemas.microsoft.com/office/drawing/2014/main" id="{5FDABB91-7DDB-41D0-BB3D-4A21552DC3FC}"/>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cxnSp>
        <p:nvCxnSpPr>
          <p:cNvPr id="14" name="RuleLine - Mid">
            <a:extLst>
              <a:ext uri="{FF2B5EF4-FFF2-40B4-BE49-F238E27FC236}">
                <a16:creationId xmlns:a16="http://schemas.microsoft.com/office/drawing/2014/main" id="{8D3CE5D7-1CD9-4F78-8BA2-7AD0E9B812D4}"/>
              </a:ext>
            </a:extLst>
          </p:cNvPr>
          <p:cNvCxnSpPr/>
          <p:nvPr userDrawn="1"/>
        </p:nvCxnSpPr>
        <p:spPr>
          <a:xfrm>
            <a:off x="7358762" y="2857500"/>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844243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Content A_Dark">
    <p:bg>
      <p:bgRef idx="1001">
        <a:schemeClr val="bg2"/>
      </p:bgRef>
    </p:bg>
    <p:spTree>
      <p:nvGrpSpPr>
        <p:cNvPr id="1" name=""/>
        <p:cNvGrpSpPr/>
        <p:nvPr/>
      </p:nvGrpSpPr>
      <p:grpSpPr>
        <a:xfrm>
          <a:off x="0" y="0"/>
          <a:ext cx="0" cy="0"/>
          <a:chOff x="0" y="0"/>
          <a:chExt cx="0" cy="0"/>
        </a:xfrm>
      </p:grpSpPr>
      <p:sp>
        <p:nvSpPr>
          <p:cNvPr id="10" name="Content Placeholder 9"/>
          <p:cNvSpPr>
            <a:spLocks noGrp="1"/>
          </p:cNvSpPr>
          <p:nvPr>
            <p:ph sz="quarter" idx="15" hasCustomPrompt="1"/>
          </p:nvPr>
        </p:nvSpPr>
        <p:spPr>
          <a:xfrm>
            <a:off x="660399" y="1828801"/>
            <a:ext cx="10058401" cy="4191000"/>
          </a:xfrm>
        </p:spPr>
        <p:txBody>
          <a:bodyPr/>
          <a:lstStyle>
            <a:lvl1pPr>
              <a:defRPr>
                <a:solidFill>
                  <a:schemeClr val="accent3"/>
                </a:solidFill>
              </a:defRPr>
            </a:lvl1pPr>
            <a:lvl2pPr>
              <a:defRPr b="1" baseline="0">
                <a:solidFill>
                  <a:schemeClr val="accent3"/>
                </a:solidFill>
              </a:defRPr>
            </a:lvl2pPr>
            <a:lvl3pPr>
              <a:defRPr>
                <a:solidFill>
                  <a:schemeClr val="tx1"/>
                </a:solidFill>
              </a:defRPr>
            </a:lvl3pPr>
            <a:lvl4pPr marL="230188" indent="-230188">
              <a:buClr>
                <a:schemeClr val="accent3"/>
              </a:buClr>
              <a:buFont typeface="Arial" panose="020B0604020202020204" pitchFamily="34" charset="0"/>
              <a:buChar char="•"/>
              <a:defRPr/>
            </a:lvl4pPr>
            <a:lvl5pPr marL="460375" indent="-254000">
              <a:buClr>
                <a:schemeClr val="accent3"/>
              </a:buClr>
              <a:buFont typeface="Arial" panose="020B0604020202020204" pitchFamily="34" charset="0"/>
              <a:buChar char="•"/>
              <a:defRPr>
                <a:solidFill>
                  <a:schemeClr val="tx1"/>
                </a:solidFill>
              </a:defRPr>
            </a:lvl5pPr>
            <a:lvl6pPr marL="642938" indent="-242888">
              <a:buClr>
                <a:schemeClr val="accent3"/>
              </a:buClr>
              <a:buFont typeface="Arial" panose="020B0604020202020204" pitchFamily="34" charset="0"/>
              <a:buChar char="•"/>
              <a:defRPr>
                <a:solidFill>
                  <a:schemeClr val="tx1"/>
                </a:solidFill>
              </a:defRPr>
            </a:lvl6pPr>
          </a:lstStyle>
          <a:p>
            <a:pPr lvl="0"/>
            <a:r>
              <a:rPr lang="en-US"/>
              <a:t>Header 1</a:t>
            </a:r>
          </a:p>
          <a:p>
            <a:pPr lvl="1"/>
            <a:r>
              <a:rPr lang="en-US"/>
              <a:t>HEADER 2</a:t>
            </a:r>
          </a:p>
          <a:p>
            <a:pPr lvl="2"/>
            <a:r>
              <a:rPr lang="en-US"/>
              <a:t>Body copy</a:t>
            </a:r>
          </a:p>
          <a:p>
            <a:pPr lvl="3"/>
            <a:r>
              <a:rPr lang="en-US"/>
              <a:t>Bullet 1</a:t>
            </a:r>
          </a:p>
          <a:p>
            <a:pPr lvl="4"/>
            <a:r>
              <a:rPr lang="en-US"/>
              <a:t>Bullet 2</a:t>
            </a:r>
          </a:p>
          <a:p>
            <a:pPr lvl="5"/>
            <a:r>
              <a:rPr lang="en-US"/>
              <a:t>Bullet 3</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cxnSp>
        <p:nvCxnSpPr>
          <p:cNvPr id="9" name="RuleLine - Top">
            <a:extLst>
              <a:ext uri="{FF2B5EF4-FFF2-40B4-BE49-F238E27FC236}">
                <a16:creationId xmlns:a16="http://schemas.microsoft.com/office/drawing/2014/main" id="{54BF59B8-A8E0-4DD5-84B9-BAED7418818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FE4E023-64AD-48DC-A39B-65BBFEC1A9F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B8C50619-53CB-49D8-B539-0221182BCB7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343408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p:cSld name="Stat - Right C + Image">
    <p:bg>
      <p:bgRef idx="1001">
        <a:schemeClr val="bg1"/>
      </p:bgRef>
    </p:bg>
    <p:spTree>
      <p:nvGrpSpPr>
        <p:cNvPr id="1" name=""/>
        <p:cNvGrpSpPr/>
        <p:nvPr/>
      </p:nvGrpSpPr>
      <p:grpSpPr>
        <a:xfrm>
          <a:off x="0" y="0"/>
          <a:ext cx="0" cy="0"/>
          <a:chOff x="0" y="0"/>
          <a:chExt cx="0" cy="0"/>
        </a:xfrm>
      </p:grpSpPr>
      <p:sp>
        <p:nvSpPr>
          <p:cNvPr id="16" name="Rectangle 15"/>
          <p:cNvSpPr/>
          <p:nvPr/>
        </p:nvSpPr>
        <p:spPr>
          <a:xfrm>
            <a:off x="0" y="2667001"/>
            <a:ext cx="1554480" cy="381000"/>
          </a:xfrm>
          <a:prstGeom prst="rect">
            <a:avLst/>
          </a:prstGeom>
          <a:solidFill>
            <a:schemeClr val="bg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pic>
        <p:nvPicPr>
          <p:cNvPr id="12" name="Picture 11"/>
          <p:cNvPicPr>
            <a:picLocks noChangeAspect="1"/>
          </p:cNvPicPr>
          <p:nvPr/>
        </p:nvPicPr>
        <p:blipFill>
          <a:blip r:embed="rId2"/>
          <a:stretch>
            <a:fillRect/>
          </a:stretch>
        </p:blipFill>
        <p:spPr>
          <a:xfrm rot="10800000">
            <a:off x="6065777" y="2995988"/>
            <a:ext cx="486697" cy="408825"/>
          </a:xfrm>
          <a:prstGeom prst="rect">
            <a:avLst/>
          </a:prstGeom>
        </p:spPr>
      </p:pic>
      <p:sp>
        <p:nvSpPr>
          <p:cNvPr id="13"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5" name="RuleLine - Top" hidden="1">
            <a:extLst>
              <a:ext uri="{FF2B5EF4-FFF2-40B4-BE49-F238E27FC236}">
                <a16:creationId xmlns:a16="http://schemas.microsoft.com/office/drawing/2014/main" id="{77AEF6A5-F190-44CF-8FFB-50DDF427DBE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02070051-11C9-4A16-BBAC-E8E4968BA8D5}"/>
              </a:ext>
            </a:extLst>
          </p:cNvPr>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8" name="Freeform 9">
            <a:extLst>
              <a:ext uri="{FF2B5EF4-FFF2-40B4-BE49-F238E27FC236}">
                <a16:creationId xmlns:a16="http://schemas.microsoft.com/office/drawing/2014/main" id="{10660449-B175-46E9-86F8-076BC93D446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266871543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p:cSld name="Stat - Right C + Image_Dark">
    <p:bg>
      <p:bgRef idx="1001">
        <a:schemeClr val="bg2"/>
      </p:bgRef>
    </p:bg>
    <p:spTree>
      <p:nvGrpSpPr>
        <p:cNvPr id="1" name=""/>
        <p:cNvGrpSpPr/>
        <p:nvPr/>
      </p:nvGrpSpPr>
      <p:grpSpPr>
        <a:xfrm>
          <a:off x="0" y="0"/>
          <a:ext cx="0" cy="0"/>
          <a:chOff x="0" y="0"/>
          <a:chExt cx="0" cy="0"/>
        </a:xfrm>
      </p:grpSpPr>
      <p:sp>
        <p:nvSpPr>
          <p:cNvPr id="13" name="Rectangle 12"/>
          <p:cNvSpPr/>
          <p:nvPr/>
        </p:nvSpPr>
        <p:spPr>
          <a:xfrm>
            <a:off x="0" y="2667001"/>
            <a:ext cx="1554480" cy="381000"/>
          </a:xfrm>
          <a:prstGeom prst="rect">
            <a:avLst/>
          </a:prstGeom>
          <a:solidFill>
            <a:schemeClr val="accent1"/>
          </a:solidFill>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6851344"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54" name="Picture 53"/>
          <p:cNvPicPr>
            <a:picLocks noChangeAspect="1"/>
          </p:cNvPicPr>
          <p:nvPr/>
        </p:nvPicPr>
        <p:blipFill>
          <a:blip r:embed="rId2"/>
          <a:stretch>
            <a:fillRect/>
          </a:stretch>
        </p:blipFill>
        <p:spPr>
          <a:xfrm rot="10800000">
            <a:off x="6065777" y="2995988"/>
            <a:ext cx="486697" cy="408825"/>
          </a:xfrm>
          <a:prstGeom prst="rect">
            <a:avLst/>
          </a:prstGeom>
        </p:spPr>
      </p:pic>
      <p:sp>
        <p:nvSpPr>
          <p:cNvPr id="11" name="Picture Placeholder 10"/>
          <p:cNvSpPr>
            <a:spLocks noGrp="1"/>
          </p:cNvSpPr>
          <p:nvPr>
            <p:ph type="pic" sz="quarter" idx="35" hasCustomPrompt="1"/>
          </p:nvPr>
        </p:nvSpPr>
        <p:spPr>
          <a:xfrm>
            <a:off x="0"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3" name="Footer Placeholder 2"/>
          <p:cNvSpPr>
            <a:spLocks noGrp="1"/>
          </p:cNvSpPr>
          <p:nvPr>
            <p:ph type="ftr" sz="quarter" idx="36"/>
          </p:nvPr>
        </p:nvSpPr>
        <p:spPr/>
        <p:txBody>
          <a:bodyPr/>
          <a:lstStyle/>
          <a:p>
            <a:r>
              <a:rPr lang="en-US"/>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a:p>
        </p:txBody>
      </p:sp>
      <p:sp>
        <p:nvSpPr>
          <p:cNvPr id="10" name="Freeform 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4" name="RuleLine - Top" hidden="1">
            <a:extLst>
              <a:ext uri="{FF2B5EF4-FFF2-40B4-BE49-F238E27FC236}">
                <a16:creationId xmlns:a16="http://schemas.microsoft.com/office/drawing/2014/main" id="{5080FE60-9D4C-402D-91A2-FED5A801CF44}"/>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388B60AC-7512-4C4B-A459-0208DA698B30}"/>
              </a:ext>
            </a:extLst>
          </p:cNvPr>
          <p:cNvPicPr>
            <a:picLocks noChangeAspect="1"/>
          </p:cNvPicPr>
          <p:nvPr userDrawn="1"/>
        </p:nvPicPr>
        <p:blipFill>
          <a:blip r:embed="rId2"/>
          <a:stretch>
            <a:fillRect/>
          </a:stretch>
        </p:blipFill>
        <p:spPr>
          <a:xfrm rot="10800000">
            <a:off x="6065777" y="2995988"/>
            <a:ext cx="486697" cy="408825"/>
          </a:xfrm>
          <a:prstGeom prst="rect">
            <a:avLst/>
          </a:prstGeom>
        </p:spPr>
      </p:pic>
      <p:sp>
        <p:nvSpPr>
          <p:cNvPr id="16" name="Freeform 9">
            <a:extLst>
              <a:ext uri="{FF2B5EF4-FFF2-40B4-BE49-F238E27FC236}">
                <a16:creationId xmlns:a16="http://schemas.microsoft.com/office/drawing/2014/main" id="{072F489F-D1F6-42BD-AFBA-32CC5C3401C2}"/>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26461909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p:cSld name="Stat - Left C + Image">
    <p:bg>
      <p:bgRef idx="1001">
        <a:schemeClr val="bg1"/>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2"/>
                </a:solidFill>
                <a:latin typeface="+mj-lt"/>
              </a:defRPr>
            </a:lvl1pPr>
            <a:lvl2pPr>
              <a:defRPr>
                <a:solidFill>
                  <a:schemeClr val="accent5"/>
                </a:solidFill>
              </a:defRPr>
            </a:lvl2pPr>
          </a:lstStyle>
          <a:p>
            <a:pPr lvl="0"/>
            <a:r>
              <a:rPr lang="en-US"/>
              <a:t>#</a:t>
            </a:r>
            <a:r>
              <a:rPr lang="en-US" err="1"/>
              <a:t>tk</a:t>
            </a:r>
            <a:endParaRPr lang="en-US"/>
          </a:p>
          <a:p>
            <a:pPr lvl="1"/>
            <a:r>
              <a:rPr lang="en-US"/>
              <a:t>description</a:t>
            </a:r>
          </a:p>
        </p:txBody>
      </p:sp>
      <p:pic>
        <p:nvPicPr>
          <p:cNvPr id="12" name="Picture 11"/>
          <p:cNvPicPr>
            <a:picLocks noChangeAspect="1"/>
          </p:cNvPicPr>
          <p:nvPr/>
        </p:nvPicPr>
        <p:blipFill>
          <a:blip r:embed="rId2"/>
          <a:stretch>
            <a:fillRect/>
          </a:stretch>
        </p:blipFill>
        <p:spPr>
          <a:xfrm rot="10800000">
            <a:off x="522025" y="2995988"/>
            <a:ext cx="486697" cy="408825"/>
          </a:xfrm>
          <a:prstGeom prst="rect">
            <a:avLst/>
          </a:prstGeom>
        </p:spPr>
      </p:pic>
      <p:sp>
        <p:nvSpPr>
          <p:cNvPr id="13"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2" name="Footer Placeholder 1"/>
          <p:cNvSpPr>
            <a:spLocks noGrp="1"/>
          </p:cNvSpPr>
          <p:nvPr>
            <p:ph type="ftr" sz="quarter" idx="36"/>
          </p:nvPr>
        </p:nvSpPr>
        <p:spPr/>
        <p:txBody>
          <a:bodyPr/>
          <a:lstStyle/>
          <a:p>
            <a:r>
              <a:rPr lang="en-US"/>
              <a:t>[ to edit Footer; go "Insert" (tab) &gt; "Header &amp; Footer" ]</a:t>
            </a:r>
          </a:p>
        </p:txBody>
      </p:sp>
      <p:sp>
        <p:nvSpPr>
          <p:cNvPr id="3" name="Slide Number Placeholder 2"/>
          <p:cNvSpPr>
            <a:spLocks noGrp="1"/>
          </p:cNvSpPr>
          <p:nvPr>
            <p:ph type="sldNum" sz="quarter" idx="37"/>
          </p:nvPr>
        </p:nvSpPr>
        <p:spPr/>
        <p:txBody>
          <a:bodyPr/>
          <a:lstStyle/>
          <a:p>
            <a:fld id="{D80659BF-CB79-4A8E-8A5E-9707540CF6F7}" type="slidenum">
              <a:rPr lang="en-US" smtClean="0"/>
              <a:pPr/>
              <a:t>‹#›</a:t>
            </a:fld>
            <a:endParaRPr lang="en-US"/>
          </a:p>
        </p:txBody>
      </p:sp>
      <p:cxnSp>
        <p:nvCxnSpPr>
          <p:cNvPr id="8" name="RuleLine - Top" hidden="1">
            <a:extLst>
              <a:ext uri="{FF2B5EF4-FFF2-40B4-BE49-F238E27FC236}">
                <a16:creationId xmlns:a16="http://schemas.microsoft.com/office/drawing/2014/main" id="{4E3DFA12-C1BE-4179-AE18-386236B6AB1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40105A35-C7AE-4F20-8785-743C901110E0}"/>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406019935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p:cSld name="Stat - Left C + Image_Dark">
    <p:bg>
      <p:bgRef idx="1001">
        <a:schemeClr val="bg2"/>
      </p:bgRef>
    </p:bg>
    <p:spTree>
      <p:nvGrpSpPr>
        <p:cNvPr id="1" name=""/>
        <p:cNvGrpSpPr/>
        <p:nvPr/>
      </p:nvGrpSpPr>
      <p:grpSpPr>
        <a:xfrm>
          <a:off x="0" y="0"/>
          <a:ext cx="0" cy="0"/>
          <a:chOff x="0" y="0"/>
          <a:chExt cx="0" cy="0"/>
        </a:xfrm>
      </p:grpSpPr>
      <p:cxnSp>
        <p:nvCxnSpPr>
          <p:cNvPr id="9"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Text Placeholder - Left, Mid"/>
          <p:cNvSpPr>
            <a:spLocks noGrp="1"/>
          </p:cNvSpPr>
          <p:nvPr>
            <p:ph type="body" sz="quarter" idx="12" hasCustomPrompt="1"/>
          </p:nvPr>
        </p:nvSpPr>
        <p:spPr>
          <a:xfrm>
            <a:off x="1307592" y="1803699"/>
            <a:ext cx="3867456" cy="2743200"/>
          </a:xfrm>
        </p:spPr>
        <p:txBody>
          <a:bodyPr anchor="ctr"/>
          <a:lstStyle>
            <a:lvl1pPr>
              <a:lnSpc>
                <a:spcPct val="100000"/>
              </a:lnSpc>
              <a:spcBef>
                <a:spcPts val="0"/>
              </a:spcBef>
              <a:spcAft>
                <a:spcPts val="0"/>
              </a:spcAft>
              <a:defRPr sz="6600" baseline="0">
                <a:solidFill>
                  <a:schemeClr val="tx1"/>
                </a:solidFill>
                <a:latin typeface="+mj-lt"/>
              </a:defRPr>
            </a:lvl1pPr>
            <a:lvl2pPr>
              <a:defRPr>
                <a:solidFill>
                  <a:schemeClr val="accent3"/>
                </a:solidFill>
              </a:defRPr>
            </a:lvl2pPr>
          </a:lstStyle>
          <a:p>
            <a:pPr lvl="0"/>
            <a:r>
              <a:rPr lang="en-US"/>
              <a:t>#</a:t>
            </a:r>
            <a:r>
              <a:rPr lang="en-US" err="1"/>
              <a:t>tk</a:t>
            </a:r>
            <a:endParaRPr lang="en-US"/>
          </a:p>
          <a:p>
            <a:pPr lvl="1"/>
            <a:r>
              <a:rPr lang="en-US"/>
              <a:t>description</a:t>
            </a:r>
          </a:p>
        </p:txBody>
      </p:sp>
      <p:pic>
        <p:nvPicPr>
          <p:cNvPr id="54" name="Picture 53"/>
          <p:cNvPicPr>
            <a:picLocks noChangeAspect="1"/>
          </p:cNvPicPr>
          <p:nvPr/>
        </p:nvPicPr>
        <p:blipFill>
          <a:blip r:embed="rId2"/>
          <a:stretch>
            <a:fillRect/>
          </a:stretch>
        </p:blipFill>
        <p:spPr>
          <a:xfrm rot="10800000">
            <a:off x="522025" y="2995988"/>
            <a:ext cx="486697" cy="408825"/>
          </a:xfrm>
          <a:prstGeom prst="rect">
            <a:avLst/>
          </a:prstGeom>
        </p:spPr>
      </p:pic>
      <p:sp>
        <p:nvSpPr>
          <p:cNvPr id="11" name="Picture Placeholder 10"/>
          <p:cNvSpPr>
            <a:spLocks noGrp="1"/>
          </p:cNvSpPr>
          <p:nvPr>
            <p:ph type="pic" sz="quarter" idx="35" hasCustomPrompt="1"/>
          </p:nvPr>
        </p:nvSpPr>
        <p:spPr>
          <a:xfrm>
            <a:off x="7413625" y="0"/>
            <a:ext cx="3965575" cy="6400800"/>
          </a:xfrm>
          <a:pattFill prst="pct5">
            <a:fgClr>
              <a:schemeClr val="accent6">
                <a:lumMod val="50000"/>
              </a:schemeClr>
            </a:fgClr>
            <a:bgClr>
              <a:schemeClr val="accent6">
                <a:lumMod val="20000"/>
                <a:lumOff val="80000"/>
              </a:schemeClr>
            </a:bgClr>
          </a:pattFill>
        </p:spPr>
        <p:txBody>
          <a:bodyPr tIns="274320" anchor="t"/>
          <a:lstStyle>
            <a:lvl1pPr marL="0" marR="0" indent="0" algn="ctr" defTabSz="884964" rtl="0" eaLnBrk="1" fontAlgn="auto" latinLnBrk="0" hangingPunct="1">
              <a:lnSpc>
                <a:spcPct val="150000"/>
              </a:lnSpc>
              <a:spcBef>
                <a:spcPts val="0"/>
              </a:spcBef>
              <a:spcAft>
                <a:spcPts val="0"/>
              </a:spcAft>
              <a:buClrTx/>
              <a:buSzTx/>
              <a:buFont typeface="Arial" panose="020B0604020202020204" pitchFamily="34" charset="0"/>
              <a:buNone/>
              <a:tabLst/>
              <a:defRPr i="1">
                <a:solidFill>
                  <a:srgbClr val="00B0F0"/>
                </a:solidFill>
                <a:latin typeface="+mj-lt"/>
              </a:defRPr>
            </a:lvl1pPr>
          </a:lstStyle>
          <a:p>
            <a:r>
              <a:rPr lang="en-US"/>
              <a:t>Click the picture icon </a:t>
            </a:r>
            <a:br>
              <a:rPr lang="en-US"/>
            </a:br>
            <a:r>
              <a:rPr lang="en-US"/>
              <a:t>to insert an image.</a:t>
            </a:r>
          </a:p>
        </p:txBody>
      </p:sp>
      <p:sp>
        <p:nvSpPr>
          <p:cNvPr id="3" name="Footer Placeholder 2"/>
          <p:cNvSpPr>
            <a:spLocks noGrp="1"/>
          </p:cNvSpPr>
          <p:nvPr>
            <p:ph type="ftr" sz="quarter" idx="36"/>
          </p:nvPr>
        </p:nvSpPr>
        <p:spPr/>
        <p:txBody>
          <a:bodyPr/>
          <a:lstStyle/>
          <a:p>
            <a:r>
              <a:rPr lang="en-US"/>
              <a:t>[ to edit Footer; go "Insert" (tab) &gt; "Header &amp; Footer" ]</a:t>
            </a:r>
          </a:p>
        </p:txBody>
      </p:sp>
      <p:sp>
        <p:nvSpPr>
          <p:cNvPr id="4" name="Slide Number Placeholder 3"/>
          <p:cNvSpPr>
            <a:spLocks noGrp="1"/>
          </p:cNvSpPr>
          <p:nvPr>
            <p:ph type="sldNum" sz="quarter" idx="37"/>
          </p:nvPr>
        </p:nvSpPr>
        <p:spPr/>
        <p:txBody>
          <a:bodyPr/>
          <a:lstStyle/>
          <a:p>
            <a:fld id="{D80659BF-CB79-4A8E-8A5E-9707540CF6F7}" type="slidenum">
              <a:rPr lang="en-US" smtClean="0"/>
              <a:pPr/>
              <a:t>‹#›</a:t>
            </a:fld>
            <a:endParaRPr lang="en-US"/>
          </a:p>
        </p:txBody>
      </p:sp>
      <p:cxnSp>
        <p:nvCxnSpPr>
          <p:cNvPr id="8" name="RuleLine - Top" hidden="1">
            <a:extLst>
              <a:ext uri="{FF2B5EF4-FFF2-40B4-BE49-F238E27FC236}">
                <a16:creationId xmlns:a16="http://schemas.microsoft.com/office/drawing/2014/main" id="{48CC82BB-7C7B-4B2E-8050-78B0D313EA10}"/>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73742942-14B5-4E42-BAEC-CFE8C1C09857}"/>
              </a:ext>
            </a:extLst>
          </p:cNvPr>
          <p:cNvPicPr>
            <a:picLocks noChangeAspect="1"/>
          </p:cNvPicPr>
          <p:nvPr userDrawn="1"/>
        </p:nvPicPr>
        <p:blipFill>
          <a:blip r:embed="rId2"/>
          <a:stretch>
            <a:fillRect/>
          </a:stretch>
        </p:blipFill>
        <p:spPr>
          <a:xfrm rot="10800000">
            <a:off x="522025" y="2995988"/>
            <a:ext cx="486697" cy="408825"/>
          </a:xfrm>
          <a:prstGeom prst="rect">
            <a:avLst/>
          </a:prstGeom>
        </p:spPr>
      </p:pic>
    </p:spTree>
    <p:extLst>
      <p:ext uri="{BB962C8B-B14F-4D97-AF65-F5344CB8AC3E}">
        <p14:creationId xmlns:p14="http://schemas.microsoft.com/office/powerpoint/2010/main" val="423598829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Sequence, text 3">
    <p:bg>
      <p:bgRef idx="1001">
        <a:schemeClr val="bg1"/>
      </p:bgRef>
    </p:bg>
    <p:spTree>
      <p:nvGrpSpPr>
        <p:cNvPr id="1" name=""/>
        <p:cNvGrpSpPr/>
        <p:nvPr/>
      </p:nvGrpSpPr>
      <p:grpSpPr>
        <a:xfrm>
          <a:off x="0" y="0"/>
          <a:ext cx="0" cy="0"/>
          <a:chOff x="0" y="0"/>
          <a:chExt cx="0" cy="0"/>
        </a:xfrm>
      </p:grpSpPr>
      <p:grpSp>
        <p:nvGrpSpPr>
          <p:cNvPr id="23" name="Process Graphic - 3">
            <a:extLst>
              <a:ext uri="{FF2B5EF4-FFF2-40B4-BE49-F238E27FC236}">
                <a16:creationId xmlns:a16="http://schemas.microsoft.com/office/drawing/2014/main" id="{2F60E4F1-3986-4C90-8A11-D7E520B267C3}"/>
              </a:ext>
            </a:extLst>
          </p:cNvPr>
          <p:cNvGrpSpPr/>
          <p:nvPr userDrawn="1"/>
        </p:nvGrpSpPr>
        <p:grpSpPr>
          <a:xfrm>
            <a:off x="667265" y="2150997"/>
            <a:ext cx="10099699" cy="974587"/>
            <a:chOff x="1066799" y="2150998"/>
            <a:chExt cx="8450427" cy="640080"/>
          </a:xfrm>
          <a:solidFill>
            <a:schemeClr val="accent1"/>
          </a:solidFill>
        </p:grpSpPr>
        <p:sp>
          <p:nvSpPr>
            <p:cNvPr id="28" name="Phase/Step 3">
              <a:extLst>
                <a:ext uri="{FF2B5EF4-FFF2-40B4-BE49-F238E27FC236}">
                  <a16:creationId xmlns:a16="http://schemas.microsoft.com/office/drawing/2014/main" id="{7D16EA48-4D7D-495C-A71A-E19AF60DA25D}"/>
                </a:ext>
              </a:extLst>
            </p:cNvPr>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9" name="Phase/Step 2">
              <a:extLst>
                <a:ext uri="{FF2B5EF4-FFF2-40B4-BE49-F238E27FC236}">
                  <a16:creationId xmlns:a16="http://schemas.microsoft.com/office/drawing/2014/main" id="{A414D84F-0BD4-4BA2-9F7C-27304CC25613}"/>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30" name="Phase/Step 1">
              <a:extLst>
                <a:ext uri="{FF2B5EF4-FFF2-40B4-BE49-F238E27FC236}">
                  <a16:creationId xmlns:a16="http://schemas.microsoft.com/office/drawing/2014/main" id="{8B907054-8DF6-4256-B67E-51C5A4CDCEEB}"/>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grpSp>
        <p:nvGrpSpPr>
          <p:cNvPr id="5" name="Process Graphic - 3"/>
          <p:cNvGrpSpPr/>
          <p:nvPr/>
        </p:nvGrpSpPr>
        <p:grpSpPr>
          <a:xfrm>
            <a:off x="667265" y="2150997"/>
            <a:ext cx="10099699" cy="974587"/>
            <a:chOff x="1066799" y="2150998"/>
            <a:chExt cx="8450427" cy="640080"/>
          </a:xfrm>
          <a:solidFill>
            <a:schemeClr val="accent1"/>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rgbClr val="0E3837"/>
                </a:solidFill>
                <a:latin typeface="+mn-lt"/>
              </a:defRPr>
            </a:lvl2pPr>
            <a:lvl3pPr marL="401638" indent="-165100">
              <a:lnSpc>
                <a:spcPct val="100000"/>
              </a:lnSpc>
              <a:buClr>
                <a:schemeClr val="accent1"/>
              </a:buClr>
              <a:buFont typeface="Arial" panose="020B0604020202020204" pitchFamily="34" charset="0"/>
              <a:buChar char="•"/>
              <a:tabLst/>
              <a:defRPr sz="1600">
                <a:solidFill>
                  <a:srgbClr val="0E3837"/>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7" name="Text Placeholder-ProcessTitle 1"/>
          <p:cNvSpPr>
            <a:spLocks noGrp="1"/>
          </p:cNvSpPr>
          <p:nvPr>
            <p:ph type="body" sz="quarter" idx="37" hasCustomPrompt="1"/>
          </p:nvPr>
        </p:nvSpPr>
        <p:spPr>
          <a:xfrm>
            <a:off x="888263"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5" name="Title Placeholder - Top"/>
          <p:cNvSpPr>
            <a:spLocks noGrp="1"/>
          </p:cNvSpPr>
          <p:nvPr>
            <p:ph type="title"/>
          </p:nvPr>
        </p:nvSpPr>
        <p:spPr>
          <a:xfrm>
            <a:off x="660400" y="457201"/>
            <a:ext cx="10058400"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1" name="Text Placeholder-ProcessTitle 1"/>
          <p:cNvSpPr>
            <a:spLocks noGrp="1"/>
          </p:cNvSpPr>
          <p:nvPr>
            <p:ph type="body" sz="quarter" idx="52" hasCustomPrompt="1"/>
          </p:nvPr>
        </p:nvSpPr>
        <p:spPr>
          <a:xfrm>
            <a:off x="7668740" y="2217501"/>
            <a:ext cx="2808881" cy="831884"/>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2" name="Text Placeholder - Left, Mid"/>
          <p:cNvSpPr>
            <a:spLocks noGrp="1"/>
          </p:cNvSpPr>
          <p:nvPr>
            <p:ph type="body" sz="quarter" idx="12"/>
          </p:nvPr>
        </p:nvSpPr>
        <p:spPr>
          <a:xfrm>
            <a:off x="660400" y="1470731"/>
            <a:ext cx="10058399" cy="578151"/>
          </a:xfrm>
        </p:spPr>
        <p:txBody>
          <a:bodyPr/>
          <a:lstStyle>
            <a:lvl1pPr>
              <a:lnSpc>
                <a:spcPts val="1600"/>
              </a:lnSpc>
              <a:spcBef>
                <a:spcPts val="0"/>
              </a:spcBef>
              <a:spcAft>
                <a:spcPts val="600"/>
              </a:spcAft>
              <a:defRPr sz="1800" baseline="0">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accent1"/>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accent1"/>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 name="Footer Placeholder 1"/>
          <p:cNvSpPr>
            <a:spLocks noGrp="1"/>
          </p:cNvSpPr>
          <p:nvPr>
            <p:ph type="ftr" sz="quarter" idx="55"/>
          </p:nvPr>
        </p:nvSpPr>
        <p:spPr/>
        <p:txBody>
          <a:bodyPr/>
          <a:lstStyle/>
          <a:p>
            <a:r>
              <a:rPr lang="en-US"/>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a:p>
        </p:txBody>
      </p:sp>
      <p:cxnSp>
        <p:nvCxnSpPr>
          <p:cNvPr id="31" name="RuleLine - Mid" hidden="1">
            <a:extLst>
              <a:ext uri="{FF2B5EF4-FFF2-40B4-BE49-F238E27FC236}">
                <a16:creationId xmlns:a16="http://schemas.microsoft.com/office/drawing/2014/main" id="{500425CD-8E78-41FA-8373-4D3DD8C37550}"/>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hidden="1">
            <a:extLst>
              <a:ext uri="{FF2B5EF4-FFF2-40B4-BE49-F238E27FC236}">
                <a16:creationId xmlns:a16="http://schemas.microsoft.com/office/drawing/2014/main" id="{19D41FB9-4AF9-4DF3-8626-25DA4184CD0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600506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Sequence, text 3_Dark">
    <p:bg>
      <p:bgRef idx="1001">
        <a:schemeClr val="bg2"/>
      </p:bgRef>
    </p:bg>
    <p:spTree>
      <p:nvGrpSpPr>
        <p:cNvPr id="1" name=""/>
        <p:cNvGrpSpPr/>
        <p:nvPr/>
      </p:nvGrpSpPr>
      <p:grpSpPr>
        <a:xfrm>
          <a:off x="0" y="0"/>
          <a:ext cx="0" cy="0"/>
          <a:chOff x="0" y="0"/>
          <a:chExt cx="0" cy="0"/>
        </a:xfrm>
      </p:grpSpPr>
      <p:grpSp>
        <p:nvGrpSpPr>
          <p:cNvPr id="5" name="Process Graphic - 3"/>
          <p:cNvGrpSpPr/>
          <p:nvPr/>
        </p:nvGrpSpPr>
        <p:grpSpPr>
          <a:xfrm>
            <a:off x="667265" y="2150997"/>
            <a:ext cx="10099699" cy="974587"/>
            <a:chOff x="1066799" y="2150998"/>
            <a:chExt cx="8450427" cy="640080"/>
          </a:xfrm>
          <a:solidFill>
            <a:schemeClr val="accent4"/>
          </a:solidFill>
        </p:grpSpPr>
        <p:sp>
          <p:nvSpPr>
            <p:cNvPr id="12" name="Phase/Step 3"/>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7" name="Text Placeholder-ProcessTitle 1"/>
          <p:cNvSpPr>
            <a:spLocks noGrp="1"/>
          </p:cNvSpPr>
          <p:nvPr>
            <p:ph type="body" sz="quarter" idx="37" hasCustomPrompt="1"/>
          </p:nvPr>
        </p:nvSpPr>
        <p:spPr>
          <a:xfrm>
            <a:off x="888263"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5" name="Title Placeholder - Top"/>
          <p:cNvSpPr>
            <a:spLocks noGrp="1"/>
          </p:cNvSpPr>
          <p:nvPr>
            <p:ph type="title"/>
          </p:nvPr>
        </p:nvSpPr>
        <p:spPr>
          <a:xfrm>
            <a:off x="660400" y="457200"/>
            <a:ext cx="10058400" cy="685803"/>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4324461"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1" name="Text Placeholder-ProcessTitle 1"/>
          <p:cNvSpPr>
            <a:spLocks noGrp="1"/>
          </p:cNvSpPr>
          <p:nvPr>
            <p:ph type="body" sz="quarter" idx="52" hasCustomPrompt="1"/>
          </p:nvPr>
        </p:nvSpPr>
        <p:spPr>
          <a:xfrm>
            <a:off x="7668740" y="2217501"/>
            <a:ext cx="2808881" cy="830500"/>
          </a:xfrm>
          <a:noFill/>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2" name="Text Placeholder - Left, Mid"/>
          <p:cNvSpPr>
            <a:spLocks noGrp="1"/>
          </p:cNvSpPr>
          <p:nvPr>
            <p:ph type="body" sz="quarter" idx="12"/>
          </p:nvPr>
        </p:nvSpPr>
        <p:spPr>
          <a:xfrm>
            <a:off x="660400" y="1479610"/>
            <a:ext cx="10058399" cy="560394"/>
          </a:xfrm>
        </p:spPr>
        <p:txBody>
          <a:bodyPr/>
          <a:lstStyle>
            <a:lvl1pPr>
              <a:lnSpc>
                <a:spcPts val="1600"/>
              </a:lnSpc>
              <a:spcBef>
                <a:spcPts val="0"/>
              </a:spcBef>
              <a:spcAft>
                <a:spcPts val="600"/>
              </a:spcAft>
              <a:defRPr sz="1800" baseline="0">
                <a:solidFill>
                  <a:schemeClr val="accent3"/>
                </a:solidFill>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43180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0" name="Text Placeholder-Process 1"/>
          <p:cNvSpPr>
            <a:spLocks noGrp="1"/>
          </p:cNvSpPr>
          <p:nvPr>
            <p:ph type="body" sz="quarter" idx="54" hasCustomPrompt="1"/>
          </p:nvPr>
        </p:nvSpPr>
        <p:spPr>
          <a:xfrm>
            <a:off x="7670800" y="3125584"/>
            <a:ext cx="280888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 name="Footer Placeholder 1"/>
          <p:cNvSpPr>
            <a:spLocks noGrp="1"/>
          </p:cNvSpPr>
          <p:nvPr>
            <p:ph type="ftr" sz="quarter" idx="55"/>
          </p:nvPr>
        </p:nvSpPr>
        <p:spPr/>
        <p:txBody>
          <a:bodyPr/>
          <a:lstStyle/>
          <a:p>
            <a:r>
              <a:rPr lang="en-US"/>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a:p>
        </p:txBody>
      </p:sp>
      <p:grpSp>
        <p:nvGrpSpPr>
          <p:cNvPr id="23" name="Process Graphic - 3">
            <a:extLst>
              <a:ext uri="{FF2B5EF4-FFF2-40B4-BE49-F238E27FC236}">
                <a16:creationId xmlns:a16="http://schemas.microsoft.com/office/drawing/2014/main" id="{A5CAAC4A-B1F4-491F-A08D-F3AA4608FCDA}"/>
              </a:ext>
            </a:extLst>
          </p:cNvPr>
          <p:cNvGrpSpPr/>
          <p:nvPr userDrawn="1"/>
        </p:nvGrpSpPr>
        <p:grpSpPr>
          <a:xfrm>
            <a:off x="667265" y="2150997"/>
            <a:ext cx="10099699" cy="974587"/>
            <a:chOff x="1066799" y="2150998"/>
            <a:chExt cx="8450427" cy="640080"/>
          </a:xfrm>
          <a:solidFill>
            <a:schemeClr val="accent4"/>
          </a:solidFill>
        </p:grpSpPr>
        <p:sp>
          <p:nvSpPr>
            <p:cNvPr id="28" name="Phase/Step 3">
              <a:extLst>
                <a:ext uri="{FF2B5EF4-FFF2-40B4-BE49-F238E27FC236}">
                  <a16:creationId xmlns:a16="http://schemas.microsoft.com/office/drawing/2014/main" id="{1A39FD5E-2D44-46F0-B8D4-BFA665A0095A}"/>
                </a:ext>
              </a:extLst>
            </p:cNvPr>
            <p:cNvSpPr>
              <a:spLocks/>
            </p:cNvSpPr>
            <p:nvPr/>
          </p:nvSpPr>
          <p:spPr bwMode="auto">
            <a:xfrm>
              <a:off x="6647116" y="2150998"/>
              <a:ext cx="2870110" cy="640080"/>
            </a:xfrm>
            <a:custGeom>
              <a:avLst/>
              <a:gdLst>
                <a:gd name="T0" fmla="*/ 0 w 1764"/>
                <a:gd name="T1" fmla="*/ 0 h 500"/>
                <a:gd name="T2" fmla="*/ 84 w 1764"/>
                <a:gd name="T3" fmla="*/ 253 h 500"/>
                <a:gd name="T4" fmla="*/ 0 w 1764"/>
                <a:gd name="T5" fmla="*/ 500 h 500"/>
                <a:gd name="T6" fmla="*/ 1681 w 1764"/>
                <a:gd name="T7" fmla="*/ 500 h 500"/>
                <a:gd name="T8" fmla="*/ 1764 w 1764"/>
                <a:gd name="T9" fmla="*/ 253 h 500"/>
                <a:gd name="T10" fmla="*/ 1681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4" y="253"/>
                  </a:lnTo>
                  <a:lnTo>
                    <a:pt x="0" y="500"/>
                  </a:lnTo>
                  <a:lnTo>
                    <a:pt x="1681" y="500"/>
                  </a:lnTo>
                  <a:lnTo>
                    <a:pt x="1764" y="253"/>
                  </a:lnTo>
                  <a:lnTo>
                    <a:pt x="1681"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sp>
          <p:nvSpPr>
            <p:cNvPr id="29" name="Phase/Step 2">
              <a:extLst>
                <a:ext uri="{FF2B5EF4-FFF2-40B4-BE49-F238E27FC236}">
                  <a16:creationId xmlns:a16="http://schemas.microsoft.com/office/drawing/2014/main" id="{7321C758-E41D-4113-AAAD-5CB1DE85A1CE}"/>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30" name="Phase/Step 1">
              <a:extLst>
                <a:ext uri="{FF2B5EF4-FFF2-40B4-BE49-F238E27FC236}">
                  <a16:creationId xmlns:a16="http://schemas.microsoft.com/office/drawing/2014/main" id="{210B688B-00B0-45C3-B4CA-3636DB898502}"/>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cxnSp>
        <p:nvCxnSpPr>
          <p:cNvPr id="31" name="RuleLine - Mid" hidden="1">
            <a:extLst>
              <a:ext uri="{FF2B5EF4-FFF2-40B4-BE49-F238E27FC236}">
                <a16:creationId xmlns:a16="http://schemas.microsoft.com/office/drawing/2014/main" id="{30782B1E-0616-485E-9D5A-46B07265A4C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2" name="RuleLine - Top" hidden="1">
            <a:extLst>
              <a:ext uri="{FF2B5EF4-FFF2-40B4-BE49-F238E27FC236}">
                <a16:creationId xmlns:a16="http://schemas.microsoft.com/office/drawing/2014/main" id="{B0C2A871-40D7-4422-B1A0-C56170B9B589}"/>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2098258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p:cSld name="Sequence, text 2">
    <p:bg>
      <p:bgRef idx="1001">
        <a:schemeClr val="bg1"/>
      </p:bgRef>
    </p:bg>
    <p:spTree>
      <p:nvGrpSpPr>
        <p:cNvPr id="1" name=""/>
        <p:cNvGrpSpPr/>
        <p:nvPr/>
      </p:nvGrpSpPr>
      <p:grpSpPr>
        <a:xfrm>
          <a:off x="0" y="0"/>
          <a:ext cx="0" cy="0"/>
          <a:chOff x="0" y="0"/>
          <a:chExt cx="0" cy="0"/>
        </a:xfrm>
      </p:grpSpPr>
      <p:grpSp>
        <p:nvGrpSpPr>
          <p:cNvPr id="5" name="Process Graphic - 3"/>
          <p:cNvGrpSpPr/>
          <p:nvPr/>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7" name="Text Placeholder-ProcessTitle 1"/>
          <p:cNvSpPr>
            <a:spLocks noGrp="1"/>
          </p:cNvSpPr>
          <p:nvPr>
            <p:ph type="body" sz="quarter" idx="37" hasCustomPrompt="1"/>
          </p:nvPr>
        </p:nvSpPr>
        <p:spPr>
          <a:xfrm>
            <a:off x="888263" y="2217500"/>
            <a:ext cx="4618015"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a:t>Title</a:t>
            </a:r>
          </a:p>
        </p:txBody>
      </p:sp>
      <p:sp>
        <p:nvSpPr>
          <p:cNvPr id="25" name="Title Placeholder - Top"/>
          <p:cNvSpPr>
            <a:spLocks noGrp="1"/>
          </p:cNvSpPr>
          <p:nvPr>
            <p:ph type="title"/>
          </p:nvPr>
        </p:nvSpPr>
        <p:spPr>
          <a:xfrm>
            <a:off x="660400" y="457200"/>
            <a:ext cx="10058400" cy="685803"/>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0"/>
            <a:ext cx="4421974" cy="823873"/>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1"/>
                </a:solidFill>
                <a:latin typeface="+mj-lt"/>
              </a:defRPr>
            </a:lvl2pPr>
          </a:lstStyle>
          <a:p>
            <a:pPr lvl="1"/>
            <a:r>
              <a:rPr lang="en-US"/>
              <a:t>Title</a:t>
            </a:r>
          </a:p>
        </p:txBody>
      </p:sp>
      <p:sp>
        <p:nvSpPr>
          <p:cNvPr id="22" name="Text Placeholder - Left, Mid"/>
          <p:cNvSpPr>
            <a:spLocks noGrp="1"/>
          </p:cNvSpPr>
          <p:nvPr>
            <p:ph type="body" sz="quarter" idx="12"/>
          </p:nvPr>
        </p:nvSpPr>
        <p:spPr>
          <a:xfrm>
            <a:off x="660400" y="1470732"/>
            <a:ext cx="10058399" cy="569272"/>
          </a:xfrm>
        </p:spPr>
        <p:txBody>
          <a:bodyPr/>
          <a:lstStyle>
            <a:lvl1pPr>
              <a:lnSpc>
                <a:spcPts val="1600"/>
              </a:lnSpc>
              <a:spcBef>
                <a:spcPts val="0"/>
              </a:spcBef>
              <a:spcAft>
                <a:spcPts val="600"/>
              </a:spcAft>
              <a:defRPr sz="1800" baseline="0">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2"/>
                </a:solidFill>
                <a:latin typeface="+mn-lt"/>
              </a:defRPr>
            </a:lvl1pPr>
            <a:lvl2pPr marL="166688" indent="-166688">
              <a:lnSpc>
                <a:spcPct val="100000"/>
              </a:lnSpc>
              <a:spcBef>
                <a:spcPts val="0"/>
              </a:spcBef>
              <a:spcAft>
                <a:spcPts val="453"/>
              </a:spcAft>
              <a:buClr>
                <a:schemeClr val="tx2">
                  <a:lumMod val="75000"/>
                  <a:lumOff val="25000"/>
                </a:schemeClr>
              </a:buClr>
              <a:buFont typeface="Arial" panose="020B0604020202020204" pitchFamily="34" charset="0"/>
              <a:buChar char="•"/>
              <a:defRPr sz="1600" b="0" i="0" cap="none" spc="21" baseline="0">
                <a:solidFill>
                  <a:schemeClr val="tx2"/>
                </a:solidFill>
                <a:latin typeface="+mn-lt"/>
              </a:defRPr>
            </a:lvl2pPr>
            <a:lvl3pPr marL="401638" indent="-165100">
              <a:lnSpc>
                <a:spcPct val="100000"/>
              </a:lnSpc>
              <a:buClr>
                <a:schemeClr val="tx2">
                  <a:lumMod val="75000"/>
                  <a:lumOff val="25000"/>
                </a:schemeClr>
              </a:buClr>
              <a:buFont typeface="Arial" panose="020B0604020202020204" pitchFamily="34" charset="0"/>
              <a:buChar char="•"/>
              <a:tabLst/>
              <a:defRPr sz="1600">
                <a:solidFill>
                  <a:schemeClr val="tx2"/>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 name="Footer Placeholder 1"/>
          <p:cNvSpPr>
            <a:spLocks noGrp="1"/>
          </p:cNvSpPr>
          <p:nvPr>
            <p:ph type="ftr" sz="quarter" idx="55"/>
          </p:nvPr>
        </p:nvSpPr>
        <p:spPr/>
        <p:txBody>
          <a:bodyPr/>
          <a:lstStyle/>
          <a:p>
            <a:r>
              <a:rPr lang="en-US"/>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a:p>
        </p:txBody>
      </p:sp>
      <p:sp>
        <p:nvSpPr>
          <p:cNvPr id="20" name="Freeform 19"/>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grpSp>
        <p:nvGrpSpPr>
          <p:cNvPr id="21" name="Process Graphic - 3">
            <a:extLst>
              <a:ext uri="{FF2B5EF4-FFF2-40B4-BE49-F238E27FC236}">
                <a16:creationId xmlns:a16="http://schemas.microsoft.com/office/drawing/2014/main" id="{80ADFBD8-C031-461E-8932-A46AC89EFE9B}"/>
              </a:ext>
            </a:extLst>
          </p:cNvPr>
          <p:cNvGrpSpPr/>
          <p:nvPr userDrawn="1"/>
        </p:nvGrpSpPr>
        <p:grpSpPr>
          <a:xfrm>
            <a:off x="667264" y="2150997"/>
            <a:ext cx="10051535" cy="974587"/>
            <a:chOff x="1066799" y="2150998"/>
            <a:chExt cx="5660268" cy="640080"/>
          </a:xfrm>
          <a:solidFill>
            <a:schemeClr val="accent4"/>
          </a:solidFill>
        </p:grpSpPr>
        <p:sp>
          <p:nvSpPr>
            <p:cNvPr id="23" name="Phase/Step 2">
              <a:extLst>
                <a:ext uri="{FF2B5EF4-FFF2-40B4-BE49-F238E27FC236}">
                  <a16:creationId xmlns:a16="http://schemas.microsoft.com/office/drawing/2014/main" id="{C7E5B363-8F95-4B2F-8BE4-3231CA99BD39}"/>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8" name="Phase/Step 1">
              <a:extLst>
                <a:ext uri="{FF2B5EF4-FFF2-40B4-BE49-F238E27FC236}">
                  <a16:creationId xmlns:a16="http://schemas.microsoft.com/office/drawing/2014/main" id="{3415F988-2D31-4C2B-A696-185EC16608CE}"/>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cxnSp>
        <p:nvCxnSpPr>
          <p:cNvPr id="29" name="RuleLine - Mid" hidden="1">
            <a:extLst>
              <a:ext uri="{FF2B5EF4-FFF2-40B4-BE49-F238E27FC236}">
                <a16:creationId xmlns:a16="http://schemas.microsoft.com/office/drawing/2014/main" id="{4975AD6E-5908-437A-AD3B-3C56C931A67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RuleLine - Top" hidden="1">
            <a:extLst>
              <a:ext uri="{FF2B5EF4-FFF2-40B4-BE49-F238E27FC236}">
                <a16:creationId xmlns:a16="http://schemas.microsoft.com/office/drawing/2014/main" id="{A39C1698-1F50-44FE-86F7-4FA08F07CE9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1" name="Freeform 19">
            <a:extLst>
              <a:ext uri="{FF2B5EF4-FFF2-40B4-BE49-F238E27FC236}">
                <a16:creationId xmlns:a16="http://schemas.microsoft.com/office/drawing/2014/main" id="{C2448A6E-8BDB-4B1E-8869-779E3C6272DF}"/>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376408883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Sequence, text 2_Dark">
    <p:bg>
      <p:bgRef idx="1001">
        <a:schemeClr val="bg2"/>
      </p:bgRef>
    </p:bg>
    <p:spTree>
      <p:nvGrpSpPr>
        <p:cNvPr id="1" name=""/>
        <p:cNvGrpSpPr/>
        <p:nvPr/>
      </p:nvGrpSpPr>
      <p:grpSpPr>
        <a:xfrm>
          <a:off x="0" y="0"/>
          <a:ext cx="0" cy="0"/>
          <a:chOff x="0" y="0"/>
          <a:chExt cx="0" cy="0"/>
        </a:xfrm>
      </p:grpSpPr>
      <p:grpSp>
        <p:nvGrpSpPr>
          <p:cNvPr id="5" name="Process Graphic - 3"/>
          <p:cNvGrpSpPr/>
          <p:nvPr/>
        </p:nvGrpSpPr>
        <p:grpSpPr>
          <a:xfrm>
            <a:off x="667264" y="2150997"/>
            <a:ext cx="10051535" cy="974587"/>
            <a:chOff x="1066799" y="2150998"/>
            <a:chExt cx="5660268" cy="640080"/>
          </a:xfrm>
          <a:solidFill>
            <a:schemeClr val="accent4"/>
          </a:solidFill>
        </p:grpSpPr>
        <p:sp>
          <p:nvSpPr>
            <p:cNvPr id="10" name="Phase/Step 2"/>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4" name="Phase/Step 1"/>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sp>
        <p:nvSpPr>
          <p:cNvPr id="26" name="Text Placeholder-Process 1"/>
          <p:cNvSpPr>
            <a:spLocks noGrp="1"/>
          </p:cNvSpPr>
          <p:nvPr>
            <p:ph type="body" sz="quarter" idx="48" hasCustomPrompt="1"/>
          </p:nvPr>
        </p:nvSpPr>
        <p:spPr>
          <a:xfrm>
            <a:off x="888263" y="3125584"/>
            <a:ext cx="4801337"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7" name="Text Placeholder-ProcessTitle 1"/>
          <p:cNvSpPr>
            <a:spLocks noGrp="1"/>
          </p:cNvSpPr>
          <p:nvPr>
            <p:ph type="body" sz="quarter" idx="37" hasCustomPrompt="1"/>
          </p:nvPr>
        </p:nvSpPr>
        <p:spPr>
          <a:xfrm>
            <a:off x="888263" y="2217501"/>
            <a:ext cx="4618015"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5" name="Title Placeholder - Top"/>
          <p:cNvSpPr>
            <a:spLocks noGrp="1"/>
          </p:cNvSpPr>
          <p:nvPr>
            <p:ph type="title"/>
          </p:nvPr>
        </p:nvSpPr>
        <p:spPr>
          <a:xfrm>
            <a:off x="660400" y="457200"/>
            <a:ext cx="10058400" cy="685803"/>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 Placeholder-ProcessTitle 1"/>
          <p:cNvSpPr>
            <a:spLocks noGrp="1"/>
          </p:cNvSpPr>
          <p:nvPr>
            <p:ph type="body" sz="quarter" idx="50" hasCustomPrompt="1"/>
          </p:nvPr>
        </p:nvSpPr>
        <p:spPr>
          <a:xfrm>
            <a:off x="6033991" y="2217501"/>
            <a:ext cx="4421974" cy="830500"/>
          </a:xfrm>
        </p:spPr>
        <p:txBody>
          <a:bodyPr anchor="ctr"/>
          <a:lstStyle>
            <a:lvl1pPr>
              <a:lnSpc>
                <a:spcPct val="100000"/>
              </a:lnSpc>
              <a:spcBef>
                <a:spcPts val="0"/>
              </a:spcBef>
              <a:spcAft>
                <a:spcPts val="0"/>
              </a:spcAft>
              <a:defRPr sz="1800" spc="21" baseline="0">
                <a:solidFill>
                  <a:schemeClr val="accent1"/>
                </a:solidFill>
                <a:latin typeface="+mn-lt"/>
              </a:defRPr>
            </a:lvl1pPr>
            <a:lvl2pPr>
              <a:lnSpc>
                <a:spcPct val="100000"/>
              </a:lnSpc>
              <a:spcBef>
                <a:spcPts val="339"/>
              </a:spcBef>
              <a:defRPr sz="2000" b="0" cap="none" spc="21" baseline="0">
                <a:solidFill>
                  <a:schemeClr val="accent2"/>
                </a:solidFill>
                <a:latin typeface="+mj-lt"/>
              </a:defRPr>
            </a:lvl2pPr>
          </a:lstStyle>
          <a:p>
            <a:pPr lvl="1"/>
            <a:r>
              <a:rPr lang="en-US"/>
              <a:t>Title</a:t>
            </a:r>
          </a:p>
        </p:txBody>
      </p:sp>
      <p:sp>
        <p:nvSpPr>
          <p:cNvPr id="22" name="Text Placeholder - Left, Mid"/>
          <p:cNvSpPr>
            <a:spLocks noGrp="1"/>
          </p:cNvSpPr>
          <p:nvPr>
            <p:ph type="body" sz="quarter" idx="12"/>
          </p:nvPr>
        </p:nvSpPr>
        <p:spPr>
          <a:xfrm>
            <a:off x="660400" y="1470732"/>
            <a:ext cx="10058399" cy="560394"/>
          </a:xfrm>
        </p:spPr>
        <p:txBody>
          <a:bodyPr/>
          <a:lstStyle>
            <a:lvl1pPr>
              <a:lnSpc>
                <a:spcPts val="1600"/>
              </a:lnSpc>
              <a:spcBef>
                <a:spcPts val="0"/>
              </a:spcBef>
              <a:spcAft>
                <a:spcPts val="600"/>
              </a:spcAft>
              <a:defRPr sz="1800" baseline="0">
                <a:solidFill>
                  <a:schemeClr val="accent3"/>
                </a:solidFill>
                <a:latin typeface="+mn-lt"/>
              </a:defRPr>
            </a:lvl1pPr>
          </a:lstStyle>
          <a:p>
            <a:pPr lvl="0"/>
            <a:r>
              <a:rPr lang="en-US"/>
              <a:t>Click to edit Master text styles</a:t>
            </a:r>
          </a:p>
        </p:txBody>
      </p:sp>
      <p:sp>
        <p:nvSpPr>
          <p:cNvPr id="18" name="Text Placeholder-Process 1"/>
          <p:cNvSpPr>
            <a:spLocks noGrp="1"/>
          </p:cNvSpPr>
          <p:nvPr>
            <p:ph type="body" sz="quarter" idx="53" hasCustomPrompt="1"/>
          </p:nvPr>
        </p:nvSpPr>
        <p:spPr>
          <a:xfrm>
            <a:off x="6047409" y="3125584"/>
            <a:ext cx="4671391" cy="2818018"/>
          </a:xfrm>
          <a:ln>
            <a:noFill/>
          </a:ln>
        </p:spPr>
        <p:txBody>
          <a:bodyPr wrap="square" lIns="0" tIns="182880" rIns="0" bIns="0" numCol="1" anchor="t">
            <a:noAutofit/>
          </a:bodyPr>
          <a:lstStyle>
            <a:lvl1pPr>
              <a:lnSpc>
                <a:spcPct val="100000"/>
              </a:lnSpc>
              <a:spcBef>
                <a:spcPts val="0"/>
              </a:spcBef>
              <a:spcAft>
                <a:spcPts val="453"/>
              </a:spcAft>
              <a:defRPr sz="1800" b="0" i="0" spc="21" baseline="0">
                <a:solidFill>
                  <a:schemeClr val="tx1"/>
                </a:solidFill>
                <a:latin typeface="+mn-lt"/>
              </a:defRPr>
            </a:lvl1pPr>
            <a:lvl2pPr marL="166688" indent="-166688">
              <a:lnSpc>
                <a:spcPct val="100000"/>
              </a:lnSpc>
              <a:spcBef>
                <a:spcPts val="0"/>
              </a:spcBef>
              <a:spcAft>
                <a:spcPts val="453"/>
              </a:spcAft>
              <a:buClr>
                <a:schemeClr val="accent3"/>
              </a:buClr>
              <a:buFont typeface="Arial" panose="020B0604020202020204" pitchFamily="34" charset="0"/>
              <a:buChar char="•"/>
              <a:defRPr sz="1600" b="0" i="0" cap="none" spc="21" baseline="0">
                <a:solidFill>
                  <a:schemeClr val="tx1"/>
                </a:solidFill>
                <a:latin typeface="+mn-lt"/>
              </a:defRPr>
            </a:lvl2pPr>
            <a:lvl3pPr marL="401638" indent="-165100">
              <a:lnSpc>
                <a:spcPct val="100000"/>
              </a:lnSpc>
              <a:buClr>
                <a:schemeClr val="accent3"/>
              </a:buClr>
              <a:buFont typeface="Arial" panose="020B0604020202020204" pitchFamily="34" charset="0"/>
              <a:buChar char="•"/>
              <a:tabLst/>
              <a:defRPr sz="1600">
                <a:solidFill>
                  <a:schemeClr val="tx1"/>
                </a:solidFill>
              </a:defRPr>
            </a:lvl3pPr>
            <a:lvl6pPr>
              <a:lnSpc>
                <a:spcPct val="100000"/>
              </a:lnSpc>
              <a:defRPr sz="3600" baseline="0"/>
            </a:lvl6pPr>
          </a:lstStyle>
          <a:p>
            <a:pPr lvl="0"/>
            <a:r>
              <a:rPr lang="en-US"/>
              <a:t>Click to add text</a:t>
            </a:r>
          </a:p>
          <a:p>
            <a:pPr lvl="1"/>
            <a:r>
              <a:rPr lang="en-US"/>
              <a:t>Bullet</a:t>
            </a:r>
          </a:p>
          <a:p>
            <a:pPr lvl="2"/>
            <a:r>
              <a:rPr lang="en-US"/>
              <a:t>Bullet	</a:t>
            </a:r>
          </a:p>
        </p:txBody>
      </p:sp>
      <p:sp>
        <p:nvSpPr>
          <p:cNvPr id="2" name="Footer Placeholder 1"/>
          <p:cNvSpPr>
            <a:spLocks noGrp="1"/>
          </p:cNvSpPr>
          <p:nvPr>
            <p:ph type="ftr" sz="quarter" idx="55"/>
          </p:nvPr>
        </p:nvSpPr>
        <p:spPr/>
        <p:txBody>
          <a:bodyPr/>
          <a:lstStyle/>
          <a:p>
            <a:r>
              <a:rPr lang="en-US"/>
              <a:t>[ to edit Footer; go "Insert" (tab) &gt; "Header &amp; Footer" ]</a:t>
            </a:r>
          </a:p>
        </p:txBody>
      </p:sp>
      <p:sp>
        <p:nvSpPr>
          <p:cNvPr id="3" name="Slide Number Placeholder 2"/>
          <p:cNvSpPr>
            <a:spLocks noGrp="1"/>
          </p:cNvSpPr>
          <p:nvPr>
            <p:ph type="sldNum" sz="quarter" idx="56"/>
          </p:nvPr>
        </p:nvSpPr>
        <p:spPr/>
        <p:txBody>
          <a:bodyPr/>
          <a:lstStyle/>
          <a:p>
            <a:fld id="{D80659BF-CB79-4A8E-8A5E-9707540CF6F7}" type="slidenum">
              <a:rPr lang="en-US" smtClean="0"/>
              <a:pPr/>
              <a:t>‹#›</a:t>
            </a:fld>
            <a:endParaRPr lang="en-US"/>
          </a:p>
        </p:txBody>
      </p:sp>
      <p:grpSp>
        <p:nvGrpSpPr>
          <p:cNvPr id="15" name="Process Graphic - 3">
            <a:extLst>
              <a:ext uri="{FF2B5EF4-FFF2-40B4-BE49-F238E27FC236}">
                <a16:creationId xmlns:a16="http://schemas.microsoft.com/office/drawing/2014/main" id="{D98F8966-C716-4EFC-B1FD-4693A5738FBC}"/>
              </a:ext>
            </a:extLst>
          </p:cNvPr>
          <p:cNvGrpSpPr/>
          <p:nvPr userDrawn="1"/>
        </p:nvGrpSpPr>
        <p:grpSpPr>
          <a:xfrm>
            <a:off x="667264" y="2150997"/>
            <a:ext cx="10051535" cy="974587"/>
            <a:chOff x="1066799" y="2150998"/>
            <a:chExt cx="5660268" cy="640080"/>
          </a:xfrm>
          <a:solidFill>
            <a:schemeClr val="accent4"/>
          </a:solidFill>
        </p:grpSpPr>
        <p:sp>
          <p:nvSpPr>
            <p:cNvPr id="20" name="Phase/Step 2">
              <a:extLst>
                <a:ext uri="{FF2B5EF4-FFF2-40B4-BE49-F238E27FC236}">
                  <a16:creationId xmlns:a16="http://schemas.microsoft.com/office/drawing/2014/main" id="{29A11D85-53BE-4491-AFC3-761FA6828DBF}"/>
                </a:ext>
              </a:extLst>
            </p:cNvPr>
            <p:cNvSpPr>
              <a:spLocks/>
            </p:cNvSpPr>
            <p:nvPr/>
          </p:nvSpPr>
          <p:spPr bwMode="auto">
            <a:xfrm>
              <a:off x="3856957"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Lst>
              <a:ahLst/>
              <a:cxnLst>
                <a:cxn ang="0">
                  <a:pos x="T0" y="T1"/>
                </a:cxn>
                <a:cxn ang="0">
                  <a:pos x="T2" y="T3"/>
                </a:cxn>
                <a:cxn ang="0">
                  <a:pos x="T4" y="T5"/>
                </a:cxn>
                <a:cxn ang="0">
                  <a:pos x="T6" y="T7"/>
                </a:cxn>
                <a:cxn ang="0">
                  <a:pos x="T8" y="T9"/>
                </a:cxn>
                <a:cxn ang="0">
                  <a:pos x="T10" y="T11"/>
                </a:cxn>
                <a:cxn ang="0">
                  <a:pos x="T12" y="T13"/>
                </a:cxn>
              </a:cxnLst>
              <a:rect l="0" t="0" r="r" b="b"/>
              <a:pathLst>
                <a:path w="1764" h="500">
                  <a:moveTo>
                    <a:pt x="0" y="0"/>
                  </a:moveTo>
                  <a:lnTo>
                    <a:pt x="83" y="253"/>
                  </a:lnTo>
                  <a:lnTo>
                    <a:pt x="0" y="500"/>
                  </a:lnTo>
                  <a:lnTo>
                    <a:pt x="1680" y="500"/>
                  </a:lnTo>
                  <a:lnTo>
                    <a:pt x="1764" y="253"/>
                  </a:lnTo>
                  <a:lnTo>
                    <a:pt x="1680" y="0"/>
                  </a:ln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2"/>
                </a:solidFill>
              </a:endParaRPr>
            </a:p>
          </p:txBody>
        </p:sp>
        <p:sp>
          <p:nvSpPr>
            <p:cNvPr id="21" name="Phase/Step 1">
              <a:extLst>
                <a:ext uri="{FF2B5EF4-FFF2-40B4-BE49-F238E27FC236}">
                  <a16:creationId xmlns:a16="http://schemas.microsoft.com/office/drawing/2014/main" id="{92485FE8-C5AC-47B0-8BB1-C4F6F2B7F69F}"/>
                </a:ext>
              </a:extLst>
            </p:cNvPr>
            <p:cNvSpPr>
              <a:spLocks/>
            </p:cNvSpPr>
            <p:nvPr/>
          </p:nvSpPr>
          <p:spPr bwMode="auto">
            <a:xfrm>
              <a:off x="1066799" y="2150998"/>
              <a:ext cx="2870110" cy="640080"/>
            </a:xfrm>
            <a:custGeom>
              <a:avLst/>
              <a:gdLst>
                <a:gd name="T0" fmla="*/ 0 w 1764"/>
                <a:gd name="T1" fmla="*/ 0 h 500"/>
                <a:gd name="T2" fmla="*/ 83 w 1764"/>
                <a:gd name="T3" fmla="*/ 253 h 500"/>
                <a:gd name="T4" fmla="*/ 0 w 1764"/>
                <a:gd name="T5" fmla="*/ 500 h 500"/>
                <a:gd name="T6" fmla="*/ 1680 w 1764"/>
                <a:gd name="T7" fmla="*/ 500 h 500"/>
                <a:gd name="T8" fmla="*/ 1764 w 1764"/>
                <a:gd name="T9" fmla="*/ 253 h 500"/>
                <a:gd name="T10" fmla="*/ 1680 w 1764"/>
                <a:gd name="T11" fmla="*/ 0 h 500"/>
                <a:gd name="T12" fmla="*/ 0 w 1764"/>
                <a:gd name="T13" fmla="*/ 0 h 500"/>
                <a:gd name="connsiteX0" fmla="*/ 0 w 10000"/>
                <a:gd name="connsiteY0" fmla="*/ 0 h 10000"/>
                <a:gd name="connsiteX1" fmla="*/ 0 w 10000"/>
                <a:gd name="connsiteY1" fmla="*/ 10000 h 10000"/>
                <a:gd name="connsiteX2" fmla="*/ 9524 w 10000"/>
                <a:gd name="connsiteY2" fmla="*/ 10000 h 10000"/>
                <a:gd name="connsiteX3" fmla="*/ 10000 w 10000"/>
                <a:gd name="connsiteY3" fmla="*/ 5060 h 10000"/>
                <a:gd name="connsiteX4" fmla="*/ 9524 w 10000"/>
                <a:gd name="connsiteY4" fmla="*/ 0 h 10000"/>
                <a:gd name="connsiteX5" fmla="*/ 0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0" y="0"/>
                  </a:moveTo>
                  <a:lnTo>
                    <a:pt x="0" y="10000"/>
                  </a:lnTo>
                  <a:lnTo>
                    <a:pt x="9524" y="10000"/>
                  </a:lnTo>
                  <a:cubicBezTo>
                    <a:pt x="9683" y="8353"/>
                    <a:pt x="9841" y="6707"/>
                    <a:pt x="10000" y="5060"/>
                  </a:cubicBezTo>
                  <a:cubicBezTo>
                    <a:pt x="9841" y="3373"/>
                    <a:pt x="9683" y="1687"/>
                    <a:pt x="9524" y="0"/>
                  </a:cubicBezTo>
                  <a:lnTo>
                    <a:pt x="0" y="0"/>
                  </a:lnTo>
                  <a:close/>
                </a:path>
              </a:pathLst>
            </a:custGeom>
            <a:noFill/>
            <a:ln w="25400">
              <a:solidFill>
                <a:schemeClr val="accent2"/>
              </a:solidFill>
            </a:ln>
          </p:spPr>
          <p:txBody>
            <a:bodyPr vert="horz" wrap="square" lIns="91440" tIns="45720" rIns="91440" bIns="45720" numCol="1" anchor="t" anchorCtr="0" compatLnSpc="1">
              <a:prstTxWarp prst="textNoShape">
                <a:avLst/>
              </a:prstTxWarp>
            </a:bodyPr>
            <a:lstStyle/>
            <a:p>
              <a:endParaRPr lang="en-US" sz="1735">
                <a:solidFill>
                  <a:schemeClr val="accent3"/>
                </a:solidFill>
              </a:endParaRPr>
            </a:p>
          </p:txBody>
        </p:sp>
      </p:grpSp>
      <p:cxnSp>
        <p:nvCxnSpPr>
          <p:cNvPr id="23" name="RuleLine - Mid" hidden="1">
            <a:extLst>
              <a:ext uri="{FF2B5EF4-FFF2-40B4-BE49-F238E27FC236}">
                <a16:creationId xmlns:a16="http://schemas.microsoft.com/office/drawing/2014/main" id="{2FAA2B14-B99A-4931-9572-6A8A383917D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RuleLine - Top" hidden="1">
            <a:extLst>
              <a:ext uri="{FF2B5EF4-FFF2-40B4-BE49-F238E27FC236}">
                <a16:creationId xmlns:a16="http://schemas.microsoft.com/office/drawing/2014/main" id="{B6205F49-E990-4E7D-97C0-04F7A1490F9F}"/>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978123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CORE Disclaimer">
    <p:spTree>
      <p:nvGrpSpPr>
        <p:cNvPr id="1" name=""/>
        <p:cNvGrpSpPr/>
        <p:nvPr/>
      </p:nvGrpSpPr>
      <p:grpSpPr>
        <a:xfrm>
          <a:off x="0" y="0"/>
          <a:ext cx="0" cy="0"/>
          <a:chOff x="0" y="0"/>
          <a:chExt cx="0" cy="0"/>
        </a:xfrm>
      </p:grpSpPr>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sp>
        <p:nvSpPr>
          <p:cNvPr id="33"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a:solidFill>
                  <a:schemeClr val="tx2"/>
                </a:solidFill>
              </a:rPr>
              <a:t>Assurance, tax, and consulting offered through Moss Adams LLP. ISO/IEC 27001 services offered through Cadence Assurance LLC, a Moss Adams company.  Investment advisory offered through Moss Adams Wealth Advisors LLC.</a:t>
            </a:r>
            <a:br>
              <a:rPr lang="en-US" sz="1800">
                <a:solidFill>
                  <a:schemeClr val="tx2"/>
                </a:solidFill>
              </a:rPr>
            </a:br>
            <a:r>
              <a:rPr lang="en-US" sz="1200">
                <a:solidFill>
                  <a:schemeClr val="tx2"/>
                </a:solidFill>
              </a:rPr>
              <a:t>©2022 Moss Adams LLP</a:t>
            </a:r>
          </a:p>
        </p:txBody>
      </p:sp>
      <p:cxnSp>
        <p:nvCxnSpPr>
          <p:cNvPr id="7" name="RuleLine - Mid" hidden="1">
            <a:extLst>
              <a:ext uri="{FF2B5EF4-FFF2-40B4-BE49-F238E27FC236}">
                <a16:creationId xmlns:a16="http://schemas.microsoft.com/office/drawing/2014/main" id="{2D7333C9-79F0-4E70-94F6-EB75B95FB352}"/>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RuleLine - Top" hidden="1">
            <a:extLst>
              <a:ext uri="{FF2B5EF4-FFF2-40B4-BE49-F238E27FC236}">
                <a16:creationId xmlns:a16="http://schemas.microsoft.com/office/drawing/2014/main" id="{F1556C40-B915-4D63-87D9-311C83F735B6}"/>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ooter Placeholder 1">
            <a:extLst>
              <a:ext uri="{FF2B5EF4-FFF2-40B4-BE49-F238E27FC236}">
                <a16:creationId xmlns:a16="http://schemas.microsoft.com/office/drawing/2014/main" id="{98B04145-7115-4310-8860-905C71AC3B9E}"/>
              </a:ext>
            </a:extLst>
          </p:cNvPr>
          <p:cNvSpPr>
            <a:spLocks noGrp="1"/>
          </p:cNvSpPr>
          <p:nvPr>
            <p:ph type="ftr" sz="quarter" idx="10"/>
          </p:nvPr>
        </p:nvSpPr>
        <p:spPr>
          <a:xfrm rot="5400000">
            <a:off x="2050430" y="4438031"/>
            <a:ext cx="380998" cy="3544539"/>
          </a:xfrm>
        </p:spPr>
        <p:txBody>
          <a:bodyPr/>
          <a:lstStyle/>
          <a:p>
            <a:r>
              <a:rPr lang="en-US"/>
              <a:t>[ to edit Footer; go "Insert" (tab) &gt; "Header &amp; Footer" ]</a:t>
            </a:r>
          </a:p>
        </p:txBody>
      </p:sp>
      <p:sp>
        <p:nvSpPr>
          <p:cNvPr id="10" name="Slide Number Placeholder 2">
            <a:extLst>
              <a:ext uri="{FF2B5EF4-FFF2-40B4-BE49-F238E27FC236}">
                <a16:creationId xmlns:a16="http://schemas.microsoft.com/office/drawing/2014/main" id="{AE8AFE2B-44DB-4115-AA92-3847F4B78C88}"/>
              </a:ext>
            </a:extLst>
          </p:cNvPr>
          <p:cNvSpPr>
            <a:spLocks noGrp="1"/>
          </p:cNvSpPr>
          <p:nvPr>
            <p:ph type="sldNum" sz="quarter" idx="11"/>
          </p:nvPr>
        </p:nvSpPr>
        <p:spPr>
          <a:xfrm>
            <a:off x="0" y="6019801"/>
            <a:ext cx="385536" cy="381000"/>
          </a:xfrm>
        </p:spPr>
        <p:txBody>
          <a:bodyPr/>
          <a:lstStyle/>
          <a:p>
            <a:fld id="{D80659BF-CB79-4A8E-8A5E-9707540CF6F7}" type="slidenum">
              <a:rPr lang="en-US" smtClean="0"/>
              <a:pPr/>
              <a:t>‹#›</a:t>
            </a:fld>
            <a:endParaRPr lang="en-US"/>
          </a:p>
        </p:txBody>
      </p:sp>
    </p:spTree>
    <p:extLst>
      <p:ext uri="{BB962C8B-B14F-4D97-AF65-F5344CB8AC3E}">
        <p14:creationId xmlns:p14="http://schemas.microsoft.com/office/powerpoint/2010/main" val="582424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CORE Disclaimer_Dark">
    <p:bg>
      <p:bgRef idx="1001">
        <a:schemeClr val="bg2"/>
      </p:bgRef>
    </p:bg>
    <p:spTree>
      <p:nvGrpSpPr>
        <p:cNvPr id="1" name=""/>
        <p:cNvGrpSpPr/>
        <p:nvPr/>
      </p:nvGrpSpPr>
      <p:grpSpPr>
        <a:xfrm>
          <a:off x="0" y="0"/>
          <a:ext cx="0" cy="0"/>
          <a:chOff x="0" y="0"/>
          <a:chExt cx="0" cy="0"/>
        </a:xfrm>
      </p:grpSpPr>
      <p:sp>
        <p:nvSpPr>
          <p:cNvPr id="19" name="TextBox - Disclaimer"/>
          <p:cNvSpPr txBox="1"/>
          <p:nvPr/>
        </p:nvSpPr>
        <p:spPr>
          <a:xfrm>
            <a:off x="1375935" y="457202"/>
            <a:ext cx="8640988" cy="5486398"/>
          </a:xfrm>
          <a:prstGeom prst="rect">
            <a:avLst/>
          </a:prstGeom>
          <a:noFill/>
        </p:spPr>
        <p:txBody>
          <a:bodyPr wrap="square" lIns="0" tIns="0" rIns="0" bIns="0" rtlCol="0" anchor="ctr">
            <a:noAutofit/>
          </a:bodyPr>
          <a:lstStyle/>
          <a:p>
            <a:pPr lvl="0" algn="l">
              <a:lnSpc>
                <a:spcPct val="120000"/>
              </a:lnSpc>
              <a:spcAft>
                <a:spcPts val="2400"/>
              </a:spcAft>
            </a:pPr>
            <a:r>
              <a:rPr lang="en-US" sz="180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l">
              <a:lnSpc>
                <a:spcPct val="120000"/>
              </a:lnSpc>
              <a:spcAft>
                <a:spcPts val="2400"/>
              </a:spcAft>
            </a:pPr>
            <a:r>
              <a:rPr lang="en-US" sz="1800">
                <a:solidFill>
                  <a:schemeClr val="tx2"/>
                </a:solidFill>
              </a:rPr>
              <a:t>Assurance, tax, and consulting offered through Moss Adams LLP. ISO/IEC 27001 services offered through Moss Adams Certifications LLC. Investment advisory  offered through Moss Adams Wealth Advisors LLC.</a:t>
            </a:r>
            <a:br>
              <a:rPr lang="en-US" sz="1800">
                <a:solidFill>
                  <a:schemeClr val="tx2"/>
                </a:solidFill>
              </a:rPr>
            </a:br>
            <a:r>
              <a:rPr lang="en-US" sz="1200">
                <a:solidFill>
                  <a:schemeClr val="tx2"/>
                </a:solidFill>
              </a:rPr>
              <a:t>©2023 Moss Adams LLP </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7" name="RuleLine - Mid" hidden="1">
            <a:extLst>
              <a:ext uri="{FF2B5EF4-FFF2-40B4-BE49-F238E27FC236}">
                <a16:creationId xmlns:a16="http://schemas.microsoft.com/office/drawing/2014/main" id="{85A8D106-E2CE-48C2-9610-36C3DC8D766A}"/>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RuleLine - Top" hidden="1">
            <a:extLst>
              <a:ext uri="{FF2B5EF4-FFF2-40B4-BE49-F238E27FC236}">
                <a16:creationId xmlns:a16="http://schemas.microsoft.com/office/drawing/2014/main" id="{ED36D66E-6B27-451A-9A45-0432C25F3F88}"/>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193446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Content A_Split">
    <p:bg>
      <p:bgRef idx="1001">
        <a:schemeClr val="bg2"/>
      </p:bgRef>
    </p:bg>
    <p:spTree>
      <p:nvGrpSpPr>
        <p:cNvPr id="1" name=""/>
        <p:cNvGrpSpPr/>
        <p:nvPr/>
      </p:nvGrpSpPr>
      <p:grpSpPr>
        <a:xfrm>
          <a:off x="0" y="0"/>
          <a:ext cx="0" cy="0"/>
          <a:chOff x="0" y="0"/>
          <a:chExt cx="0" cy="0"/>
        </a:xfrm>
      </p:grpSpPr>
      <p:sp>
        <p:nvSpPr>
          <p:cNvPr id="9" name="Rectangle 8"/>
          <p:cNvSpPr/>
          <p:nvPr/>
        </p:nvSpPr>
        <p:spPr>
          <a:xfrm>
            <a:off x="0" y="1524000"/>
            <a:ext cx="11379200" cy="4876800"/>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11" name="Freeform 10"/>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12" name="Content Placeholder 9"/>
          <p:cNvSpPr>
            <a:spLocks noGrp="1"/>
          </p:cNvSpPr>
          <p:nvPr>
            <p:ph sz="quarter" idx="18" hasCustomPrompt="1"/>
          </p:nvPr>
        </p:nvSpPr>
        <p:spPr>
          <a:xfrm>
            <a:off x="660400" y="1828798"/>
            <a:ext cx="10058400" cy="4191003"/>
          </a:xfrm>
        </p:spPr>
        <p:txBody>
          <a:bodyPr/>
          <a:lstStyle>
            <a:lvl1pPr>
              <a:defRPr>
                <a:solidFill>
                  <a:schemeClr val="bg2"/>
                </a:solidFill>
              </a:defRPr>
            </a:lvl1pPr>
            <a:lvl2pPr>
              <a:defRPr b="1" baseline="0">
                <a:solidFill>
                  <a:schemeClr val="accent5"/>
                </a:solidFill>
              </a:defRPr>
            </a:lvl2pPr>
            <a:lvl3pPr>
              <a:defRPr>
                <a:solidFill>
                  <a:schemeClr val="bg1"/>
                </a:solidFill>
              </a:defRPr>
            </a:lvl3pPr>
            <a:lvl4pPr marL="230188" indent="-230188">
              <a:buFont typeface="Arial" panose="020B0604020202020204" pitchFamily="34" charset="0"/>
              <a:buChar char="•"/>
              <a:defRPr>
                <a:solidFill>
                  <a:schemeClr val="bg1"/>
                </a:solidFill>
              </a:defRPr>
            </a:lvl4pPr>
            <a:lvl5pPr marL="460375" indent="-254000">
              <a:buFont typeface="Arial" panose="020B0604020202020204" pitchFamily="34" charset="0"/>
              <a:buChar char="•"/>
              <a:defRPr>
                <a:solidFill>
                  <a:schemeClr val="bg1"/>
                </a:solidFill>
              </a:defRPr>
            </a:lvl5pPr>
            <a:lvl6pPr marL="642938" indent="-242888">
              <a:buFont typeface="Arial" panose="020B0604020202020204" pitchFamily="34" charset="0"/>
              <a:buChar char="•"/>
              <a:defRPr>
                <a:solidFill>
                  <a:schemeClr val="bg1"/>
                </a:solidFill>
              </a:defRPr>
            </a:lvl6pPr>
          </a:lstStyle>
          <a:p>
            <a:pPr lvl="0"/>
            <a:r>
              <a:rPr lang="en-US"/>
              <a:t>Header 1</a:t>
            </a:r>
          </a:p>
          <a:p>
            <a:pPr lvl="1"/>
            <a:r>
              <a:rPr lang="en-US"/>
              <a:t>HEADER 2</a:t>
            </a:r>
          </a:p>
          <a:p>
            <a:pPr lvl="2"/>
            <a:r>
              <a:rPr lang="en-US"/>
              <a:t>Body copy</a:t>
            </a:r>
          </a:p>
          <a:p>
            <a:pPr lvl="3"/>
            <a:r>
              <a:rPr lang="en-US"/>
              <a:t>Bullet 1</a:t>
            </a:r>
          </a:p>
          <a:p>
            <a:pPr lvl="4"/>
            <a:r>
              <a:rPr lang="en-US"/>
              <a:t>Bullet 2</a:t>
            </a:r>
          </a:p>
          <a:p>
            <a:pPr lvl="5"/>
            <a:r>
              <a:rPr lang="en-US"/>
              <a:t>Bullet 3</a:t>
            </a:r>
          </a:p>
        </p:txBody>
      </p:sp>
      <p:sp>
        <p:nvSpPr>
          <p:cNvPr id="15" name="Title Placeholder - Top"/>
          <p:cNvSpPr>
            <a:spLocks noGrp="1"/>
          </p:cNvSpPr>
          <p:nvPr>
            <p:ph type="title"/>
          </p:nvPr>
        </p:nvSpPr>
        <p:spPr>
          <a:xfrm>
            <a:off x="660401" y="457201"/>
            <a:ext cx="10058400" cy="685801"/>
          </a:xfrm>
        </p:spPr>
        <p:txBody>
          <a:bodyPr/>
          <a:lstStyle>
            <a:lvl1pPr>
              <a:defRPr>
                <a:solidFill>
                  <a:schemeClr val="tx2"/>
                </a:solidFill>
              </a:defRPr>
            </a:lvl1pPr>
          </a:lstStyle>
          <a:p>
            <a:r>
              <a:rPr lang="en-US"/>
              <a:t>Click to edit Master title style</a:t>
            </a:r>
          </a:p>
        </p:txBody>
      </p:sp>
      <p:cxnSp>
        <p:nvCxnSpPr>
          <p:cNvPr id="8"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6"/>
          </p:nvPr>
        </p:nvSpPr>
        <p:spPr/>
        <p:txBody>
          <a:bodyPr/>
          <a:lstStyle/>
          <a:p>
            <a:r>
              <a:rPr lang="en-US"/>
              <a:t>[ to edit Footer; go "Insert" (tab) &gt; "Header &amp; Footer" ]</a:t>
            </a:r>
          </a:p>
        </p:txBody>
      </p:sp>
      <p:sp>
        <p:nvSpPr>
          <p:cNvPr id="3" name="Slide Number Placeholder 2"/>
          <p:cNvSpPr>
            <a:spLocks noGrp="1"/>
          </p:cNvSpPr>
          <p:nvPr>
            <p:ph type="sldNum" sz="quarter" idx="17"/>
          </p:nvPr>
        </p:nvSpPr>
        <p:spPr/>
        <p:txBody>
          <a:bodyPr/>
          <a:lstStyle/>
          <a:p>
            <a:fld id="{D80659BF-CB79-4A8E-8A5E-9707540CF6F7}" type="slidenum">
              <a:rPr lang="en-US" smtClean="0"/>
              <a:pPr/>
              <a:t>‹#›</a:t>
            </a:fld>
            <a:endParaRPr lang="en-US"/>
          </a:p>
        </p:txBody>
      </p:sp>
      <p:sp>
        <p:nvSpPr>
          <p:cNvPr id="13" name="Freeform 10">
            <a:extLst>
              <a:ext uri="{FF2B5EF4-FFF2-40B4-BE49-F238E27FC236}">
                <a16:creationId xmlns:a16="http://schemas.microsoft.com/office/drawing/2014/main" id="{9FE3CEDB-BFD3-4708-8B45-E6FE2AC68F3E}"/>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cxnSp>
        <p:nvCxnSpPr>
          <p:cNvPr id="14" name="RuleLine - Mid" hidden="1">
            <a:extLst>
              <a:ext uri="{FF2B5EF4-FFF2-40B4-BE49-F238E27FC236}">
                <a16:creationId xmlns:a16="http://schemas.microsoft.com/office/drawing/2014/main" id="{C84E5328-6ECA-48D8-87A1-63401AC63626}"/>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60751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CORE Disclaimer + Thank You">
    <p:spTree>
      <p:nvGrpSpPr>
        <p:cNvPr id="1" name=""/>
        <p:cNvGrpSpPr/>
        <p:nvPr/>
      </p:nvGrpSpPr>
      <p:grpSpPr>
        <a:xfrm>
          <a:off x="0" y="0"/>
          <a:ext cx="0" cy="0"/>
          <a:chOff x="0" y="0"/>
          <a:chExt cx="0" cy="0"/>
        </a:xfrm>
      </p:grpSpPr>
      <p:grpSp>
        <p:nvGrpSpPr>
          <p:cNvPr id="18" name="Graphic - Thank You">
            <a:extLst>
              <a:ext uri="{FF2B5EF4-FFF2-40B4-BE49-F238E27FC236}">
                <a16:creationId xmlns:a16="http://schemas.microsoft.com/office/drawing/2014/main" id="{9302CDAD-5304-4F19-976D-357B303F051C}"/>
              </a:ext>
            </a:extLst>
          </p:cNvPr>
          <p:cNvGrpSpPr>
            <a:grpSpLocks noChangeAspect="1"/>
          </p:cNvGrpSpPr>
          <p:nvPr userDrawn="1"/>
        </p:nvGrpSpPr>
        <p:grpSpPr>
          <a:xfrm>
            <a:off x="5892800" y="527906"/>
            <a:ext cx="4482835" cy="5204748"/>
            <a:chOff x="5535718" y="1273659"/>
            <a:chExt cx="3455988" cy="4044792"/>
          </a:xfrm>
        </p:grpSpPr>
        <p:grpSp>
          <p:nvGrpSpPr>
            <p:cNvPr id="33" name="GraphicText - Thank You">
              <a:extLst>
                <a:ext uri="{FF2B5EF4-FFF2-40B4-BE49-F238E27FC236}">
                  <a16:creationId xmlns:a16="http://schemas.microsoft.com/office/drawing/2014/main" id="{63F50843-8B13-472B-BF24-C493F355EBB1}"/>
                </a:ext>
              </a:extLst>
            </p:cNvPr>
            <p:cNvGrpSpPr/>
            <p:nvPr/>
          </p:nvGrpSpPr>
          <p:grpSpPr>
            <a:xfrm>
              <a:off x="5535718" y="3275339"/>
              <a:ext cx="3455988" cy="2043112"/>
              <a:chOff x="4251325" y="3941763"/>
              <a:chExt cx="3455988" cy="2043112"/>
            </a:xfrm>
            <a:solidFill>
              <a:schemeClr val="accent2"/>
            </a:solidFill>
          </p:grpSpPr>
          <p:sp>
            <p:nvSpPr>
              <p:cNvPr id="35" name="U">
                <a:extLst>
                  <a:ext uri="{FF2B5EF4-FFF2-40B4-BE49-F238E27FC236}">
                    <a16:creationId xmlns:a16="http://schemas.microsoft.com/office/drawing/2014/main" id="{1861E22D-BBA6-49EC-A23E-6D4170B63C78}"/>
                  </a:ext>
                </a:extLst>
              </p:cNvPr>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6" name="O">
                <a:extLst>
                  <a:ext uri="{FF2B5EF4-FFF2-40B4-BE49-F238E27FC236}">
                    <a16:creationId xmlns:a16="http://schemas.microsoft.com/office/drawing/2014/main" id="{BC90785C-AE34-4A37-81E3-01D1F7CC6DCD}"/>
                  </a:ext>
                </a:extLst>
              </p:cNvPr>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7" name="Y">
                <a:extLst>
                  <a:ext uri="{FF2B5EF4-FFF2-40B4-BE49-F238E27FC236}">
                    <a16:creationId xmlns:a16="http://schemas.microsoft.com/office/drawing/2014/main" id="{E6D38FF8-5593-4B3C-871F-CAA5DC2DF853}"/>
                  </a:ext>
                </a:extLst>
              </p:cNvPr>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8" name="K">
                <a:extLst>
                  <a:ext uri="{FF2B5EF4-FFF2-40B4-BE49-F238E27FC236}">
                    <a16:creationId xmlns:a16="http://schemas.microsoft.com/office/drawing/2014/main" id="{E55EC69C-811C-41E5-AC2A-C78CA362CDC8}"/>
                  </a:ext>
                </a:extLst>
              </p:cNvPr>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9" name="N">
                <a:extLst>
                  <a:ext uri="{FF2B5EF4-FFF2-40B4-BE49-F238E27FC236}">
                    <a16:creationId xmlns:a16="http://schemas.microsoft.com/office/drawing/2014/main" id="{337899D5-7DDC-41FB-A4DF-D5B250C7B7D4}"/>
                  </a:ext>
                </a:extLst>
              </p:cNvPr>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0" name="A">
                <a:extLst>
                  <a:ext uri="{FF2B5EF4-FFF2-40B4-BE49-F238E27FC236}">
                    <a16:creationId xmlns:a16="http://schemas.microsoft.com/office/drawing/2014/main" id="{C8D91E2F-BBD8-4576-B758-814003E925D4}"/>
                  </a:ext>
                </a:extLst>
              </p:cNvPr>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1" name="H">
                <a:extLst>
                  <a:ext uri="{FF2B5EF4-FFF2-40B4-BE49-F238E27FC236}">
                    <a16:creationId xmlns:a16="http://schemas.microsoft.com/office/drawing/2014/main" id="{21FF92EB-ACC4-474D-8765-F3DF29398309}"/>
                  </a:ext>
                </a:extLst>
              </p:cNvPr>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2" name="T">
                <a:extLst>
                  <a:ext uri="{FF2B5EF4-FFF2-40B4-BE49-F238E27FC236}">
                    <a16:creationId xmlns:a16="http://schemas.microsoft.com/office/drawing/2014/main" id="{6570F361-D2C4-486B-BDCA-1AA8AA12313A}"/>
                  </a:ext>
                </a:extLst>
              </p:cNvPr>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34" name="LogoMark">
              <a:extLst>
                <a:ext uri="{FF2B5EF4-FFF2-40B4-BE49-F238E27FC236}">
                  <a16:creationId xmlns:a16="http://schemas.microsoft.com/office/drawing/2014/main" id="{F48063D7-3C70-4DEA-B439-D2A18F892F56}"/>
                </a:ext>
              </a:extLst>
            </p:cNvPr>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grpSp>
        <p:nvGrpSpPr>
          <p:cNvPr id="22" name="Graphic - Thank You"/>
          <p:cNvGrpSpPr>
            <a:grpSpLocks noChangeAspect="1"/>
          </p:cNvGrpSpPr>
          <p:nvPr/>
        </p:nvGrpSpPr>
        <p:grpSpPr>
          <a:xfrm>
            <a:off x="5892800" y="527906"/>
            <a:ext cx="4482835" cy="5204748"/>
            <a:chOff x="5535718" y="1273659"/>
            <a:chExt cx="3455988" cy="4044792"/>
          </a:xfrm>
        </p:grpSpPr>
        <p:grpSp>
          <p:nvGrpSpPr>
            <p:cNvPr id="23" name="GraphicText - Thank You"/>
            <p:cNvGrpSpPr/>
            <p:nvPr/>
          </p:nvGrpSpPr>
          <p:grpSpPr>
            <a:xfrm>
              <a:off x="5535718" y="3275339"/>
              <a:ext cx="3455988" cy="2043112"/>
              <a:chOff x="4251325" y="3941763"/>
              <a:chExt cx="3455988" cy="2043112"/>
            </a:xfrm>
            <a:solidFill>
              <a:schemeClr val="accent2"/>
            </a:solid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2"/>
            </a:solid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a:solidFill>
                  <a:schemeClr val="tx2"/>
                </a:solidFill>
              </a:rPr>
              <a:t>Assurance, tax, and consulting offered through Moss Adams LLP. ISO/IEC 27001 services offered through Moss Adams Certifications LLC. Investment advisory  offered through Moss Adams Wealth Advisors LLC.</a:t>
            </a:r>
            <a:br>
              <a:rPr lang="en-US" sz="1800">
                <a:solidFill>
                  <a:schemeClr val="tx2"/>
                </a:solidFill>
              </a:rPr>
            </a:br>
            <a:r>
              <a:rPr lang="en-US" sz="1200">
                <a:solidFill>
                  <a:schemeClr val="tx2"/>
                </a:solidFill>
              </a:rPr>
              <a:t>©2023 Moss Adams LLP </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43" name="RuleLine - Mid" hidden="1">
            <a:extLst>
              <a:ext uri="{FF2B5EF4-FFF2-40B4-BE49-F238E27FC236}">
                <a16:creationId xmlns:a16="http://schemas.microsoft.com/office/drawing/2014/main" id="{EC9A9126-C7EE-403B-9AF6-DED182A6F6B4}"/>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RuleLine - Top" hidden="1">
            <a:extLst>
              <a:ext uri="{FF2B5EF4-FFF2-40B4-BE49-F238E27FC236}">
                <a16:creationId xmlns:a16="http://schemas.microsoft.com/office/drawing/2014/main" id="{BAA11665-28C5-487A-BE40-551B96A10245}"/>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4419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CORE Disclaimer + Thank You_Dark">
    <p:bg>
      <p:bgRef idx="1001">
        <a:schemeClr val="bg2"/>
      </p:bgRef>
    </p:bg>
    <p:spTree>
      <p:nvGrpSpPr>
        <p:cNvPr id="1" name=""/>
        <p:cNvGrpSpPr/>
        <p:nvPr/>
      </p:nvGrpSpPr>
      <p:grpSpPr>
        <a:xfrm>
          <a:off x="0" y="0"/>
          <a:ext cx="0" cy="0"/>
          <a:chOff x="0" y="0"/>
          <a:chExt cx="0" cy="0"/>
        </a:xfrm>
      </p:grpSpPr>
      <p:grpSp>
        <p:nvGrpSpPr>
          <p:cNvPr id="18" name="Graphic - Thank You">
            <a:extLst>
              <a:ext uri="{FF2B5EF4-FFF2-40B4-BE49-F238E27FC236}">
                <a16:creationId xmlns:a16="http://schemas.microsoft.com/office/drawing/2014/main" id="{66FFB7E1-F695-47F8-AB42-5CB62F7191EF}"/>
              </a:ext>
            </a:extLst>
          </p:cNvPr>
          <p:cNvGrpSpPr>
            <a:grpSpLocks noChangeAspect="1"/>
          </p:cNvGrpSpPr>
          <p:nvPr userDrawn="1"/>
        </p:nvGrpSpPr>
        <p:grpSpPr>
          <a:xfrm>
            <a:off x="5892800" y="527906"/>
            <a:ext cx="4482835" cy="5204748"/>
            <a:chOff x="5535718" y="1273659"/>
            <a:chExt cx="3455988" cy="4044792"/>
          </a:xfrm>
          <a:solidFill>
            <a:schemeClr val="accent5"/>
          </a:solidFill>
        </p:grpSpPr>
        <p:grpSp>
          <p:nvGrpSpPr>
            <p:cNvPr id="33" name="GraphicText - Thank You">
              <a:extLst>
                <a:ext uri="{FF2B5EF4-FFF2-40B4-BE49-F238E27FC236}">
                  <a16:creationId xmlns:a16="http://schemas.microsoft.com/office/drawing/2014/main" id="{0FFB1941-51DF-431B-9C21-08378F084086}"/>
                </a:ext>
              </a:extLst>
            </p:cNvPr>
            <p:cNvGrpSpPr/>
            <p:nvPr/>
          </p:nvGrpSpPr>
          <p:grpSpPr>
            <a:xfrm>
              <a:off x="5535718" y="3275339"/>
              <a:ext cx="3455988" cy="2043112"/>
              <a:chOff x="4251325" y="3941763"/>
              <a:chExt cx="3455988" cy="2043112"/>
            </a:xfrm>
            <a:grpFill/>
          </p:grpSpPr>
          <p:sp>
            <p:nvSpPr>
              <p:cNvPr id="35" name="U">
                <a:extLst>
                  <a:ext uri="{FF2B5EF4-FFF2-40B4-BE49-F238E27FC236}">
                    <a16:creationId xmlns:a16="http://schemas.microsoft.com/office/drawing/2014/main" id="{61F79103-9DD0-4C5F-80D8-905C7F2B44F4}"/>
                  </a:ext>
                </a:extLst>
              </p:cNvPr>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6" name="O">
                <a:extLst>
                  <a:ext uri="{FF2B5EF4-FFF2-40B4-BE49-F238E27FC236}">
                    <a16:creationId xmlns:a16="http://schemas.microsoft.com/office/drawing/2014/main" id="{84D32E4C-CD46-4600-AC6E-F72F9EF35CDB}"/>
                  </a:ext>
                </a:extLst>
              </p:cNvPr>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7" name="Y">
                <a:extLst>
                  <a:ext uri="{FF2B5EF4-FFF2-40B4-BE49-F238E27FC236}">
                    <a16:creationId xmlns:a16="http://schemas.microsoft.com/office/drawing/2014/main" id="{20C909FA-7D23-43A0-A54D-37CC78418AE1}"/>
                  </a:ext>
                </a:extLst>
              </p:cNvPr>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8" name="K">
                <a:extLst>
                  <a:ext uri="{FF2B5EF4-FFF2-40B4-BE49-F238E27FC236}">
                    <a16:creationId xmlns:a16="http://schemas.microsoft.com/office/drawing/2014/main" id="{0C459369-2507-4C2F-A6D9-C8F6A1D117D0}"/>
                  </a:ext>
                </a:extLst>
              </p:cNvPr>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9" name="N">
                <a:extLst>
                  <a:ext uri="{FF2B5EF4-FFF2-40B4-BE49-F238E27FC236}">
                    <a16:creationId xmlns:a16="http://schemas.microsoft.com/office/drawing/2014/main" id="{D893E10F-92A1-47A0-8E71-0E59BEB3327C}"/>
                  </a:ext>
                </a:extLst>
              </p:cNvPr>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0" name="A">
                <a:extLst>
                  <a:ext uri="{FF2B5EF4-FFF2-40B4-BE49-F238E27FC236}">
                    <a16:creationId xmlns:a16="http://schemas.microsoft.com/office/drawing/2014/main" id="{A9ACAA5C-FCEC-46D6-B255-30C2DF3C2942}"/>
                  </a:ext>
                </a:extLst>
              </p:cNvPr>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1" name="H">
                <a:extLst>
                  <a:ext uri="{FF2B5EF4-FFF2-40B4-BE49-F238E27FC236}">
                    <a16:creationId xmlns:a16="http://schemas.microsoft.com/office/drawing/2014/main" id="{A10F38E1-7041-4652-B05C-B9548FB48A36}"/>
                  </a:ext>
                </a:extLst>
              </p:cNvPr>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42" name="T">
                <a:extLst>
                  <a:ext uri="{FF2B5EF4-FFF2-40B4-BE49-F238E27FC236}">
                    <a16:creationId xmlns:a16="http://schemas.microsoft.com/office/drawing/2014/main" id="{2FEF38A5-C76D-4F9D-9D6F-47BC6F60B05D}"/>
                  </a:ext>
                </a:extLst>
              </p:cNvPr>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34" name="LogoMark">
              <a:extLst>
                <a:ext uri="{FF2B5EF4-FFF2-40B4-BE49-F238E27FC236}">
                  <a16:creationId xmlns:a16="http://schemas.microsoft.com/office/drawing/2014/main" id="{2DB1D730-8776-4531-A2C9-C51EB0AE6E49}"/>
                </a:ext>
              </a:extLst>
            </p:cNvPr>
            <p:cNvSpPr>
              <a:spLocks noChangeAspect="1" noEditPoints="1"/>
            </p:cNvSpPr>
            <p:nvPr userDrawn="1"/>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grpSp>
        <p:nvGrpSpPr>
          <p:cNvPr id="22" name="Graphic - Thank You"/>
          <p:cNvGrpSpPr>
            <a:grpSpLocks noChangeAspect="1"/>
          </p:cNvGrpSpPr>
          <p:nvPr/>
        </p:nvGrpSpPr>
        <p:grpSpPr>
          <a:xfrm>
            <a:off x="5892800" y="527906"/>
            <a:ext cx="4482835" cy="5204748"/>
            <a:chOff x="5535718" y="1273659"/>
            <a:chExt cx="3455988" cy="4044792"/>
          </a:xfrm>
          <a:solidFill>
            <a:schemeClr val="accent5"/>
          </a:solidFill>
        </p:grpSpPr>
        <p:grpSp>
          <p:nvGrpSpPr>
            <p:cNvPr id="23" name="GraphicText - Thank You"/>
            <p:cNvGrpSpPr/>
            <p:nvPr/>
          </p:nvGrpSpPr>
          <p:grpSpPr>
            <a:xfrm>
              <a:off x="5535718" y="3275339"/>
              <a:ext cx="3455988" cy="2043112"/>
              <a:chOff x="4251325" y="3941763"/>
              <a:chExt cx="3455988" cy="2043112"/>
            </a:xfrm>
            <a:grpFill/>
          </p:grpSpPr>
          <p:sp>
            <p:nvSpPr>
              <p:cNvPr id="25" name="U"/>
              <p:cNvSpPr>
                <a:spLocks/>
              </p:cNvSpPr>
              <p:nvPr/>
            </p:nvSpPr>
            <p:spPr bwMode="auto">
              <a:xfrm>
                <a:off x="7131050" y="5003800"/>
                <a:ext cx="496888" cy="981075"/>
              </a:xfrm>
              <a:custGeom>
                <a:avLst/>
                <a:gdLst>
                  <a:gd name="T0" fmla="*/ 0 w 44"/>
                  <a:gd name="T1" fmla="*/ 61 h 87"/>
                  <a:gd name="T2" fmla="*/ 0 w 44"/>
                  <a:gd name="T3" fmla="*/ 0 h 87"/>
                  <a:gd name="T4" fmla="*/ 13 w 44"/>
                  <a:gd name="T5" fmla="*/ 0 h 87"/>
                  <a:gd name="T6" fmla="*/ 13 w 44"/>
                  <a:gd name="T7" fmla="*/ 61 h 87"/>
                  <a:gd name="T8" fmla="*/ 22 w 44"/>
                  <a:gd name="T9" fmla="*/ 76 h 87"/>
                  <a:gd name="T10" fmla="*/ 31 w 44"/>
                  <a:gd name="T11" fmla="*/ 61 h 87"/>
                  <a:gd name="T12" fmla="*/ 31 w 44"/>
                  <a:gd name="T13" fmla="*/ 0 h 87"/>
                  <a:gd name="T14" fmla="*/ 44 w 44"/>
                  <a:gd name="T15" fmla="*/ 0 h 87"/>
                  <a:gd name="T16" fmla="*/ 44 w 44"/>
                  <a:gd name="T17" fmla="*/ 61 h 87"/>
                  <a:gd name="T18" fmla="*/ 22 w 44"/>
                  <a:gd name="T19" fmla="*/ 87 h 87"/>
                  <a:gd name="T20" fmla="*/ 0 w 44"/>
                  <a:gd name="T21" fmla="*/ 6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87">
                    <a:moveTo>
                      <a:pt x="0" y="61"/>
                    </a:moveTo>
                    <a:cubicBezTo>
                      <a:pt x="0" y="0"/>
                      <a:pt x="0" y="0"/>
                      <a:pt x="0" y="0"/>
                    </a:cubicBezTo>
                    <a:cubicBezTo>
                      <a:pt x="13" y="0"/>
                      <a:pt x="13" y="0"/>
                      <a:pt x="13" y="0"/>
                    </a:cubicBezTo>
                    <a:cubicBezTo>
                      <a:pt x="13" y="61"/>
                      <a:pt x="13" y="61"/>
                      <a:pt x="13" y="61"/>
                    </a:cubicBezTo>
                    <a:cubicBezTo>
                      <a:pt x="13" y="71"/>
                      <a:pt x="15" y="76"/>
                      <a:pt x="22" y="76"/>
                    </a:cubicBezTo>
                    <a:cubicBezTo>
                      <a:pt x="29" y="76"/>
                      <a:pt x="31" y="71"/>
                      <a:pt x="31" y="61"/>
                    </a:cubicBezTo>
                    <a:cubicBezTo>
                      <a:pt x="31" y="0"/>
                      <a:pt x="31" y="0"/>
                      <a:pt x="31" y="0"/>
                    </a:cubicBezTo>
                    <a:cubicBezTo>
                      <a:pt x="44" y="0"/>
                      <a:pt x="44" y="0"/>
                      <a:pt x="44" y="0"/>
                    </a:cubicBezTo>
                    <a:cubicBezTo>
                      <a:pt x="44" y="61"/>
                      <a:pt x="44" y="61"/>
                      <a:pt x="44" y="61"/>
                    </a:cubicBezTo>
                    <a:cubicBezTo>
                      <a:pt x="44" y="76"/>
                      <a:pt x="39" y="87"/>
                      <a:pt x="22" y="87"/>
                    </a:cubicBezTo>
                    <a:cubicBezTo>
                      <a:pt x="6" y="87"/>
                      <a:pt x="0" y="76"/>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6" name="O"/>
              <p:cNvSpPr>
                <a:spLocks noEditPoints="1"/>
              </p:cNvSpPr>
              <p:nvPr/>
            </p:nvSpPr>
            <p:spPr bwMode="auto">
              <a:xfrm>
                <a:off x="6408738" y="4991100"/>
                <a:ext cx="508000" cy="993775"/>
              </a:xfrm>
              <a:custGeom>
                <a:avLst/>
                <a:gdLst>
                  <a:gd name="T0" fmla="*/ 45 w 45"/>
                  <a:gd name="T1" fmla="*/ 50 h 88"/>
                  <a:gd name="T2" fmla="*/ 22 w 45"/>
                  <a:gd name="T3" fmla="*/ 88 h 88"/>
                  <a:gd name="T4" fmla="*/ 0 w 45"/>
                  <a:gd name="T5" fmla="*/ 50 h 88"/>
                  <a:gd name="T6" fmla="*/ 0 w 45"/>
                  <a:gd name="T7" fmla="*/ 37 h 88"/>
                  <a:gd name="T8" fmla="*/ 22 w 45"/>
                  <a:gd name="T9" fmla="*/ 0 h 88"/>
                  <a:gd name="T10" fmla="*/ 45 w 45"/>
                  <a:gd name="T11" fmla="*/ 37 h 88"/>
                  <a:gd name="T12" fmla="*/ 45 w 45"/>
                  <a:gd name="T13" fmla="*/ 50 h 88"/>
                  <a:gd name="T14" fmla="*/ 13 w 45"/>
                  <a:gd name="T15" fmla="*/ 56 h 88"/>
                  <a:gd name="T16" fmla="*/ 22 w 45"/>
                  <a:gd name="T17" fmla="*/ 77 h 88"/>
                  <a:gd name="T18" fmla="*/ 31 w 45"/>
                  <a:gd name="T19" fmla="*/ 56 h 88"/>
                  <a:gd name="T20" fmla="*/ 31 w 45"/>
                  <a:gd name="T21" fmla="*/ 31 h 88"/>
                  <a:gd name="T22" fmla="*/ 22 w 45"/>
                  <a:gd name="T23" fmla="*/ 10 h 88"/>
                  <a:gd name="T24" fmla="*/ 13 w 45"/>
                  <a:gd name="T25" fmla="*/ 31 h 88"/>
                  <a:gd name="T26" fmla="*/ 13 w 45"/>
                  <a:gd name="T27"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88">
                    <a:moveTo>
                      <a:pt x="45" y="50"/>
                    </a:moveTo>
                    <a:cubicBezTo>
                      <a:pt x="45" y="74"/>
                      <a:pt x="38" y="88"/>
                      <a:pt x="22" y="88"/>
                    </a:cubicBezTo>
                    <a:cubicBezTo>
                      <a:pt x="6" y="88"/>
                      <a:pt x="0" y="74"/>
                      <a:pt x="0" y="50"/>
                    </a:cubicBezTo>
                    <a:cubicBezTo>
                      <a:pt x="0" y="37"/>
                      <a:pt x="0" y="37"/>
                      <a:pt x="0" y="37"/>
                    </a:cubicBezTo>
                    <a:cubicBezTo>
                      <a:pt x="0" y="13"/>
                      <a:pt x="6" y="0"/>
                      <a:pt x="22" y="0"/>
                    </a:cubicBezTo>
                    <a:cubicBezTo>
                      <a:pt x="38" y="0"/>
                      <a:pt x="45" y="13"/>
                      <a:pt x="45" y="37"/>
                    </a:cubicBezTo>
                    <a:lnTo>
                      <a:pt x="45" y="50"/>
                    </a:lnTo>
                    <a:close/>
                    <a:moveTo>
                      <a:pt x="13" y="56"/>
                    </a:moveTo>
                    <a:cubicBezTo>
                      <a:pt x="13" y="69"/>
                      <a:pt x="15" y="77"/>
                      <a:pt x="22" y="77"/>
                    </a:cubicBezTo>
                    <a:cubicBezTo>
                      <a:pt x="29" y="77"/>
                      <a:pt x="31" y="69"/>
                      <a:pt x="31" y="56"/>
                    </a:cubicBezTo>
                    <a:cubicBezTo>
                      <a:pt x="31" y="31"/>
                      <a:pt x="31" y="31"/>
                      <a:pt x="31" y="31"/>
                    </a:cubicBezTo>
                    <a:cubicBezTo>
                      <a:pt x="31" y="18"/>
                      <a:pt x="29" y="10"/>
                      <a:pt x="22" y="10"/>
                    </a:cubicBezTo>
                    <a:cubicBezTo>
                      <a:pt x="15" y="10"/>
                      <a:pt x="13" y="18"/>
                      <a:pt x="13" y="31"/>
                    </a:cubicBezTo>
                    <a:lnTo>
                      <a:pt x="13"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7" name="Y"/>
              <p:cNvSpPr>
                <a:spLocks/>
              </p:cNvSpPr>
              <p:nvPr/>
            </p:nvSpPr>
            <p:spPr bwMode="auto">
              <a:xfrm>
                <a:off x="5684838" y="5003800"/>
                <a:ext cx="565150" cy="969963"/>
              </a:xfrm>
              <a:custGeom>
                <a:avLst/>
                <a:gdLst>
                  <a:gd name="T0" fmla="*/ 264 w 356"/>
                  <a:gd name="T1" fmla="*/ 0 h 611"/>
                  <a:gd name="T2" fmla="*/ 356 w 356"/>
                  <a:gd name="T3" fmla="*/ 0 h 611"/>
                  <a:gd name="T4" fmla="*/ 221 w 356"/>
                  <a:gd name="T5" fmla="*/ 391 h 611"/>
                  <a:gd name="T6" fmla="*/ 221 w 356"/>
                  <a:gd name="T7" fmla="*/ 611 h 611"/>
                  <a:gd name="T8" fmla="*/ 136 w 356"/>
                  <a:gd name="T9" fmla="*/ 611 h 611"/>
                  <a:gd name="T10" fmla="*/ 136 w 356"/>
                  <a:gd name="T11" fmla="*/ 391 h 611"/>
                  <a:gd name="T12" fmla="*/ 0 w 356"/>
                  <a:gd name="T13" fmla="*/ 0 h 611"/>
                  <a:gd name="T14" fmla="*/ 93 w 356"/>
                  <a:gd name="T15" fmla="*/ 0 h 611"/>
                  <a:gd name="T16" fmla="*/ 178 w 356"/>
                  <a:gd name="T17" fmla="*/ 277 h 611"/>
                  <a:gd name="T18" fmla="*/ 264 w 356"/>
                  <a:gd name="T19"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611">
                    <a:moveTo>
                      <a:pt x="264" y="0"/>
                    </a:moveTo>
                    <a:lnTo>
                      <a:pt x="356" y="0"/>
                    </a:lnTo>
                    <a:lnTo>
                      <a:pt x="221" y="391"/>
                    </a:lnTo>
                    <a:lnTo>
                      <a:pt x="221" y="611"/>
                    </a:lnTo>
                    <a:lnTo>
                      <a:pt x="136" y="611"/>
                    </a:lnTo>
                    <a:lnTo>
                      <a:pt x="136" y="391"/>
                    </a:lnTo>
                    <a:lnTo>
                      <a:pt x="0" y="0"/>
                    </a:lnTo>
                    <a:lnTo>
                      <a:pt x="93" y="0"/>
                    </a:lnTo>
                    <a:lnTo>
                      <a:pt x="178" y="277"/>
                    </a:lnTo>
                    <a:lnTo>
                      <a:pt x="2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8" name="K"/>
              <p:cNvSpPr>
                <a:spLocks/>
              </p:cNvSpPr>
              <p:nvPr/>
            </p:nvSpPr>
            <p:spPr bwMode="auto">
              <a:xfrm>
                <a:off x="7199313" y="3941763"/>
                <a:ext cx="508000" cy="960438"/>
              </a:xfrm>
              <a:custGeom>
                <a:avLst/>
                <a:gdLst>
                  <a:gd name="T0" fmla="*/ 227 w 320"/>
                  <a:gd name="T1" fmla="*/ 605 h 605"/>
                  <a:gd name="T2" fmla="*/ 128 w 320"/>
                  <a:gd name="T3" fmla="*/ 349 h 605"/>
                  <a:gd name="T4" fmla="*/ 92 w 320"/>
                  <a:gd name="T5" fmla="*/ 441 h 605"/>
                  <a:gd name="T6" fmla="*/ 92 w 320"/>
                  <a:gd name="T7" fmla="*/ 605 h 605"/>
                  <a:gd name="T8" fmla="*/ 0 w 320"/>
                  <a:gd name="T9" fmla="*/ 605 h 605"/>
                  <a:gd name="T10" fmla="*/ 0 w 320"/>
                  <a:gd name="T11" fmla="*/ 0 h 605"/>
                  <a:gd name="T12" fmla="*/ 92 w 320"/>
                  <a:gd name="T13" fmla="*/ 0 h 605"/>
                  <a:gd name="T14" fmla="*/ 92 w 320"/>
                  <a:gd name="T15" fmla="*/ 299 h 605"/>
                  <a:gd name="T16" fmla="*/ 220 w 320"/>
                  <a:gd name="T17" fmla="*/ 0 h 605"/>
                  <a:gd name="T18" fmla="*/ 313 w 320"/>
                  <a:gd name="T19" fmla="*/ 0 h 605"/>
                  <a:gd name="T20" fmla="*/ 192 w 320"/>
                  <a:gd name="T21" fmla="*/ 270 h 605"/>
                  <a:gd name="T22" fmla="*/ 320 w 320"/>
                  <a:gd name="T23" fmla="*/ 605 h 605"/>
                  <a:gd name="T24" fmla="*/ 227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27" y="605"/>
                    </a:moveTo>
                    <a:lnTo>
                      <a:pt x="128" y="349"/>
                    </a:lnTo>
                    <a:lnTo>
                      <a:pt x="92" y="441"/>
                    </a:lnTo>
                    <a:lnTo>
                      <a:pt x="92" y="605"/>
                    </a:lnTo>
                    <a:lnTo>
                      <a:pt x="0" y="605"/>
                    </a:lnTo>
                    <a:lnTo>
                      <a:pt x="0" y="0"/>
                    </a:lnTo>
                    <a:lnTo>
                      <a:pt x="92" y="0"/>
                    </a:lnTo>
                    <a:lnTo>
                      <a:pt x="92" y="299"/>
                    </a:lnTo>
                    <a:lnTo>
                      <a:pt x="220" y="0"/>
                    </a:lnTo>
                    <a:lnTo>
                      <a:pt x="313" y="0"/>
                    </a:lnTo>
                    <a:lnTo>
                      <a:pt x="192" y="270"/>
                    </a:lnTo>
                    <a:lnTo>
                      <a:pt x="320" y="605"/>
                    </a:lnTo>
                    <a:lnTo>
                      <a:pt x="227"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29" name="N"/>
              <p:cNvSpPr>
                <a:spLocks/>
              </p:cNvSpPr>
              <p:nvPr/>
            </p:nvSpPr>
            <p:spPr bwMode="auto">
              <a:xfrm>
                <a:off x="6453188" y="3941763"/>
                <a:ext cx="508000" cy="960438"/>
              </a:xfrm>
              <a:custGeom>
                <a:avLst/>
                <a:gdLst>
                  <a:gd name="T0" fmla="*/ 235 w 320"/>
                  <a:gd name="T1" fmla="*/ 0 h 605"/>
                  <a:gd name="T2" fmla="*/ 320 w 320"/>
                  <a:gd name="T3" fmla="*/ 0 h 605"/>
                  <a:gd name="T4" fmla="*/ 320 w 320"/>
                  <a:gd name="T5" fmla="*/ 605 h 605"/>
                  <a:gd name="T6" fmla="*/ 256 w 320"/>
                  <a:gd name="T7" fmla="*/ 605 h 605"/>
                  <a:gd name="T8" fmla="*/ 93 w 320"/>
                  <a:gd name="T9" fmla="*/ 192 h 605"/>
                  <a:gd name="T10" fmla="*/ 86 w 320"/>
                  <a:gd name="T11" fmla="*/ 192 h 605"/>
                  <a:gd name="T12" fmla="*/ 86 w 320"/>
                  <a:gd name="T13" fmla="*/ 605 h 605"/>
                  <a:gd name="T14" fmla="*/ 0 w 320"/>
                  <a:gd name="T15" fmla="*/ 605 h 605"/>
                  <a:gd name="T16" fmla="*/ 0 w 320"/>
                  <a:gd name="T17" fmla="*/ 0 h 605"/>
                  <a:gd name="T18" fmla="*/ 86 w 320"/>
                  <a:gd name="T19" fmla="*/ 0 h 605"/>
                  <a:gd name="T20" fmla="*/ 235 w 320"/>
                  <a:gd name="T21" fmla="*/ 377 h 605"/>
                  <a:gd name="T22" fmla="*/ 235 w 320"/>
                  <a:gd name="T23" fmla="*/ 377 h 605"/>
                  <a:gd name="T24" fmla="*/ 235 w 320"/>
                  <a:gd name="T2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235" y="0"/>
                    </a:moveTo>
                    <a:lnTo>
                      <a:pt x="320" y="0"/>
                    </a:lnTo>
                    <a:lnTo>
                      <a:pt x="320" y="605"/>
                    </a:lnTo>
                    <a:lnTo>
                      <a:pt x="256" y="605"/>
                    </a:lnTo>
                    <a:lnTo>
                      <a:pt x="93" y="192"/>
                    </a:lnTo>
                    <a:lnTo>
                      <a:pt x="86" y="192"/>
                    </a:lnTo>
                    <a:lnTo>
                      <a:pt x="86" y="605"/>
                    </a:lnTo>
                    <a:lnTo>
                      <a:pt x="0" y="605"/>
                    </a:lnTo>
                    <a:lnTo>
                      <a:pt x="0" y="0"/>
                    </a:lnTo>
                    <a:lnTo>
                      <a:pt x="86" y="0"/>
                    </a:lnTo>
                    <a:lnTo>
                      <a:pt x="235" y="377"/>
                    </a:lnTo>
                    <a:lnTo>
                      <a:pt x="235" y="377"/>
                    </a:lnTo>
                    <a:lnTo>
                      <a:pt x="2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0" name="A"/>
              <p:cNvSpPr>
                <a:spLocks noEditPoints="1"/>
              </p:cNvSpPr>
              <p:nvPr/>
            </p:nvSpPr>
            <p:spPr bwMode="auto">
              <a:xfrm>
                <a:off x="5684838" y="3941763"/>
                <a:ext cx="565150" cy="960438"/>
              </a:xfrm>
              <a:custGeom>
                <a:avLst/>
                <a:gdLst>
                  <a:gd name="T0" fmla="*/ 235 w 356"/>
                  <a:gd name="T1" fmla="*/ 0 h 605"/>
                  <a:gd name="T2" fmla="*/ 356 w 356"/>
                  <a:gd name="T3" fmla="*/ 605 h 605"/>
                  <a:gd name="T4" fmla="*/ 271 w 356"/>
                  <a:gd name="T5" fmla="*/ 605 h 605"/>
                  <a:gd name="T6" fmla="*/ 235 w 356"/>
                  <a:gd name="T7" fmla="*/ 441 h 605"/>
                  <a:gd name="T8" fmla="*/ 114 w 356"/>
                  <a:gd name="T9" fmla="*/ 441 h 605"/>
                  <a:gd name="T10" fmla="*/ 86 w 356"/>
                  <a:gd name="T11" fmla="*/ 605 h 605"/>
                  <a:gd name="T12" fmla="*/ 0 w 356"/>
                  <a:gd name="T13" fmla="*/ 605 h 605"/>
                  <a:gd name="T14" fmla="*/ 129 w 356"/>
                  <a:gd name="T15" fmla="*/ 0 h 605"/>
                  <a:gd name="T16" fmla="*/ 235 w 356"/>
                  <a:gd name="T17" fmla="*/ 0 h 605"/>
                  <a:gd name="T18" fmla="*/ 129 w 356"/>
                  <a:gd name="T19" fmla="*/ 370 h 605"/>
                  <a:gd name="T20" fmla="*/ 228 w 356"/>
                  <a:gd name="T21" fmla="*/ 370 h 605"/>
                  <a:gd name="T22" fmla="*/ 178 w 356"/>
                  <a:gd name="T23" fmla="*/ 128 h 605"/>
                  <a:gd name="T24" fmla="*/ 178 w 356"/>
                  <a:gd name="T25" fmla="*/ 128 h 605"/>
                  <a:gd name="T26" fmla="*/ 129 w 356"/>
                  <a:gd name="T27" fmla="*/ 37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6" h="605">
                    <a:moveTo>
                      <a:pt x="235" y="0"/>
                    </a:moveTo>
                    <a:lnTo>
                      <a:pt x="356" y="605"/>
                    </a:lnTo>
                    <a:lnTo>
                      <a:pt x="271" y="605"/>
                    </a:lnTo>
                    <a:lnTo>
                      <a:pt x="235" y="441"/>
                    </a:lnTo>
                    <a:lnTo>
                      <a:pt x="114" y="441"/>
                    </a:lnTo>
                    <a:lnTo>
                      <a:pt x="86" y="605"/>
                    </a:lnTo>
                    <a:lnTo>
                      <a:pt x="0" y="605"/>
                    </a:lnTo>
                    <a:lnTo>
                      <a:pt x="129" y="0"/>
                    </a:lnTo>
                    <a:lnTo>
                      <a:pt x="235" y="0"/>
                    </a:lnTo>
                    <a:close/>
                    <a:moveTo>
                      <a:pt x="129" y="370"/>
                    </a:moveTo>
                    <a:lnTo>
                      <a:pt x="228" y="370"/>
                    </a:lnTo>
                    <a:lnTo>
                      <a:pt x="178" y="128"/>
                    </a:lnTo>
                    <a:lnTo>
                      <a:pt x="178" y="128"/>
                    </a:lnTo>
                    <a:lnTo>
                      <a:pt x="129" y="3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1" name="H"/>
              <p:cNvSpPr>
                <a:spLocks/>
              </p:cNvSpPr>
              <p:nvPr/>
            </p:nvSpPr>
            <p:spPr bwMode="auto">
              <a:xfrm>
                <a:off x="4973638" y="3941763"/>
                <a:ext cx="508000" cy="960438"/>
              </a:xfrm>
              <a:custGeom>
                <a:avLst/>
                <a:gdLst>
                  <a:gd name="T0" fmla="*/ 0 w 320"/>
                  <a:gd name="T1" fmla="*/ 605 h 605"/>
                  <a:gd name="T2" fmla="*/ 0 w 320"/>
                  <a:gd name="T3" fmla="*/ 0 h 605"/>
                  <a:gd name="T4" fmla="*/ 93 w 320"/>
                  <a:gd name="T5" fmla="*/ 0 h 605"/>
                  <a:gd name="T6" fmla="*/ 93 w 320"/>
                  <a:gd name="T7" fmla="*/ 256 h 605"/>
                  <a:gd name="T8" fmla="*/ 228 w 320"/>
                  <a:gd name="T9" fmla="*/ 256 h 605"/>
                  <a:gd name="T10" fmla="*/ 228 w 320"/>
                  <a:gd name="T11" fmla="*/ 0 h 605"/>
                  <a:gd name="T12" fmla="*/ 320 w 320"/>
                  <a:gd name="T13" fmla="*/ 0 h 605"/>
                  <a:gd name="T14" fmla="*/ 320 w 320"/>
                  <a:gd name="T15" fmla="*/ 605 h 605"/>
                  <a:gd name="T16" fmla="*/ 228 w 320"/>
                  <a:gd name="T17" fmla="*/ 605 h 605"/>
                  <a:gd name="T18" fmla="*/ 228 w 320"/>
                  <a:gd name="T19" fmla="*/ 327 h 605"/>
                  <a:gd name="T20" fmla="*/ 93 w 320"/>
                  <a:gd name="T21" fmla="*/ 327 h 605"/>
                  <a:gd name="T22" fmla="*/ 93 w 320"/>
                  <a:gd name="T23" fmla="*/ 605 h 605"/>
                  <a:gd name="T24" fmla="*/ 0 w 320"/>
                  <a:gd name="T25"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605">
                    <a:moveTo>
                      <a:pt x="0" y="605"/>
                    </a:moveTo>
                    <a:lnTo>
                      <a:pt x="0" y="0"/>
                    </a:lnTo>
                    <a:lnTo>
                      <a:pt x="93" y="0"/>
                    </a:lnTo>
                    <a:lnTo>
                      <a:pt x="93" y="256"/>
                    </a:lnTo>
                    <a:lnTo>
                      <a:pt x="228" y="256"/>
                    </a:lnTo>
                    <a:lnTo>
                      <a:pt x="228" y="0"/>
                    </a:lnTo>
                    <a:lnTo>
                      <a:pt x="320" y="0"/>
                    </a:lnTo>
                    <a:lnTo>
                      <a:pt x="320" y="605"/>
                    </a:lnTo>
                    <a:lnTo>
                      <a:pt x="228" y="605"/>
                    </a:lnTo>
                    <a:lnTo>
                      <a:pt x="228" y="327"/>
                    </a:lnTo>
                    <a:lnTo>
                      <a:pt x="93" y="327"/>
                    </a:lnTo>
                    <a:lnTo>
                      <a:pt x="93" y="605"/>
                    </a:lnTo>
                    <a:lnTo>
                      <a:pt x="0"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sp>
            <p:nvSpPr>
              <p:cNvPr id="32" name="T"/>
              <p:cNvSpPr>
                <a:spLocks/>
              </p:cNvSpPr>
              <p:nvPr/>
            </p:nvSpPr>
            <p:spPr bwMode="auto">
              <a:xfrm>
                <a:off x="4251325" y="3941763"/>
                <a:ext cx="508000" cy="960438"/>
              </a:xfrm>
              <a:custGeom>
                <a:avLst/>
                <a:gdLst>
                  <a:gd name="T0" fmla="*/ 114 w 320"/>
                  <a:gd name="T1" fmla="*/ 605 h 605"/>
                  <a:gd name="T2" fmla="*/ 114 w 320"/>
                  <a:gd name="T3" fmla="*/ 71 h 605"/>
                  <a:gd name="T4" fmla="*/ 0 w 320"/>
                  <a:gd name="T5" fmla="*/ 71 h 605"/>
                  <a:gd name="T6" fmla="*/ 0 w 320"/>
                  <a:gd name="T7" fmla="*/ 0 h 605"/>
                  <a:gd name="T8" fmla="*/ 320 w 320"/>
                  <a:gd name="T9" fmla="*/ 0 h 605"/>
                  <a:gd name="T10" fmla="*/ 320 w 320"/>
                  <a:gd name="T11" fmla="*/ 71 h 605"/>
                  <a:gd name="T12" fmla="*/ 206 w 320"/>
                  <a:gd name="T13" fmla="*/ 71 h 605"/>
                  <a:gd name="T14" fmla="*/ 206 w 320"/>
                  <a:gd name="T15" fmla="*/ 605 h 605"/>
                  <a:gd name="T16" fmla="*/ 114 w 320"/>
                  <a:gd name="T17" fmla="*/ 60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605">
                    <a:moveTo>
                      <a:pt x="114" y="605"/>
                    </a:moveTo>
                    <a:lnTo>
                      <a:pt x="114" y="71"/>
                    </a:lnTo>
                    <a:lnTo>
                      <a:pt x="0" y="71"/>
                    </a:lnTo>
                    <a:lnTo>
                      <a:pt x="0" y="0"/>
                    </a:lnTo>
                    <a:lnTo>
                      <a:pt x="320" y="0"/>
                    </a:lnTo>
                    <a:lnTo>
                      <a:pt x="320" y="71"/>
                    </a:lnTo>
                    <a:lnTo>
                      <a:pt x="206" y="71"/>
                    </a:lnTo>
                    <a:lnTo>
                      <a:pt x="206" y="605"/>
                    </a:lnTo>
                    <a:lnTo>
                      <a:pt x="114" y="6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735"/>
              </a:p>
            </p:txBody>
          </p:sp>
        </p:grpSp>
        <p:sp>
          <p:nvSpPr>
            <p:cNvPr id="24" name="LogoMark"/>
            <p:cNvSpPr>
              <a:spLocks noChangeAspect="1" noEditPoints="1"/>
            </p:cNvSpPr>
            <p:nvPr/>
          </p:nvSpPr>
          <p:spPr bwMode="auto">
            <a:xfrm>
              <a:off x="7251806" y="1273659"/>
              <a:ext cx="1723506" cy="17373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grpFill/>
            <a:ln>
              <a:noFill/>
              <a:headEnd/>
              <a:tailEnd/>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sz="1735">
                <a:ln>
                  <a:noFill/>
                </a:ln>
                <a:solidFill>
                  <a:schemeClr val="accent1"/>
                </a:solidFill>
              </a:endParaRPr>
            </a:p>
          </p:txBody>
        </p:sp>
      </p:grpSp>
      <p:sp>
        <p:nvSpPr>
          <p:cNvPr id="19" name="TextBox - Disclaimer"/>
          <p:cNvSpPr txBox="1"/>
          <p:nvPr/>
        </p:nvSpPr>
        <p:spPr>
          <a:xfrm>
            <a:off x="848397" y="457202"/>
            <a:ext cx="8640988" cy="5486398"/>
          </a:xfrm>
          <a:prstGeom prst="rect">
            <a:avLst/>
          </a:prstGeom>
          <a:noFill/>
        </p:spPr>
        <p:txBody>
          <a:bodyPr wrap="square" lIns="0" tIns="0" rIns="0" bIns="0" rtlCol="0" anchor="ctr">
            <a:noAutofit/>
          </a:bodyPr>
          <a:lstStyle/>
          <a:p>
            <a:pPr lvl="0" algn="r">
              <a:lnSpc>
                <a:spcPct val="120000"/>
              </a:lnSpc>
              <a:spcAft>
                <a:spcPts val="2400"/>
              </a:spcAft>
            </a:pPr>
            <a:r>
              <a:rPr lang="en-US" sz="1800">
                <a:solidFill>
                  <a:schemeClr val="tx2"/>
                </a:solidFill>
              </a:rPr>
              <a:t>The material appearing in this presentation is for informational purposes only and should not be construed as advice of any kind, including, without limitation, legal, accounting, or investment advice. This information is not intended to create, and receipt does not constitute, a legal relationship, including, but not limited to, an accountant-client relationship. Although this information may have been prepared by professionals, it should not be used as a substitute for professional services. If legal, accounting, investment, or other professional advice is required, the services of a professional should be sought.</a:t>
            </a:r>
          </a:p>
          <a:p>
            <a:pPr lvl="0" algn="r">
              <a:lnSpc>
                <a:spcPct val="120000"/>
              </a:lnSpc>
              <a:spcAft>
                <a:spcPts val="2400"/>
              </a:spcAft>
            </a:pPr>
            <a:r>
              <a:rPr lang="en-US" sz="1800">
                <a:solidFill>
                  <a:schemeClr val="tx2"/>
                </a:solidFill>
              </a:rPr>
              <a:t>Assurance, tax, and consulting offered through Moss Adams LLP. ISO/IEC 27001 services offered through Moss Adams Certifications LLC. Investment advisory  offered through Moss Adams Wealth Advisors LLC.</a:t>
            </a:r>
            <a:br>
              <a:rPr lang="en-US" sz="1800">
                <a:solidFill>
                  <a:schemeClr val="tx2"/>
                </a:solidFill>
              </a:rPr>
            </a:br>
            <a:r>
              <a:rPr lang="en-US" sz="1200">
                <a:solidFill>
                  <a:schemeClr val="tx2"/>
                </a:solidFill>
              </a:rPr>
              <a:t>©2023 Moss Adams LLP </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0"/>
          </p:nvPr>
        </p:nvSpPr>
        <p:spPr/>
        <p:txBody>
          <a:bodyPr/>
          <a:lstStyle/>
          <a:p>
            <a:r>
              <a:rPr lang="en-US"/>
              <a:t>[ to edit Footer; go "Insert" (tab) &gt; "Header &amp; Footer" ]</a:t>
            </a:r>
          </a:p>
        </p:txBody>
      </p:sp>
      <p:sp>
        <p:nvSpPr>
          <p:cNvPr id="3" name="Slide Number Placeholder 2"/>
          <p:cNvSpPr>
            <a:spLocks noGrp="1"/>
          </p:cNvSpPr>
          <p:nvPr>
            <p:ph type="sldNum" sz="quarter" idx="11"/>
          </p:nvPr>
        </p:nvSpPr>
        <p:spPr/>
        <p:txBody>
          <a:bodyPr/>
          <a:lstStyle/>
          <a:p>
            <a:fld id="{D80659BF-CB79-4A8E-8A5E-9707540CF6F7}" type="slidenum">
              <a:rPr lang="en-US" smtClean="0"/>
              <a:pPr/>
              <a:t>‹#›</a:t>
            </a:fld>
            <a:endParaRPr lang="en-US"/>
          </a:p>
        </p:txBody>
      </p:sp>
      <p:cxnSp>
        <p:nvCxnSpPr>
          <p:cNvPr id="43" name="RuleLine - Mid" hidden="1">
            <a:extLst>
              <a:ext uri="{FF2B5EF4-FFF2-40B4-BE49-F238E27FC236}">
                <a16:creationId xmlns:a16="http://schemas.microsoft.com/office/drawing/2014/main" id="{AB9925EC-C865-4824-B444-8EBCE23DF303}"/>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RuleLine - Top" hidden="1">
            <a:extLst>
              <a:ext uri="{FF2B5EF4-FFF2-40B4-BE49-F238E27FC236}">
                <a16:creationId xmlns:a16="http://schemas.microsoft.com/office/drawing/2014/main" id="{61EEED75-AD1F-4BE0-99D1-754D47982181}"/>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8294588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Bio 1">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7264" y="457201"/>
            <a:ext cx="10051535" cy="685801"/>
          </a:xfrm>
        </p:spPr>
        <p:txBody>
          <a:bodyPr/>
          <a:lstStyle/>
          <a:p>
            <a:r>
              <a:rPr lang="en-US"/>
              <a:t>Click to edit Master title style</a:t>
            </a:r>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0" name="Text Placeholder - Bio Name 1-2"/>
          <p:cNvSpPr>
            <a:spLocks noGrp="1"/>
          </p:cNvSpPr>
          <p:nvPr>
            <p:ph type="body" sz="quarter" idx="40" hasCustomPrompt="1"/>
          </p:nvPr>
        </p:nvSpPr>
        <p:spPr>
          <a:xfrm>
            <a:off x="3421823" y="1844222"/>
            <a:ext cx="7296977"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first.lastname@mossadams.com</a:t>
            </a:r>
            <a:endParaRPr lang="en-US"/>
          </a:p>
          <a:p>
            <a:pPr lvl="3"/>
            <a:r>
              <a:rPr lang="en-US"/>
              <a:t>Text</a:t>
            </a:r>
          </a:p>
          <a:p>
            <a:pPr lvl="4"/>
            <a:r>
              <a:rPr lang="en-US"/>
              <a:t>Bullet</a:t>
            </a:r>
          </a:p>
          <a:p>
            <a:pPr lvl="5"/>
            <a:r>
              <a:rPr lang="en-US"/>
              <a:t>Subhead</a:t>
            </a:r>
          </a:p>
        </p:txBody>
      </p:sp>
      <p:sp>
        <p:nvSpPr>
          <p:cNvPr id="11"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cxnSp>
        <p:nvCxnSpPr>
          <p:cNvPr id="8" name="RuleLine - Top">
            <a:extLst>
              <a:ext uri="{FF2B5EF4-FFF2-40B4-BE49-F238E27FC236}">
                <a16:creationId xmlns:a16="http://schemas.microsoft.com/office/drawing/2014/main" id="{F0883F00-B59A-4CDC-B184-5F214DB2FB0F}"/>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1C33386B-F093-44E4-9643-FF7FBFA2081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RuleLine - Top">
            <a:extLst>
              <a:ext uri="{FF2B5EF4-FFF2-40B4-BE49-F238E27FC236}">
                <a16:creationId xmlns:a16="http://schemas.microsoft.com/office/drawing/2014/main" id="{61721B85-71EF-48A3-969C-37E8D8F85FBA}"/>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0583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Bio 1_Dark">
    <p:bg>
      <p:bgRef idx="1001">
        <a:schemeClr val="bg2"/>
      </p:bgRef>
    </p:bg>
    <p:spTree>
      <p:nvGrpSpPr>
        <p:cNvPr id="1" name=""/>
        <p:cNvGrpSpPr/>
        <p:nvPr/>
      </p:nvGrpSpPr>
      <p:grpSpPr>
        <a:xfrm>
          <a:off x="0" y="0"/>
          <a:ext cx="0" cy="0"/>
          <a:chOff x="0" y="0"/>
          <a:chExt cx="0" cy="0"/>
        </a:xfrm>
      </p:grpSpPr>
      <p:sp>
        <p:nvSpPr>
          <p:cNvPr id="13" name="Title Placeholder - Top"/>
          <p:cNvSpPr>
            <a:spLocks noGrp="1"/>
          </p:cNvSpPr>
          <p:nvPr>
            <p:ph type="title"/>
          </p:nvPr>
        </p:nvSpPr>
        <p:spPr>
          <a:xfrm>
            <a:off x="660400" y="457201"/>
            <a:ext cx="10058399" cy="685802"/>
          </a:xfrm>
        </p:spPr>
        <p:txBody>
          <a:bodyPr/>
          <a:lstStyle>
            <a:lvl1pPr>
              <a:defRPr>
                <a:solidFill>
                  <a:schemeClr val="tx2"/>
                </a:solidFill>
              </a:defRPr>
            </a:lvl1pPr>
          </a:lstStyle>
          <a:p>
            <a:r>
              <a:rPr lang="en-US"/>
              <a:t>Click to edit Master title style</a:t>
            </a:r>
          </a:p>
        </p:txBody>
      </p:sp>
      <p:cxnSp>
        <p:nvCxnSpPr>
          <p:cNvPr id="14"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0" name="Picture Placeholder - Bio"/>
          <p:cNvSpPr>
            <a:spLocks noGrp="1" noChangeAspect="1"/>
          </p:cNvSpPr>
          <p:nvPr>
            <p:ph type="pic" sz="quarter" idx="30" hasCustomPrompt="1"/>
          </p:nvPr>
        </p:nvSpPr>
        <p:spPr>
          <a:xfrm>
            <a:off x="660400" y="1844222"/>
            <a:ext cx="2505456" cy="3063240"/>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5" name="Text Placeholder - Bio Name 1-2"/>
          <p:cNvSpPr>
            <a:spLocks noGrp="1"/>
          </p:cNvSpPr>
          <p:nvPr>
            <p:ph type="body" sz="quarter" idx="41" hasCustomPrompt="1"/>
          </p:nvPr>
        </p:nvSpPr>
        <p:spPr>
          <a:xfrm>
            <a:off x="3421823" y="1844220"/>
            <a:ext cx="7296976" cy="4175581"/>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First.lastname@mossadams.com</a:t>
            </a:r>
            <a:endParaRPr lang="en-US"/>
          </a:p>
          <a:p>
            <a:pPr lvl="3"/>
            <a:r>
              <a:rPr lang="en-US"/>
              <a:t>Bio text</a:t>
            </a:r>
          </a:p>
          <a:p>
            <a:pPr lvl="4"/>
            <a:r>
              <a:rPr lang="en-US"/>
              <a:t>Bullet</a:t>
            </a:r>
          </a:p>
          <a:p>
            <a:pPr lvl="5"/>
            <a:r>
              <a:rPr lang="en-US"/>
              <a:t>Subhead</a:t>
            </a:r>
          </a:p>
        </p:txBody>
      </p:sp>
      <p:cxnSp>
        <p:nvCxnSpPr>
          <p:cNvPr id="8" name="RuleLine - Top">
            <a:extLst>
              <a:ext uri="{FF2B5EF4-FFF2-40B4-BE49-F238E27FC236}">
                <a16:creationId xmlns:a16="http://schemas.microsoft.com/office/drawing/2014/main" id="{5FF9E127-571C-473B-B1E2-66223E7EACEC}"/>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RuleLine - Mid" hidden="1">
            <a:extLst>
              <a:ext uri="{FF2B5EF4-FFF2-40B4-BE49-F238E27FC236}">
                <a16:creationId xmlns:a16="http://schemas.microsoft.com/office/drawing/2014/main" id="{0A326555-E8C0-4ED9-A1F6-CAB920271EE0}"/>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Top">
            <a:extLst>
              <a:ext uri="{FF2B5EF4-FFF2-40B4-BE49-F238E27FC236}">
                <a16:creationId xmlns:a16="http://schemas.microsoft.com/office/drawing/2014/main" id="{DE9AF394-6801-4058-800B-AF7D61B22820}"/>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486186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Bio 2">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7" hasCustomPrompt="1"/>
          </p:nvPr>
        </p:nvSpPr>
        <p:spPr>
          <a:xfrm>
            <a:off x="2343667"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sp>
        <p:nvSpPr>
          <p:cNvPr id="21" name="Text Placeholder - Bio Name 1-2"/>
          <p:cNvSpPr>
            <a:spLocks noGrp="1"/>
          </p:cNvSpPr>
          <p:nvPr>
            <p:ph type="body" sz="quarter" idx="48" hasCustomPrompt="1"/>
          </p:nvPr>
        </p:nvSpPr>
        <p:spPr>
          <a:xfrm>
            <a:off x="7594600" y="1844222"/>
            <a:ext cx="3345933" cy="4175577"/>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cxnSp>
        <p:nvCxnSpPr>
          <p:cNvPr id="10" name="RuleLine - Top">
            <a:extLst>
              <a:ext uri="{FF2B5EF4-FFF2-40B4-BE49-F238E27FC236}">
                <a16:creationId xmlns:a16="http://schemas.microsoft.com/office/drawing/2014/main" id="{1F01DEF7-2749-41C4-A53A-BE67DC8BF827}"/>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F6235127-A22E-4670-B5BD-84A9A849BDF8}"/>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E1BFFAFA-4CE5-4070-8B1B-1FE58DB79A27}"/>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3458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Bio 2_Dark">
    <p:bg>
      <p:bgRef idx="1001">
        <a:schemeClr val="bg2"/>
      </p:bgRef>
    </p:bg>
    <p:spTree>
      <p:nvGrpSpPr>
        <p:cNvPr id="1" name=""/>
        <p:cNvGrpSpPr/>
        <p:nvPr/>
      </p:nvGrpSpPr>
      <p:grpSpPr>
        <a:xfrm>
          <a:off x="0" y="0"/>
          <a:ext cx="0" cy="0"/>
          <a:chOff x="0" y="0"/>
          <a:chExt cx="0" cy="0"/>
        </a:xfrm>
      </p:grpSpPr>
      <p:sp>
        <p:nvSpPr>
          <p:cNvPr id="18"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20"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40"/>
          </p:nvPr>
        </p:nvSpPr>
        <p:spPr/>
        <p:txBody>
          <a:bodyPr/>
          <a:lstStyle/>
          <a:p>
            <a:r>
              <a:rPr lang="en-US"/>
              <a:t>[ to edit Footer; go "Insert" (tab) &gt; "Header &amp; Footer" ]</a:t>
            </a:r>
          </a:p>
        </p:txBody>
      </p:sp>
      <p:sp>
        <p:nvSpPr>
          <p:cNvPr id="3" name="Slide Number Placeholder 2"/>
          <p:cNvSpPr>
            <a:spLocks noGrp="1"/>
          </p:cNvSpPr>
          <p:nvPr>
            <p:ph type="sldNum" sz="quarter" idx="41"/>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5" hasCustomPrompt="1"/>
          </p:nvPr>
        </p:nvSpPr>
        <p:spPr>
          <a:xfrm>
            <a:off x="5920340" y="1854045"/>
            <a:ext cx="1439698" cy="1760215"/>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4" name="Text Placeholder - Bio Name 1-2"/>
          <p:cNvSpPr>
            <a:spLocks noGrp="1"/>
          </p:cNvSpPr>
          <p:nvPr>
            <p:ph type="body" sz="quarter" idx="46" hasCustomPrompt="1"/>
          </p:nvPr>
        </p:nvSpPr>
        <p:spPr>
          <a:xfrm>
            <a:off x="2343667"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Bio text</a:t>
            </a:r>
          </a:p>
          <a:p>
            <a:pPr lvl="4"/>
            <a:r>
              <a:rPr lang="en-US"/>
              <a:t>Bullet</a:t>
            </a:r>
          </a:p>
          <a:p>
            <a:pPr lvl="5"/>
            <a:r>
              <a:rPr lang="en-US"/>
              <a:t>Subhead</a:t>
            </a:r>
          </a:p>
        </p:txBody>
      </p:sp>
      <p:sp>
        <p:nvSpPr>
          <p:cNvPr id="25" name="Text Placeholder - Bio Name 1-2"/>
          <p:cNvSpPr>
            <a:spLocks noGrp="1"/>
          </p:cNvSpPr>
          <p:nvPr>
            <p:ph type="body" sz="quarter" idx="47" hasCustomPrompt="1"/>
          </p:nvPr>
        </p:nvSpPr>
        <p:spPr>
          <a:xfrm>
            <a:off x="7594600" y="1844222"/>
            <a:ext cx="3345934" cy="4175579"/>
          </a:xfrm>
        </p:spPr>
        <p:txBody>
          <a:bodyPr/>
          <a:lstStyle>
            <a:lvl1pPr marL="0" indent="0">
              <a:lnSpc>
                <a:spcPct val="100000"/>
              </a:lnSpc>
              <a:spcBef>
                <a:spcPts val="1358"/>
              </a:spcBef>
              <a:spcAft>
                <a:spcPts val="0"/>
              </a:spcAft>
              <a:buFont typeface="Arial" panose="020B0604020202020204" pitchFamily="34" charset="0"/>
              <a:buNone/>
              <a:defRPr sz="20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Bio text</a:t>
            </a:r>
          </a:p>
          <a:p>
            <a:pPr lvl="4"/>
            <a:r>
              <a:rPr lang="en-US"/>
              <a:t>Bullet</a:t>
            </a:r>
          </a:p>
          <a:p>
            <a:pPr lvl="5"/>
            <a:r>
              <a:rPr lang="en-US"/>
              <a:t>Subhead</a:t>
            </a:r>
          </a:p>
        </p:txBody>
      </p:sp>
      <p:cxnSp>
        <p:nvCxnSpPr>
          <p:cNvPr id="10" name="RuleLine - Top">
            <a:extLst>
              <a:ext uri="{FF2B5EF4-FFF2-40B4-BE49-F238E27FC236}">
                <a16:creationId xmlns:a16="http://schemas.microsoft.com/office/drawing/2014/main" id="{14021F89-3EBB-4875-A780-C8F1A9E67D02}"/>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RuleLine - Mid" hidden="1">
            <a:extLst>
              <a:ext uri="{FF2B5EF4-FFF2-40B4-BE49-F238E27FC236}">
                <a16:creationId xmlns:a16="http://schemas.microsoft.com/office/drawing/2014/main" id="{2C62672D-6C69-4D40-AC87-F1E9B80DFF25}"/>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RuleLine - Top">
            <a:extLst>
              <a:ext uri="{FF2B5EF4-FFF2-40B4-BE49-F238E27FC236}">
                <a16:creationId xmlns:a16="http://schemas.microsoft.com/office/drawing/2014/main" id="{4C8B9D55-75C4-4FA9-9AE5-7D79928245BB}"/>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97951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Bio 3">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Footer Placeholder 2"/>
          <p:cNvSpPr>
            <a:spLocks noGrp="1"/>
          </p:cNvSpPr>
          <p:nvPr>
            <p:ph type="ftr" sz="quarter" idx="10"/>
          </p:nvPr>
        </p:nvSpPr>
        <p:spPr>
          <a:xfrm rot="5400000">
            <a:off x="2047423" y="4435025"/>
            <a:ext cx="380999" cy="3550551"/>
          </a:xfrm>
        </p:spPr>
        <p:txBody>
          <a:bodyPr/>
          <a:lstStyle>
            <a:lvl1pPr>
              <a:defRPr i="0">
                <a:solidFill>
                  <a:schemeClr val="accent6">
                    <a:lumMod val="75000"/>
                  </a:schemeClr>
                </a:solidFill>
                <a:latin typeface="+mn-lt"/>
              </a:defRPr>
            </a:lvl1pPr>
          </a:lstStyle>
          <a:p>
            <a:r>
              <a:rPr lang="en-US"/>
              <a:t>[ to edit Footer; go "Insert" (tab) &gt; "Header &amp; Footer" ]</a:t>
            </a:r>
          </a:p>
        </p:txBody>
      </p:sp>
      <p:sp>
        <p:nvSpPr>
          <p:cNvPr id="18" name="Slide Number Placeholder 3"/>
          <p:cNvSpPr>
            <a:spLocks noGrp="1"/>
          </p:cNvSpPr>
          <p:nvPr>
            <p:ph type="sldNum" sz="quarter" idx="11"/>
          </p:nvPr>
        </p:nvSpPr>
        <p:spPr>
          <a:xfrm>
            <a:off x="0" y="6019800"/>
            <a:ext cx="385536" cy="381000"/>
          </a:xfrm>
        </p:spPr>
        <p:txBody>
          <a:bodyPr/>
          <a:lstStyle>
            <a:lvl1pPr>
              <a:defRPr sz="1200" b="1">
                <a:solidFill>
                  <a:schemeClr val="accent6">
                    <a:lumMod val="75000"/>
                  </a:schemeClr>
                </a:solidFill>
              </a:defRPr>
            </a:lvl1p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20" name="Text Placeholder - Bio Name 1-2"/>
          <p:cNvSpPr>
            <a:spLocks noGrp="1"/>
          </p:cNvSpPr>
          <p:nvPr>
            <p:ph type="body" sz="quarter" idx="49" hasCustomPrompt="1"/>
          </p:nvPr>
        </p:nvSpPr>
        <p:spPr>
          <a:xfrm>
            <a:off x="660400"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sp>
        <p:nvSpPr>
          <p:cNvPr id="21" name="Text Placeholder - Bio Name 1-2"/>
          <p:cNvSpPr>
            <a:spLocks noGrp="1"/>
          </p:cNvSpPr>
          <p:nvPr>
            <p:ph type="body" sz="quarter" idx="50" hasCustomPrompt="1"/>
          </p:nvPr>
        </p:nvSpPr>
        <p:spPr>
          <a:xfrm>
            <a:off x="4208414"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sp>
        <p:nvSpPr>
          <p:cNvPr id="22" name="Text Placeholder - Bio Name 1-2"/>
          <p:cNvSpPr>
            <a:spLocks noGrp="1"/>
          </p:cNvSpPr>
          <p:nvPr>
            <p:ph type="body" sz="quarter" idx="51" hasCustomPrompt="1"/>
          </p:nvPr>
        </p:nvSpPr>
        <p:spPr>
          <a:xfrm>
            <a:off x="7689419" y="3717185"/>
            <a:ext cx="3345933" cy="2302613"/>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2"/>
                </a:solidFill>
                <a:latin typeface="+mj-lt"/>
              </a:defRPr>
            </a:lvl1pPr>
            <a:lvl2pPr marL="0" indent="0">
              <a:lnSpc>
                <a:spcPct val="100000"/>
              </a:lnSpc>
              <a:spcBef>
                <a:spcPts val="0"/>
              </a:spcBef>
              <a:spcAft>
                <a:spcPts val="1000"/>
              </a:spcAft>
              <a:buNone/>
              <a:defRPr sz="1800" b="0" i="1" cap="none" spc="0" baseline="0">
                <a:solidFill>
                  <a:schemeClr val="accent5"/>
                </a:solidFill>
                <a:latin typeface="+mj-lt"/>
              </a:defRPr>
            </a:lvl2pPr>
            <a:lvl3pPr marL="0" indent="0">
              <a:lnSpc>
                <a:spcPct val="100000"/>
              </a:lnSpc>
              <a:spcBef>
                <a:spcPts val="0"/>
              </a:spcBef>
              <a:spcAft>
                <a:spcPts val="2400"/>
              </a:spcAft>
              <a:buNone/>
              <a:defRPr sz="1800" u="sng" baseline="0">
                <a:solidFill>
                  <a:schemeClr val="tx2"/>
                </a:solidFill>
                <a:uFill>
                  <a:solidFill>
                    <a:schemeClr val="accent2"/>
                  </a:solidFill>
                </a:u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5">
                  <a:lumMod val="90000"/>
                  <a:lumOff val="10000"/>
                </a:schemeClr>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5"/>
                </a:solidFill>
              </a:defRPr>
            </a:lvl6pPr>
          </a:lstStyle>
          <a:p>
            <a:pPr lvl="0"/>
            <a:r>
              <a:rPr lang="en-US"/>
              <a:t>Click to add name</a:t>
            </a:r>
          </a:p>
          <a:p>
            <a:pPr lvl="1"/>
            <a:r>
              <a:rPr lang="en-US"/>
              <a:t>Title</a:t>
            </a:r>
          </a:p>
          <a:p>
            <a:pPr lvl="2"/>
            <a:r>
              <a:rPr lang="en-US" err="1"/>
              <a:t>first.lastname</a:t>
            </a:r>
            <a:br>
              <a:rPr lang="en-US"/>
            </a:br>
            <a:r>
              <a:rPr lang="en-US"/>
              <a:t>@</a:t>
            </a:r>
            <a:r>
              <a:rPr lang="en-US" err="1"/>
              <a:t>mossadams.com</a:t>
            </a:r>
            <a:endParaRPr lang="en-US"/>
          </a:p>
          <a:p>
            <a:pPr lvl="3"/>
            <a:r>
              <a:rPr lang="en-US"/>
              <a:t>Text</a:t>
            </a:r>
          </a:p>
          <a:p>
            <a:pPr lvl="4"/>
            <a:r>
              <a:rPr lang="en-US"/>
              <a:t>Bullet</a:t>
            </a:r>
          </a:p>
          <a:p>
            <a:pPr lvl="5"/>
            <a:r>
              <a:rPr lang="en-US"/>
              <a:t>Subhead</a:t>
            </a:r>
          </a:p>
        </p:txBody>
      </p:sp>
      <p:cxnSp>
        <p:nvCxnSpPr>
          <p:cNvPr id="19" name="RuleLine - Top">
            <a:extLst>
              <a:ext uri="{FF2B5EF4-FFF2-40B4-BE49-F238E27FC236}">
                <a16:creationId xmlns:a16="http://schemas.microsoft.com/office/drawing/2014/main" id="{D2D461E2-BA66-4121-B4AB-B6E0B40A4C5D}"/>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uleLine - Mid" hidden="1">
            <a:extLst>
              <a:ext uri="{FF2B5EF4-FFF2-40B4-BE49-F238E27FC236}">
                <a16:creationId xmlns:a16="http://schemas.microsoft.com/office/drawing/2014/main" id="{3711E40D-DF63-4915-B615-71C4676D3BC9}"/>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RuleLine - Top">
            <a:extLst>
              <a:ext uri="{FF2B5EF4-FFF2-40B4-BE49-F238E27FC236}">
                <a16:creationId xmlns:a16="http://schemas.microsoft.com/office/drawing/2014/main" id="{6D5E0368-F47C-4F4B-8A17-72071EB5AB02}"/>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552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Bio 3_Dark">
    <p:bg>
      <p:bgRef idx="1001">
        <a:schemeClr val="bg2"/>
      </p:bgRef>
    </p:bg>
    <p:spTree>
      <p:nvGrpSpPr>
        <p:cNvPr id="1" name=""/>
        <p:cNvGrpSpPr/>
        <p:nvPr/>
      </p:nvGrpSpPr>
      <p:grpSpPr>
        <a:xfrm>
          <a:off x="0" y="0"/>
          <a:ext cx="0" cy="0"/>
          <a:chOff x="0" y="0"/>
          <a:chExt cx="0" cy="0"/>
        </a:xfrm>
      </p:grpSpPr>
      <p:sp>
        <p:nvSpPr>
          <p:cNvPr id="15" name="Title Placeholder - Top"/>
          <p:cNvSpPr>
            <a:spLocks noGrp="1"/>
          </p:cNvSpPr>
          <p:nvPr>
            <p:ph type="title"/>
          </p:nvPr>
        </p:nvSpPr>
        <p:spPr>
          <a:xfrm>
            <a:off x="667265" y="457201"/>
            <a:ext cx="10063164" cy="685801"/>
          </a:xfrm>
        </p:spPr>
        <p:txBody>
          <a:bodyPr/>
          <a:lstStyle>
            <a:lvl1pPr>
              <a:defRPr>
                <a:solidFill>
                  <a:schemeClr val="tx2"/>
                </a:solidFill>
              </a:defRPr>
            </a:lvl1pPr>
          </a:lstStyle>
          <a:p>
            <a:r>
              <a:rPr lang="en-US"/>
              <a:t>Click to edit Master title style</a:t>
            </a:r>
          </a:p>
        </p:txBody>
      </p:sp>
      <p:cxnSp>
        <p:nvCxnSpPr>
          <p:cNvPr id="16" name="RuleLine - Mid" hidden="1"/>
          <p:cNvCxnSpPr/>
          <p:nvPr/>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38"/>
          </p:nvPr>
        </p:nvSpPr>
        <p:spPr/>
        <p:txBody>
          <a:bodyPr/>
          <a:lstStyle/>
          <a:p>
            <a:r>
              <a:rPr lang="en-US"/>
              <a:t>[ to edit Footer; go "Insert" (tab) &gt; "Header &amp; Footer" ]</a:t>
            </a:r>
          </a:p>
        </p:txBody>
      </p:sp>
      <p:sp>
        <p:nvSpPr>
          <p:cNvPr id="3" name="Slide Number Placeholder 2"/>
          <p:cNvSpPr>
            <a:spLocks noGrp="1"/>
          </p:cNvSpPr>
          <p:nvPr>
            <p:ph type="sldNum" sz="quarter" idx="39"/>
          </p:nvPr>
        </p:nvSpPr>
        <p:spPr/>
        <p:txBody>
          <a:bodyPr/>
          <a:lstStyle/>
          <a:p>
            <a:fld id="{D80659BF-CB79-4A8E-8A5E-9707540CF6F7}" type="slidenum">
              <a:rPr lang="en-US" smtClean="0"/>
              <a:pPr/>
              <a:t>‹#›</a:t>
            </a:fld>
            <a:endParaRPr lang="en-US"/>
          </a:p>
        </p:txBody>
      </p:sp>
      <p:sp>
        <p:nvSpPr>
          <p:cNvPr id="12" name="Picture Placeholder - Bio"/>
          <p:cNvSpPr>
            <a:spLocks noGrp="1" noChangeAspect="1"/>
          </p:cNvSpPr>
          <p:nvPr>
            <p:ph type="pic" sz="quarter" idx="30" hasCustomPrompt="1"/>
          </p:nvPr>
        </p:nvSpPr>
        <p:spPr>
          <a:xfrm>
            <a:off x="660400" y="1844222"/>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3" name="Picture Placeholder - Bio"/>
          <p:cNvSpPr>
            <a:spLocks noGrp="1" noChangeAspect="1"/>
          </p:cNvSpPr>
          <p:nvPr>
            <p:ph type="pic" sz="quarter" idx="47" hasCustomPrompt="1"/>
          </p:nvPr>
        </p:nvSpPr>
        <p:spPr>
          <a:xfrm>
            <a:off x="4208414"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4" name="Picture Placeholder - Bio"/>
          <p:cNvSpPr>
            <a:spLocks noGrp="1" noChangeAspect="1"/>
          </p:cNvSpPr>
          <p:nvPr>
            <p:ph type="pic" sz="quarter" idx="48" hasCustomPrompt="1"/>
          </p:nvPr>
        </p:nvSpPr>
        <p:spPr>
          <a:xfrm>
            <a:off x="7689419" y="1854045"/>
            <a:ext cx="1325814" cy="1620977"/>
          </a:xfrm>
          <a:pattFill prst="pct5">
            <a:fgClr>
              <a:schemeClr val="accent6">
                <a:lumMod val="50000"/>
              </a:schemeClr>
            </a:fgClr>
            <a:bgClr>
              <a:schemeClr val="accent6">
                <a:lumMod val="20000"/>
                <a:lumOff val="80000"/>
              </a:schemeClr>
            </a:bgClr>
          </a:pattFill>
        </p:spPr>
        <p:txBody>
          <a:bodyPr/>
          <a:lstStyle>
            <a:lvl1pPr algn="ctr">
              <a:defRPr sz="1028" i="1" spc="50" baseline="0">
                <a:solidFill>
                  <a:srgbClr val="00B0F0"/>
                </a:solidFill>
              </a:defRPr>
            </a:lvl1pPr>
          </a:lstStyle>
          <a:p>
            <a:r>
              <a:rPr lang="en-US"/>
              <a:t>Click icon to add headshot</a:t>
            </a:r>
          </a:p>
        </p:txBody>
      </p:sp>
      <p:sp>
        <p:nvSpPr>
          <p:cNvPr id="17" name="Text Placeholder - Bio Name 1-2"/>
          <p:cNvSpPr>
            <a:spLocks noGrp="1"/>
          </p:cNvSpPr>
          <p:nvPr>
            <p:ph type="body" sz="quarter" idx="41" hasCustomPrompt="1"/>
          </p:nvPr>
        </p:nvSpPr>
        <p:spPr>
          <a:xfrm>
            <a:off x="667265"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r>
              <a:rPr lang="en-US"/>
              <a:t>@</a:t>
            </a:r>
            <a:br>
              <a:rPr lang="en-US"/>
            </a:br>
            <a:r>
              <a:rPr lang="en-US" err="1"/>
              <a:t>mossadams.com</a:t>
            </a:r>
            <a:endParaRPr lang="en-US"/>
          </a:p>
          <a:p>
            <a:pPr lvl="3"/>
            <a:r>
              <a:rPr lang="en-US"/>
              <a:t>Bio text</a:t>
            </a:r>
          </a:p>
          <a:p>
            <a:pPr lvl="4"/>
            <a:r>
              <a:rPr lang="en-US"/>
              <a:t>Bullet</a:t>
            </a:r>
          </a:p>
          <a:p>
            <a:pPr lvl="5"/>
            <a:r>
              <a:rPr lang="en-US"/>
              <a:t>Subhead</a:t>
            </a:r>
          </a:p>
        </p:txBody>
      </p:sp>
      <p:sp>
        <p:nvSpPr>
          <p:cNvPr id="18" name="Text Placeholder - Bio Name 1-2"/>
          <p:cNvSpPr>
            <a:spLocks noGrp="1"/>
          </p:cNvSpPr>
          <p:nvPr>
            <p:ph type="body" sz="quarter" idx="49" hasCustomPrompt="1"/>
          </p:nvPr>
        </p:nvSpPr>
        <p:spPr>
          <a:xfrm>
            <a:off x="4208414"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r>
              <a:rPr lang="en-US"/>
              <a:t>@</a:t>
            </a:r>
            <a:br>
              <a:rPr lang="en-US"/>
            </a:br>
            <a:r>
              <a:rPr lang="en-US" err="1"/>
              <a:t>mossadams.com</a:t>
            </a:r>
            <a:endParaRPr lang="en-US"/>
          </a:p>
          <a:p>
            <a:pPr lvl="3"/>
            <a:r>
              <a:rPr lang="en-US"/>
              <a:t>Bio text</a:t>
            </a:r>
          </a:p>
          <a:p>
            <a:pPr lvl="4"/>
            <a:r>
              <a:rPr lang="en-US"/>
              <a:t>Bullet</a:t>
            </a:r>
          </a:p>
          <a:p>
            <a:pPr lvl="5"/>
            <a:r>
              <a:rPr lang="en-US"/>
              <a:t>Subhead</a:t>
            </a:r>
          </a:p>
        </p:txBody>
      </p:sp>
      <p:sp>
        <p:nvSpPr>
          <p:cNvPr id="19" name="Text Placeholder - Bio Name 1-2"/>
          <p:cNvSpPr>
            <a:spLocks noGrp="1"/>
          </p:cNvSpPr>
          <p:nvPr>
            <p:ph type="body" sz="quarter" idx="50" hasCustomPrompt="1"/>
          </p:nvPr>
        </p:nvSpPr>
        <p:spPr>
          <a:xfrm>
            <a:off x="7689419" y="3717185"/>
            <a:ext cx="3345934" cy="2226415"/>
          </a:xfrm>
        </p:spPr>
        <p:txBody>
          <a:bodyPr/>
          <a:lstStyle>
            <a:lvl1pPr marL="0" indent="0">
              <a:lnSpc>
                <a:spcPct val="100000"/>
              </a:lnSpc>
              <a:spcBef>
                <a:spcPts val="1358"/>
              </a:spcBef>
              <a:spcAft>
                <a:spcPts val="0"/>
              </a:spcAft>
              <a:buFont typeface="Arial" panose="020B0604020202020204" pitchFamily="34" charset="0"/>
              <a:buNone/>
              <a:defRPr sz="1800" b="1" baseline="0">
                <a:solidFill>
                  <a:schemeClr val="tx1"/>
                </a:solidFill>
                <a:latin typeface="+mj-lt"/>
              </a:defRPr>
            </a:lvl1pPr>
            <a:lvl2pPr marL="0" indent="0">
              <a:lnSpc>
                <a:spcPct val="100000"/>
              </a:lnSpc>
              <a:spcBef>
                <a:spcPts val="0"/>
              </a:spcBef>
              <a:spcAft>
                <a:spcPts val="1000"/>
              </a:spcAft>
              <a:buNone/>
              <a:defRPr sz="1800" b="0" i="1" cap="none" spc="0" baseline="0">
                <a:solidFill>
                  <a:schemeClr val="accent3"/>
                </a:solidFill>
                <a:latin typeface="+mj-lt"/>
              </a:defRPr>
            </a:lvl2pPr>
            <a:lvl3pPr marL="0" indent="0">
              <a:lnSpc>
                <a:spcPct val="100000"/>
              </a:lnSpc>
              <a:spcBef>
                <a:spcPts val="0"/>
              </a:spcBef>
              <a:spcAft>
                <a:spcPts val="2400"/>
              </a:spcAft>
              <a:buNone/>
              <a:defRPr sz="1800">
                <a:solidFill>
                  <a:schemeClr val="tx1"/>
                </a:solidFill>
              </a:defRPr>
            </a:lvl3pPr>
            <a:lvl4pPr marL="0" indent="0">
              <a:lnSpc>
                <a:spcPct val="100000"/>
              </a:lnSpc>
              <a:spcBef>
                <a:spcPts val="0"/>
              </a:spcBef>
              <a:spcAft>
                <a:spcPts val="600"/>
              </a:spcAft>
              <a:buClr>
                <a:schemeClr val="accent5">
                  <a:lumMod val="90000"/>
                  <a:lumOff val="10000"/>
                </a:schemeClr>
              </a:buClr>
              <a:buFont typeface="Arial" charset="0"/>
              <a:buNone/>
              <a:defRPr sz="1800" baseline="0">
                <a:solidFill>
                  <a:schemeClr val="tx1"/>
                </a:solidFill>
              </a:defRPr>
            </a:lvl4pPr>
            <a:lvl5pPr marL="402336" indent="-164592">
              <a:lnSpc>
                <a:spcPct val="100000"/>
              </a:lnSpc>
              <a:spcBef>
                <a:spcPts val="0"/>
              </a:spcBef>
              <a:spcAft>
                <a:spcPts val="600"/>
              </a:spcAft>
              <a:buClr>
                <a:schemeClr val="accent3"/>
              </a:buClr>
              <a:buFont typeface="Arial" charset="0"/>
              <a:buChar char="•"/>
              <a:defRPr sz="1800" baseline="0">
                <a:solidFill>
                  <a:schemeClr val="tx1"/>
                </a:solidFill>
              </a:defRPr>
            </a:lvl5pPr>
            <a:lvl6pPr marL="0" indent="0">
              <a:lnSpc>
                <a:spcPct val="100000"/>
              </a:lnSpc>
              <a:spcBef>
                <a:spcPts val="679"/>
              </a:spcBef>
              <a:spcAft>
                <a:spcPts val="226"/>
              </a:spcAft>
              <a:buNone/>
              <a:defRPr sz="1400" b="1" cap="all" spc="57" baseline="0">
                <a:solidFill>
                  <a:schemeClr val="accent3"/>
                </a:solidFill>
              </a:defRPr>
            </a:lvl6pPr>
          </a:lstStyle>
          <a:p>
            <a:pPr lvl="0"/>
            <a:r>
              <a:rPr lang="en-US"/>
              <a:t>Click to add name</a:t>
            </a:r>
          </a:p>
          <a:p>
            <a:pPr lvl="1"/>
            <a:r>
              <a:rPr lang="en-US"/>
              <a:t>Title</a:t>
            </a:r>
          </a:p>
          <a:p>
            <a:pPr lvl="2"/>
            <a:r>
              <a:rPr lang="en-US" err="1"/>
              <a:t>First.lastname</a:t>
            </a:r>
            <a:r>
              <a:rPr lang="en-US"/>
              <a:t>@</a:t>
            </a:r>
            <a:br>
              <a:rPr lang="en-US"/>
            </a:br>
            <a:r>
              <a:rPr lang="en-US" err="1"/>
              <a:t>mossadams.com</a:t>
            </a:r>
            <a:endParaRPr lang="en-US"/>
          </a:p>
          <a:p>
            <a:pPr lvl="3"/>
            <a:r>
              <a:rPr lang="en-US"/>
              <a:t>Bio text</a:t>
            </a:r>
          </a:p>
          <a:p>
            <a:pPr lvl="4"/>
            <a:r>
              <a:rPr lang="en-US"/>
              <a:t>Bullet</a:t>
            </a:r>
          </a:p>
          <a:p>
            <a:pPr lvl="5"/>
            <a:r>
              <a:rPr lang="en-US"/>
              <a:t>Subhead</a:t>
            </a:r>
          </a:p>
        </p:txBody>
      </p:sp>
      <p:cxnSp>
        <p:nvCxnSpPr>
          <p:cNvPr id="20" name="RuleLine - Top">
            <a:extLst>
              <a:ext uri="{FF2B5EF4-FFF2-40B4-BE49-F238E27FC236}">
                <a16:creationId xmlns:a16="http://schemas.microsoft.com/office/drawing/2014/main" id="{EB2A68ED-C50B-4158-B9E2-F655B18521B6}"/>
              </a:ext>
            </a:extLst>
          </p:cNvPr>
          <p:cNvCxnSpPr/>
          <p:nvPr/>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uleLine - Mid" hidden="1">
            <a:extLst>
              <a:ext uri="{FF2B5EF4-FFF2-40B4-BE49-F238E27FC236}">
                <a16:creationId xmlns:a16="http://schemas.microsoft.com/office/drawing/2014/main" id="{7084B5CE-97FF-4131-B539-755A2C52A47C}"/>
              </a:ext>
            </a:extLst>
          </p:cNvPr>
          <p:cNvCxnSpPr/>
          <p:nvPr userDrawn="1"/>
        </p:nvCxnSpPr>
        <p:spPr>
          <a:xfrm>
            <a:off x="1206885" y="28575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RuleLine - Top">
            <a:extLst>
              <a:ext uri="{FF2B5EF4-FFF2-40B4-BE49-F238E27FC236}">
                <a16:creationId xmlns:a16="http://schemas.microsoft.com/office/drawing/2014/main" id="{175EF40B-247F-47E4-AA41-6639F7911A51}"/>
              </a:ext>
            </a:extLst>
          </p:cNvPr>
          <p:cNvCxnSpPr/>
          <p:nvPr userDrawn="1"/>
        </p:nvCxnSpPr>
        <p:spPr>
          <a:xfrm>
            <a:off x="672029" y="1330452"/>
            <a:ext cx="41378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79072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STATS (G) - Deep Expertise 1">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4412" y="218687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a:t>#</a:t>
            </a:r>
            <a:r>
              <a:rPr lang="en-US" err="1"/>
              <a:t>tk</a:t>
            </a:r>
            <a:endParaRPr lang="en-US"/>
          </a:p>
          <a:p>
            <a:pPr lvl="1"/>
            <a:r>
              <a:rPr lang="en-US"/>
              <a:t>description</a:t>
            </a:r>
          </a:p>
        </p:txBody>
      </p:sp>
      <p:grpSp>
        <p:nvGrpSpPr>
          <p:cNvPr id="71" name="StatConnector 1"/>
          <p:cNvGrpSpPr/>
          <p:nvPr/>
        </p:nvGrpSpPr>
        <p:grpSpPr>
          <a:xfrm rot="16200000" flipH="1">
            <a:off x="4564614" y="3053085"/>
            <a:ext cx="5041671" cy="404082"/>
            <a:chOff x="4545252" y="3114947"/>
            <a:chExt cx="1918325" cy="135459"/>
          </a:xfrm>
        </p:grpSpPr>
        <p:cxnSp>
          <p:nvCxnSpPr>
            <p:cNvPr id="72" name="Stat-Ba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87" name="DEEP"/>
          <p:cNvGrpSpPr>
            <a:grpSpLocks noChangeAspect="1"/>
          </p:cNvGrpSpPr>
          <p:nvPr/>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0"/>
          </p:nvPr>
        </p:nvSpPr>
        <p:spPr/>
        <p:txBody>
          <a:bodyPr/>
          <a:lstStyle/>
          <a:p>
            <a:r>
              <a:rPr lang="en-US"/>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a:p>
        </p:txBody>
      </p:sp>
      <p:sp>
        <p:nvSpPr>
          <p:cNvPr id="29" name="Reach"/>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30"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sp>
        <p:nvSpPr>
          <p:cNvPr id="20" name="Text Placeholder 4">
            <a:extLst>
              <a:ext uri="{FF2B5EF4-FFF2-40B4-BE49-F238E27FC236}">
                <a16:creationId xmlns:a16="http://schemas.microsoft.com/office/drawing/2014/main" id="{85340FEC-3986-4310-83A5-5DE1D0260D8B}"/>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8" name="Picture-CraterLake">
            <a:extLst>
              <a:ext uri="{FF2B5EF4-FFF2-40B4-BE49-F238E27FC236}">
                <a16:creationId xmlns:a16="http://schemas.microsoft.com/office/drawing/2014/main" id="{857E5D41-93C9-46EE-A078-E811D756A12B}"/>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4200" y="-3729"/>
            <a:ext cx="6985000" cy="6400800"/>
          </a:xfrm>
          <a:prstGeom prst="rect">
            <a:avLst/>
          </a:prstGeom>
        </p:spPr>
      </p:pic>
      <p:cxnSp>
        <p:nvCxnSpPr>
          <p:cNvPr id="19" name="RuleLine - Top" hidden="1">
            <a:extLst>
              <a:ext uri="{FF2B5EF4-FFF2-40B4-BE49-F238E27FC236}">
                <a16:creationId xmlns:a16="http://schemas.microsoft.com/office/drawing/2014/main" id="{43708780-020F-4873-A537-001DCDE4E3EB}"/>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1" name="StatConnector 1">
            <a:extLst>
              <a:ext uri="{FF2B5EF4-FFF2-40B4-BE49-F238E27FC236}">
                <a16:creationId xmlns:a16="http://schemas.microsoft.com/office/drawing/2014/main" id="{0C2EDF4B-97F2-4BB4-A4E1-0137BCB30138}"/>
              </a:ext>
            </a:extLst>
          </p:cNvPr>
          <p:cNvGrpSpPr/>
          <p:nvPr userDrawn="1"/>
        </p:nvGrpSpPr>
        <p:grpSpPr>
          <a:xfrm rot="16200000" flipH="1">
            <a:off x="4564614" y="3053085"/>
            <a:ext cx="5041671" cy="404082"/>
            <a:chOff x="4545252" y="3114947"/>
            <a:chExt cx="1918325" cy="135459"/>
          </a:xfrm>
        </p:grpSpPr>
        <p:cxnSp>
          <p:nvCxnSpPr>
            <p:cNvPr id="22" name="Stat-Bar">
              <a:extLst>
                <a:ext uri="{FF2B5EF4-FFF2-40B4-BE49-F238E27FC236}">
                  <a16:creationId xmlns:a16="http://schemas.microsoft.com/office/drawing/2014/main" id="{E1B0C37A-AB08-44A1-8039-382AE39C8AF7}"/>
                </a:ext>
              </a:extLst>
            </p:cNvPr>
            <p:cNvCxnSpPr/>
            <p:nvPr/>
          </p:nvCxnSpPr>
          <p:spPr>
            <a:xfrm rot="16200000" flipH="1" flipV="1">
              <a:off x="5504415" y="2155785"/>
              <a:ext cx="0" cy="1918325"/>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at-Hash">
              <a:extLst>
                <a:ext uri="{FF2B5EF4-FFF2-40B4-BE49-F238E27FC236}">
                  <a16:creationId xmlns:a16="http://schemas.microsoft.com/office/drawing/2014/main" id="{DE82B4C9-DE42-45FA-B056-39897ACCB3C2}"/>
                </a:ext>
              </a:extLst>
            </p:cNvPr>
            <p:cNvCxnSpPr/>
            <p:nvPr/>
          </p:nvCxnSpPr>
          <p:spPr>
            <a:xfrm rot="5400000">
              <a:off x="5436685" y="3182677"/>
              <a:ext cx="13545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4" name="DEEP">
            <a:extLst>
              <a:ext uri="{FF2B5EF4-FFF2-40B4-BE49-F238E27FC236}">
                <a16:creationId xmlns:a16="http://schemas.microsoft.com/office/drawing/2014/main" id="{3BB460AA-2E62-4D9D-9F10-0731D673FA5C}"/>
              </a:ext>
            </a:extLst>
          </p:cNvPr>
          <p:cNvGrpSpPr>
            <a:grpSpLocks noChangeAspect="1"/>
          </p:cNvGrpSpPr>
          <p:nvPr userDrawn="1"/>
        </p:nvGrpSpPr>
        <p:grpSpPr>
          <a:xfrm>
            <a:off x="6070176" y="876576"/>
            <a:ext cx="413691" cy="4645152"/>
            <a:chOff x="8970963" y="438150"/>
            <a:chExt cx="444500" cy="4991101"/>
          </a:xfrm>
          <a:solidFill>
            <a:schemeClr val="accent2"/>
          </a:solidFill>
        </p:grpSpPr>
        <p:sp>
          <p:nvSpPr>
            <p:cNvPr id="25" name="P">
              <a:extLst>
                <a:ext uri="{FF2B5EF4-FFF2-40B4-BE49-F238E27FC236}">
                  <a16:creationId xmlns:a16="http://schemas.microsoft.com/office/drawing/2014/main" id="{5C927FC5-23AD-41A3-BDA2-22FA1C4074DA}"/>
                </a:ext>
              </a:extLst>
            </p:cNvPr>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E">
              <a:extLst>
                <a:ext uri="{FF2B5EF4-FFF2-40B4-BE49-F238E27FC236}">
                  <a16:creationId xmlns:a16="http://schemas.microsoft.com/office/drawing/2014/main" id="{1ABE50CF-2142-4157-B68B-F48C636FB637}"/>
                </a:ext>
              </a:extLst>
            </p:cNvPr>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E">
              <a:extLst>
                <a:ext uri="{FF2B5EF4-FFF2-40B4-BE49-F238E27FC236}">
                  <a16:creationId xmlns:a16="http://schemas.microsoft.com/office/drawing/2014/main" id="{254A3104-9DD0-4B6F-9051-F0AD15676386}"/>
                </a:ext>
              </a:extLst>
            </p:cNvPr>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D">
              <a:extLst>
                <a:ext uri="{FF2B5EF4-FFF2-40B4-BE49-F238E27FC236}">
                  <a16:creationId xmlns:a16="http://schemas.microsoft.com/office/drawing/2014/main" id="{5BB7E987-EDD3-4FD1-8321-C996A47F573D}"/>
                </a:ext>
              </a:extLst>
            </p:cNvPr>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Reach">
            <a:extLst>
              <a:ext uri="{FF2B5EF4-FFF2-40B4-BE49-F238E27FC236}">
                <a16:creationId xmlns:a16="http://schemas.microsoft.com/office/drawing/2014/main" id="{3414EE6C-3E53-4D8C-B18C-64B3732A8837}"/>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32" name="Text - GrandCanyon">
            <a:extLst>
              <a:ext uri="{FF2B5EF4-FFF2-40B4-BE49-F238E27FC236}">
                <a16:creationId xmlns:a16="http://schemas.microsoft.com/office/drawing/2014/main" id="{C2FD0D56-95D0-42C1-AD0B-737CA6BB29E6}"/>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spTree>
    <p:extLst>
      <p:ext uri="{BB962C8B-B14F-4D97-AF65-F5344CB8AC3E}">
        <p14:creationId xmlns:p14="http://schemas.microsoft.com/office/powerpoint/2010/main" val="2131260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STATS (G) - Deep Expertise 2">
    <p:bg>
      <p:bgPr>
        <a:solidFill>
          <a:schemeClr val="accent1"/>
        </a:solidFill>
        <a:effectLst/>
      </p:bgPr>
    </p:bg>
    <p:spTree>
      <p:nvGrpSpPr>
        <p:cNvPr id="1" name=""/>
        <p:cNvGrpSpPr/>
        <p:nvPr/>
      </p:nvGrpSpPr>
      <p:grpSpPr>
        <a:xfrm>
          <a:off x="0" y="0"/>
          <a:ext cx="0" cy="0"/>
          <a:chOff x="0" y="0"/>
          <a:chExt cx="0" cy="0"/>
        </a:xfrm>
      </p:grpSpPr>
      <p:pic>
        <p:nvPicPr>
          <p:cNvPr id="65" name="Picture-CraterLake"/>
          <p:cNvPicPr>
            <a:picLocks noChangeAspect="1"/>
          </p:cNvPicPr>
          <p:nvPr/>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47" name="RuleLine - Top" hidden="1"/>
          <p:cNvCxnSpPr/>
          <p:nvPr/>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 Placeholder - Stat 2"/>
          <p:cNvSpPr>
            <a:spLocks noGrp="1"/>
          </p:cNvSpPr>
          <p:nvPr>
            <p:ph type="body" sz="quarter" idx="29" hasCustomPrompt="1"/>
          </p:nvPr>
        </p:nvSpPr>
        <p:spPr>
          <a:xfrm>
            <a:off x="7366000" y="3383832"/>
            <a:ext cx="2892717" cy="2137896"/>
          </a:xfrm>
        </p:spPr>
        <p:txBody>
          <a:bodyPr anchor="ctr"/>
          <a:lstStyle>
            <a:lvl1pPr>
              <a:spcBef>
                <a:spcPts val="679"/>
              </a:spcBef>
              <a:spcAft>
                <a:spcPts val="0"/>
              </a:spcAft>
              <a:defRPr sz="4000" spc="57" baseline="0">
                <a:solidFill>
                  <a:schemeClr val="bg1"/>
                </a:solidFill>
              </a:defRPr>
            </a:lvl1pPr>
            <a:lvl2pPr>
              <a:lnSpc>
                <a:spcPct val="100000"/>
              </a:lnSpc>
              <a:spcBef>
                <a:spcPts val="227"/>
              </a:spcBef>
              <a:defRPr sz="1400" b="0" i="0" cap="none" baseline="0">
                <a:solidFill>
                  <a:schemeClr val="bg1"/>
                </a:solidFill>
              </a:defRPr>
            </a:lvl2pPr>
          </a:lstStyle>
          <a:p>
            <a:pPr lvl="0"/>
            <a:r>
              <a:rPr lang="en-US"/>
              <a:t>#</a:t>
            </a:r>
            <a:r>
              <a:rPr lang="en-US" err="1"/>
              <a:t>tk</a:t>
            </a:r>
            <a:endParaRPr lang="en-US"/>
          </a:p>
          <a:p>
            <a:pPr lvl="1"/>
            <a:r>
              <a:rPr lang="en-US"/>
              <a:t>description</a:t>
            </a:r>
          </a:p>
        </p:txBody>
      </p:sp>
      <p:sp>
        <p:nvSpPr>
          <p:cNvPr id="62" name="Text Placeholder - Stat 1"/>
          <p:cNvSpPr>
            <a:spLocks noGrp="1"/>
          </p:cNvSpPr>
          <p:nvPr>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cxnSp>
        <p:nvCxnSpPr>
          <p:cNvPr id="54" name="Stat-Hash"/>
          <p:cNvCxnSpPr/>
          <p:nvPr/>
        </p:nvCxnSpPr>
        <p:spPr>
          <a:xfrm rot="10800000" flipH="1">
            <a:off x="6883411" y="1893322"/>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Stat-Hash"/>
          <p:cNvCxnSpPr/>
          <p:nvPr/>
        </p:nvCxnSpPr>
        <p:spPr>
          <a:xfrm rot="10800000" flipH="1">
            <a:off x="6883410" y="4452780"/>
            <a:ext cx="2123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87" name="DEEP"/>
          <p:cNvGrpSpPr>
            <a:grpSpLocks noChangeAspect="1"/>
          </p:cNvGrpSpPr>
          <p:nvPr/>
        </p:nvGrpSpPr>
        <p:grpSpPr>
          <a:xfrm>
            <a:off x="6070176" y="876576"/>
            <a:ext cx="413691" cy="4645152"/>
            <a:chOff x="8970963" y="438150"/>
            <a:chExt cx="444500" cy="4991101"/>
          </a:xfrm>
          <a:solidFill>
            <a:schemeClr val="accent2"/>
          </a:solidFill>
        </p:grpSpPr>
        <p:sp>
          <p:nvSpPr>
            <p:cNvPr id="88" name="P"/>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E"/>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E"/>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D"/>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Footer Placeholder 1"/>
          <p:cNvSpPr>
            <a:spLocks noGrp="1"/>
          </p:cNvSpPr>
          <p:nvPr>
            <p:ph type="ftr" sz="quarter" idx="30"/>
          </p:nvPr>
        </p:nvSpPr>
        <p:spPr/>
        <p:txBody>
          <a:bodyPr/>
          <a:lstStyle/>
          <a:p>
            <a:r>
              <a:rPr lang="en-US"/>
              <a:t>[ to edit Footer; go "Insert" (tab) &gt; "Header &amp; Footer" ]</a:t>
            </a:r>
          </a:p>
        </p:txBody>
      </p:sp>
      <p:sp>
        <p:nvSpPr>
          <p:cNvPr id="3" name="Slide Number Placeholder 2"/>
          <p:cNvSpPr>
            <a:spLocks noGrp="1"/>
          </p:cNvSpPr>
          <p:nvPr>
            <p:ph type="sldNum" sz="quarter" idx="31"/>
          </p:nvPr>
        </p:nvSpPr>
        <p:spPr/>
        <p:txBody>
          <a:bodyPr/>
          <a:lstStyle/>
          <a:p>
            <a:fld id="{D80659BF-CB79-4A8E-8A5E-9707540CF6F7}" type="slidenum">
              <a:rPr lang="en-US" smtClean="0"/>
              <a:pPr/>
              <a:t>‹#›</a:t>
            </a:fld>
            <a:endParaRPr lang="en-US"/>
          </a:p>
        </p:txBody>
      </p:sp>
      <p:sp>
        <p:nvSpPr>
          <p:cNvPr id="30" name="Text - GrandCanyon"/>
          <p:cNvSpPr txBox="1"/>
          <p:nvPr/>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cxnSp>
        <p:nvCxnSpPr>
          <p:cNvPr id="24" name="Stat-Bar"/>
          <p:cNvCxnSpPr/>
          <p:nvPr/>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Reach">
            <a:extLst>
              <a:ext uri="{FF2B5EF4-FFF2-40B4-BE49-F238E27FC236}">
                <a16:creationId xmlns:a16="http://schemas.microsoft.com/office/drawing/2014/main" id="{B8B09E0F-2CF4-48C3-874D-22423C85847C}"/>
              </a:ext>
            </a:extLst>
          </p:cNvPr>
          <p:cNvSpPr txBox="1">
            <a:spLocks/>
          </p:cNvSpPr>
          <p:nvPr/>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
        <p:nvSpPr>
          <p:cNvPr id="21" name="Text Placeholder 4">
            <a:extLst>
              <a:ext uri="{FF2B5EF4-FFF2-40B4-BE49-F238E27FC236}">
                <a16:creationId xmlns:a16="http://schemas.microsoft.com/office/drawing/2014/main" id="{8DD63219-B08B-46C6-9DF0-EB4861C8F1EC}"/>
              </a:ext>
            </a:extLst>
          </p:cNvPr>
          <p:cNvSpPr>
            <a:spLocks noGrp="1"/>
          </p:cNvSpPr>
          <p:nvPr>
            <p:ph type="body" sz="quarter" idx="32"/>
          </p:nvPr>
        </p:nvSpPr>
        <p:spPr>
          <a:xfrm>
            <a:off x="670079" y="454042"/>
            <a:ext cx="3352800" cy="2431865"/>
          </a:xfrm>
        </p:spPr>
        <p:txBody>
          <a:bodyPr/>
          <a:lstStyle>
            <a:lvl1pPr>
              <a:defRPr>
                <a:solidFill>
                  <a:schemeClr val="bg2"/>
                </a:solidFill>
              </a:defRPr>
            </a:lvl1pPr>
            <a:lvl2pPr>
              <a:defRPr>
                <a:solidFill>
                  <a:schemeClr val="bg2"/>
                </a:solidFill>
              </a:defRPr>
            </a:lvl2pPr>
            <a:lvl3pPr>
              <a:defRPr>
                <a:solidFill>
                  <a:schemeClr val="bg1"/>
                </a:solidFill>
              </a:defRPr>
            </a:lvl3pPr>
            <a:lvl4pPr>
              <a:buClr>
                <a:schemeClr val="accent3"/>
              </a:buClr>
              <a:defRPr>
                <a:solidFill>
                  <a:schemeClr val="bg1"/>
                </a:solidFill>
              </a:defRPr>
            </a:lvl4pPr>
            <a:lvl5pPr>
              <a:buClr>
                <a:schemeClr val="accent3"/>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9" name="Picture-CraterLake">
            <a:extLst>
              <a:ext uri="{FF2B5EF4-FFF2-40B4-BE49-F238E27FC236}">
                <a16:creationId xmlns:a16="http://schemas.microsoft.com/office/drawing/2014/main" id="{FEDAC8B8-28C9-49CC-BE2A-784E51AE77BA}"/>
              </a:ext>
            </a:extLst>
          </p:cNvPr>
          <p:cNvPicPr>
            <a:picLocks noChangeAspect="1"/>
          </p:cNvPicPr>
          <p:nvPr userDrawn="1"/>
        </p:nvPicPr>
        <p:blipFill>
          <a:blip r:embed="rId2">
            <a:lum bright="-30000"/>
            <a:extLst>
              <a:ext uri="{28A0092B-C50C-407E-A947-70E740481C1C}">
                <a14:useLocalDpi xmlns:a14="http://schemas.microsoft.com/office/drawing/2010/main" val="0"/>
              </a:ext>
            </a:extLst>
          </a:blip>
          <a:stretch>
            <a:fillRect/>
          </a:stretch>
        </p:blipFill>
        <p:spPr>
          <a:xfrm>
            <a:off x="4395788" y="0"/>
            <a:ext cx="6985000" cy="6400800"/>
          </a:xfrm>
          <a:prstGeom prst="rect">
            <a:avLst/>
          </a:prstGeom>
        </p:spPr>
      </p:pic>
      <p:cxnSp>
        <p:nvCxnSpPr>
          <p:cNvPr id="22" name="RuleLine - Top" hidden="1">
            <a:extLst>
              <a:ext uri="{FF2B5EF4-FFF2-40B4-BE49-F238E27FC236}">
                <a16:creationId xmlns:a16="http://schemas.microsoft.com/office/drawing/2014/main" id="{54C6EB8D-094F-4B7F-9077-1DF845BFBE6C}"/>
              </a:ext>
            </a:extLst>
          </p:cNvPr>
          <p:cNvCxnSpPr/>
          <p:nvPr userDrawn="1"/>
        </p:nvCxnSpPr>
        <p:spPr>
          <a:xfrm>
            <a:off x="1206885" y="1485900"/>
            <a:ext cx="41378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Text Placeholder - Stat 1">
            <a:extLst>
              <a:ext uri="{FF2B5EF4-FFF2-40B4-BE49-F238E27FC236}">
                <a16:creationId xmlns:a16="http://schemas.microsoft.com/office/drawing/2014/main" id="{103B6510-F2EA-49E1-8DDC-3A5C1412CA5B}"/>
              </a:ext>
            </a:extLst>
          </p:cNvPr>
          <p:cNvSpPr>
            <a:spLocks noGrp="1"/>
          </p:cNvSpPr>
          <p:nvPr>
            <p:ph type="body" sz="quarter" idx="28" hasCustomPrompt="1"/>
          </p:nvPr>
        </p:nvSpPr>
        <p:spPr>
          <a:xfrm>
            <a:off x="7378405" y="824374"/>
            <a:ext cx="2892717" cy="2137896"/>
          </a:xfrm>
        </p:spPr>
        <p:txBody>
          <a:bodyPr anchor="ctr"/>
          <a:lstStyle>
            <a:lvl1pPr>
              <a:spcBef>
                <a:spcPts val="679"/>
              </a:spcBef>
              <a:spcAft>
                <a:spcPts val="0"/>
              </a:spcAft>
              <a:defRPr sz="3600" spc="57" baseline="0">
                <a:solidFill>
                  <a:schemeClr val="bg1"/>
                </a:solidFill>
              </a:defRPr>
            </a:lvl1pPr>
            <a:lvl2pPr>
              <a:lnSpc>
                <a:spcPct val="100000"/>
              </a:lnSpc>
              <a:spcBef>
                <a:spcPts val="227"/>
              </a:spcBef>
              <a:defRPr sz="1600" b="0" i="0" cap="none" baseline="0">
                <a:solidFill>
                  <a:schemeClr val="bg1"/>
                </a:solidFill>
              </a:defRPr>
            </a:lvl2pPr>
          </a:lstStyle>
          <a:p>
            <a:pPr lvl="0"/>
            <a:r>
              <a:rPr lang="en-US"/>
              <a:t>#</a:t>
            </a:r>
            <a:r>
              <a:rPr lang="en-US" err="1"/>
              <a:t>tk</a:t>
            </a:r>
            <a:endParaRPr lang="en-US"/>
          </a:p>
          <a:p>
            <a:pPr lvl="1"/>
            <a:r>
              <a:rPr lang="en-US"/>
              <a:t>description</a:t>
            </a:r>
          </a:p>
        </p:txBody>
      </p:sp>
      <p:grpSp>
        <p:nvGrpSpPr>
          <p:cNvPr id="25" name="DEEP">
            <a:extLst>
              <a:ext uri="{FF2B5EF4-FFF2-40B4-BE49-F238E27FC236}">
                <a16:creationId xmlns:a16="http://schemas.microsoft.com/office/drawing/2014/main" id="{86DB8E10-86E2-4D94-8522-871560BB441A}"/>
              </a:ext>
            </a:extLst>
          </p:cNvPr>
          <p:cNvGrpSpPr>
            <a:grpSpLocks noChangeAspect="1"/>
          </p:cNvGrpSpPr>
          <p:nvPr userDrawn="1"/>
        </p:nvGrpSpPr>
        <p:grpSpPr>
          <a:xfrm>
            <a:off x="6070176" y="876576"/>
            <a:ext cx="413691" cy="4645152"/>
            <a:chOff x="8970963" y="438150"/>
            <a:chExt cx="444500" cy="4991101"/>
          </a:xfrm>
          <a:solidFill>
            <a:schemeClr val="accent2"/>
          </a:solidFill>
        </p:grpSpPr>
        <p:sp>
          <p:nvSpPr>
            <p:cNvPr id="26" name="P">
              <a:extLst>
                <a:ext uri="{FF2B5EF4-FFF2-40B4-BE49-F238E27FC236}">
                  <a16:creationId xmlns:a16="http://schemas.microsoft.com/office/drawing/2014/main" id="{9BB426E8-8675-4EE1-9BDF-28245A991CBC}"/>
                </a:ext>
              </a:extLst>
            </p:cNvPr>
            <p:cNvSpPr>
              <a:spLocks noChangeAspect="1" noEditPoints="1"/>
            </p:cNvSpPr>
            <p:nvPr/>
          </p:nvSpPr>
          <p:spPr bwMode="auto">
            <a:xfrm>
              <a:off x="8970963" y="4576763"/>
              <a:ext cx="444500" cy="852488"/>
            </a:xfrm>
            <a:custGeom>
              <a:avLst/>
              <a:gdLst>
                <a:gd name="T0" fmla="*/ 13 w 34"/>
                <a:gd name="T1" fmla="*/ 34 h 67"/>
                <a:gd name="T2" fmla="*/ 24 w 34"/>
                <a:gd name="T3" fmla="*/ 21 h 67"/>
                <a:gd name="T4" fmla="*/ 13 w 34"/>
                <a:gd name="T5" fmla="*/ 8 h 67"/>
                <a:gd name="T6" fmla="*/ 10 w 34"/>
                <a:gd name="T7" fmla="*/ 8 h 67"/>
                <a:gd name="T8" fmla="*/ 10 w 34"/>
                <a:gd name="T9" fmla="*/ 34 h 67"/>
                <a:gd name="T10" fmla="*/ 13 w 34"/>
                <a:gd name="T11" fmla="*/ 34 h 67"/>
                <a:gd name="T12" fmla="*/ 10 w 34"/>
                <a:gd name="T13" fmla="*/ 67 h 67"/>
                <a:gd name="T14" fmla="*/ 0 w 34"/>
                <a:gd name="T15" fmla="*/ 67 h 67"/>
                <a:gd name="T16" fmla="*/ 0 w 34"/>
                <a:gd name="T17" fmla="*/ 0 h 67"/>
                <a:gd name="T18" fmla="*/ 13 w 34"/>
                <a:gd name="T19" fmla="*/ 0 h 67"/>
                <a:gd name="T20" fmla="*/ 34 w 34"/>
                <a:gd name="T21" fmla="*/ 21 h 67"/>
                <a:gd name="T22" fmla="*/ 13 w 34"/>
                <a:gd name="T23" fmla="*/ 42 h 67"/>
                <a:gd name="T24" fmla="*/ 10 w 34"/>
                <a:gd name="T25" fmla="*/ 42 h 67"/>
                <a:gd name="T26" fmla="*/ 10 w 34"/>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13" y="34"/>
                  </a:moveTo>
                  <a:cubicBezTo>
                    <a:pt x="21" y="34"/>
                    <a:pt x="24" y="30"/>
                    <a:pt x="24" y="21"/>
                  </a:cubicBezTo>
                  <a:cubicBezTo>
                    <a:pt x="24" y="12"/>
                    <a:pt x="21" y="8"/>
                    <a:pt x="13" y="8"/>
                  </a:cubicBezTo>
                  <a:cubicBezTo>
                    <a:pt x="10" y="8"/>
                    <a:pt x="10" y="8"/>
                    <a:pt x="10" y="8"/>
                  </a:cubicBezTo>
                  <a:cubicBezTo>
                    <a:pt x="10" y="34"/>
                    <a:pt x="10" y="34"/>
                    <a:pt x="10" y="34"/>
                  </a:cubicBezTo>
                  <a:lnTo>
                    <a:pt x="13" y="34"/>
                  </a:lnTo>
                  <a:close/>
                  <a:moveTo>
                    <a:pt x="10" y="67"/>
                  </a:moveTo>
                  <a:cubicBezTo>
                    <a:pt x="0" y="67"/>
                    <a:pt x="0" y="67"/>
                    <a:pt x="0" y="67"/>
                  </a:cubicBezTo>
                  <a:cubicBezTo>
                    <a:pt x="0" y="0"/>
                    <a:pt x="0" y="0"/>
                    <a:pt x="0" y="0"/>
                  </a:cubicBezTo>
                  <a:cubicBezTo>
                    <a:pt x="13" y="0"/>
                    <a:pt x="13" y="0"/>
                    <a:pt x="13" y="0"/>
                  </a:cubicBezTo>
                  <a:cubicBezTo>
                    <a:pt x="28" y="0"/>
                    <a:pt x="34" y="7"/>
                    <a:pt x="34" y="21"/>
                  </a:cubicBezTo>
                  <a:cubicBezTo>
                    <a:pt x="34" y="34"/>
                    <a:pt x="28" y="42"/>
                    <a:pt x="13" y="42"/>
                  </a:cubicBezTo>
                  <a:cubicBezTo>
                    <a:pt x="10" y="42"/>
                    <a:pt x="10" y="42"/>
                    <a:pt x="10" y="42"/>
                  </a:cubicBezTo>
                  <a:lnTo>
                    <a:pt x="1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E">
              <a:extLst>
                <a:ext uri="{FF2B5EF4-FFF2-40B4-BE49-F238E27FC236}">
                  <a16:creationId xmlns:a16="http://schemas.microsoft.com/office/drawing/2014/main" id="{F5A8212E-ED28-4655-A4E9-3178CA890475}"/>
                </a:ext>
              </a:extLst>
            </p:cNvPr>
            <p:cNvSpPr>
              <a:spLocks noChangeAspect="1"/>
            </p:cNvSpPr>
            <p:nvPr/>
          </p:nvSpPr>
          <p:spPr bwMode="auto">
            <a:xfrm>
              <a:off x="8970963" y="3187700"/>
              <a:ext cx="366713" cy="866775"/>
            </a:xfrm>
            <a:custGeom>
              <a:avLst/>
              <a:gdLst>
                <a:gd name="T0" fmla="*/ 0 w 231"/>
                <a:gd name="T1" fmla="*/ 0 h 546"/>
                <a:gd name="T2" fmla="*/ 0 w 231"/>
                <a:gd name="T3" fmla="*/ 546 h 546"/>
                <a:gd name="T4" fmla="*/ 231 w 231"/>
                <a:gd name="T5" fmla="*/ 546 h 546"/>
                <a:gd name="T6" fmla="*/ 231 w 231"/>
                <a:gd name="T7" fmla="*/ 482 h 546"/>
                <a:gd name="T8" fmla="*/ 82 w 231"/>
                <a:gd name="T9" fmla="*/ 482 h 546"/>
                <a:gd name="T10" fmla="*/ 82 w 231"/>
                <a:gd name="T11" fmla="*/ 297 h 546"/>
                <a:gd name="T12" fmla="*/ 198 w 231"/>
                <a:gd name="T13" fmla="*/ 297 h 546"/>
                <a:gd name="T14" fmla="*/ 198 w 231"/>
                <a:gd name="T15" fmla="*/ 233 h 546"/>
                <a:gd name="T16" fmla="*/ 82 w 231"/>
                <a:gd name="T17" fmla="*/ 233 h 546"/>
                <a:gd name="T18" fmla="*/ 82 w 231"/>
                <a:gd name="T19" fmla="*/ 73 h 546"/>
                <a:gd name="T20" fmla="*/ 231 w 231"/>
                <a:gd name="T21" fmla="*/ 73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82"/>
                  </a:lnTo>
                  <a:lnTo>
                    <a:pt x="82" y="482"/>
                  </a:lnTo>
                  <a:lnTo>
                    <a:pt x="82" y="297"/>
                  </a:lnTo>
                  <a:lnTo>
                    <a:pt x="198" y="297"/>
                  </a:lnTo>
                  <a:lnTo>
                    <a:pt x="198" y="233"/>
                  </a:lnTo>
                  <a:lnTo>
                    <a:pt x="82" y="233"/>
                  </a:lnTo>
                  <a:lnTo>
                    <a:pt x="82" y="73"/>
                  </a:lnTo>
                  <a:lnTo>
                    <a:pt x="231" y="73"/>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E">
              <a:extLst>
                <a:ext uri="{FF2B5EF4-FFF2-40B4-BE49-F238E27FC236}">
                  <a16:creationId xmlns:a16="http://schemas.microsoft.com/office/drawing/2014/main" id="{5C986085-D7DF-4EB0-A1A0-FE7AA80EF515}"/>
                </a:ext>
              </a:extLst>
            </p:cNvPr>
            <p:cNvSpPr>
              <a:spLocks noChangeAspect="1"/>
            </p:cNvSpPr>
            <p:nvPr/>
          </p:nvSpPr>
          <p:spPr bwMode="auto">
            <a:xfrm>
              <a:off x="8970963" y="1812925"/>
              <a:ext cx="366713" cy="866775"/>
            </a:xfrm>
            <a:custGeom>
              <a:avLst/>
              <a:gdLst>
                <a:gd name="T0" fmla="*/ 0 w 231"/>
                <a:gd name="T1" fmla="*/ 0 h 546"/>
                <a:gd name="T2" fmla="*/ 0 w 231"/>
                <a:gd name="T3" fmla="*/ 546 h 546"/>
                <a:gd name="T4" fmla="*/ 231 w 231"/>
                <a:gd name="T5" fmla="*/ 546 h 546"/>
                <a:gd name="T6" fmla="*/ 231 w 231"/>
                <a:gd name="T7" fmla="*/ 473 h 546"/>
                <a:gd name="T8" fmla="*/ 82 w 231"/>
                <a:gd name="T9" fmla="*/ 473 h 546"/>
                <a:gd name="T10" fmla="*/ 82 w 231"/>
                <a:gd name="T11" fmla="*/ 297 h 546"/>
                <a:gd name="T12" fmla="*/ 198 w 231"/>
                <a:gd name="T13" fmla="*/ 297 h 546"/>
                <a:gd name="T14" fmla="*/ 198 w 231"/>
                <a:gd name="T15" fmla="*/ 233 h 546"/>
                <a:gd name="T16" fmla="*/ 82 w 231"/>
                <a:gd name="T17" fmla="*/ 233 h 546"/>
                <a:gd name="T18" fmla="*/ 82 w 231"/>
                <a:gd name="T19" fmla="*/ 64 h 546"/>
                <a:gd name="T20" fmla="*/ 231 w 231"/>
                <a:gd name="T21" fmla="*/ 64 h 546"/>
                <a:gd name="T22" fmla="*/ 231 w 231"/>
                <a:gd name="T23" fmla="*/ 0 h 546"/>
                <a:gd name="T24" fmla="*/ 0 w 231"/>
                <a:gd name="T2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546">
                  <a:moveTo>
                    <a:pt x="0" y="0"/>
                  </a:moveTo>
                  <a:lnTo>
                    <a:pt x="0" y="546"/>
                  </a:lnTo>
                  <a:lnTo>
                    <a:pt x="231" y="546"/>
                  </a:lnTo>
                  <a:lnTo>
                    <a:pt x="231" y="473"/>
                  </a:lnTo>
                  <a:lnTo>
                    <a:pt x="82" y="473"/>
                  </a:lnTo>
                  <a:lnTo>
                    <a:pt x="82" y="297"/>
                  </a:lnTo>
                  <a:lnTo>
                    <a:pt x="198" y="297"/>
                  </a:lnTo>
                  <a:lnTo>
                    <a:pt x="198" y="233"/>
                  </a:lnTo>
                  <a:lnTo>
                    <a:pt x="82" y="233"/>
                  </a:lnTo>
                  <a:lnTo>
                    <a:pt x="82" y="64"/>
                  </a:lnTo>
                  <a:lnTo>
                    <a:pt x="231" y="64"/>
                  </a:lnTo>
                  <a:lnTo>
                    <a:pt x="2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D">
              <a:extLst>
                <a:ext uri="{FF2B5EF4-FFF2-40B4-BE49-F238E27FC236}">
                  <a16:creationId xmlns:a16="http://schemas.microsoft.com/office/drawing/2014/main" id="{78E0DF87-CF25-4E09-A631-51314554BBAE}"/>
                </a:ext>
              </a:extLst>
            </p:cNvPr>
            <p:cNvSpPr>
              <a:spLocks noChangeAspect="1" noEditPoints="1"/>
            </p:cNvSpPr>
            <p:nvPr/>
          </p:nvSpPr>
          <p:spPr bwMode="auto">
            <a:xfrm>
              <a:off x="8970963" y="438150"/>
              <a:ext cx="444500" cy="852488"/>
            </a:xfrm>
            <a:custGeom>
              <a:avLst/>
              <a:gdLst>
                <a:gd name="T0" fmla="*/ 24 w 34"/>
                <a:gd name="T1" fmla="*/ 26 h 67"/>
                <a:gd name="T2" fmla="*/ 14 w 34"/>
                <a:gd name="T3" fmla="*/ 8 h 67"/>
                <a:gd name="T4" fmla="*/ 10 w 34"/>
                <a:gd name="T5" fmla="*/ 8 h 67"/>
                <a:gd name="T6" fmla="*/ 10 w 34"/>
                <a:gd name="T7" fmla="*/ 60 h 67"/>
                <a:gd name="T8" fmla="*/ 14 w 34"/>
                <a:gd name="T9" fmla="*/ 60 h 67"/>
                <a:gd name="T10" fmla="*/ 24 w 34"/>
                <a:gd name="T11" fmla="*/ 41 h 67"/>
                <a:gd name="T12" fmla="*/ 24 w 34"/>
                <a:gd name="T13" fmla="*/ 26 h 67"/>
                <a:gd name="T14" fmla="*/ 34 w 34"/>
                <a:gd name="T15" fmla="*/ 39 h 67"/>
                <a:gd name="T16" fmla="*/ 15 w 34"/>
                <a:gd name="T17" fmla="*/ 67 h 67"/>
                <a:gd name="T18" fmla="*/ 0 w 34"/>
                <a:gd name="T19" fmla="*/ 67 h 67"/>
                <a:gd name="T20" fmla="*/ 0 w 34"/>
                <a:gd name="T21" fmla="*/ 0 h 67"/>
                <a:gd name="T22" fmla="*/ 15 w 34"/>
                <a:gd name="T23" fmla="*/ 0 h 67"/>
                <a:gd name="T24" fmla="*/ 34 w 34"/>
                <a:gd name="T25" fmla="*/ 28 h 67"/>
                <a:gd name="T26" fmla="*/ 34 w 34"/>
                <a:gd name="T27"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67">
                  <a:moveTo>
                    <a:pt x="24" y="26"/>
                  </a:moveTo>
                  <a:cubicBezTo>
                    <a:pt x="24" y="12"/>
                    <a:pt x="22" y="8"/>
                    <a:pt x="14" y="8"/>
                  </a:cubicBezTo>
                  <a:cubicBezTo>
                    <a:pt x="10" y="8"/>
                    <a:pt x="10" y="8"/>
                    <a:pt x="10" y="8"/>
                  </a:cubicBezTo>
                  <a:cubicBezTo>
                    <a:pt x="10" y="60"/>
                    <a:pt x="10" y="60"/>
                    <a:pt x="10" y="60"/>
                  </a:cubicBezTo>
                  <a:cubicBezTo>
                    <a:pt x="14" y="60"/>
                    <a:pt x="14" y="60"/>
                    <a:pt x="14" y="60"/>
                  </a:cubicBezTo>
                  <a:cubicBezTo>
                    <a:pt x="22" y="60"/>
                    <a:pt x="24" y="55"/>
                    <a:pt x="24" y="41"/>
                  </a:cubicBezTo>
                  <a:lnTo>
                    <a:pt x="24" y="26"/>
                  </a:lnTo>
                  <a:close/>
                  <a:moveTo>
                    <a:pt x="34" y="39"/>
                  </a:moveTo>
                  <a:cubicBezTo>
                    <a:pt x="34" y="59"/>
                    <a:pt x="29" y="67"/>
                    <a:pt x="15" y="67"/>
                  </a:cubicBezTo>
                  <a:cubicBezTo>
                    <a:pt x="0" y="67"/>
                    <a:pt x="0" y="67"/>
                    <a:pt x="0" y="67"/>
                  </a:cubicBezTo>
                  <a:cubicBezTo>
                    <a:pt x="0" y="0"/>
                    <a:pt x="0" y="0"/>
                    <a:pt x="0" y="0"/>
                  </a:cubicBezTo>
                  <a:cubicBezTo>
                    <a:pt x="15" y="0"/>
                    <a:pt x="15" y="0"/>
                    <a:pt x="15" y="0"/>
                  </a:cubicBezTo>
                  <a:cubicBezTo>
                    <a:pt x="29" y="0"/>
                    <a:pt x="34" y="9"/>
                    <a:pt x="34" y="28"/>
                  </a:cubicBezTo>
                  <a:lnTo>
                    <a:pt x="3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ooter Placeholder 1">
            <a:extLst>
              <a:ext uri="{FF2B5EF4-FFF2-40B4-BE49-F238E27FC236}">
                <a16:creationId xmlns:a16="http://schemas.microsoft.com/office/drawing/2014/main" id="{5AA1E299-CCBF-4327-A506-FCB21DF3A0BA}"/>
              </a:ext>
            </a:extLst>
          </p:cNvPr>
          <p:cNvSpPr>
            <a:spLocks noGrp="1"/>
          </p:cNvSpPr>
          <p:nvPr>
            <p:ph type="ftr" sz="quarter" idx="30"/>
          </p:nvPr>
        </p:nvSpPr>
        <p:spPr>
          <a:xfrm rot="5400000">
            <a:off x="2050430" y="4438031"/>
            <a:ext cx="380998" cy="3544539"/>
          </a:xfrm>
        </p:spPr>
        <p:txBody>
          <a:bodyPr/>
          <a:lstStyle/>
          <a:p>
            <a:r>
              <a:rPr lang="en-US"/>
              <a:t>[ to edit Footer; go "Insert" (tab) &gt; "Header &amp; Footer" ]</a:t>
            </a:r>
          </a:p>
        </p:txBody>
      </p:sp>
      <p:sp>
        <p:nvSpPr>
          <p:cNvPr id="32" name="Slide Number Placeholder 2">
            <a:extLst>
              <a:ext uri="{FF2B5EF4-FFF2-40B4-BE49-F238E27FC236}">
                <a16:creationId xmlns:a16="http://schemas.microsoft.com/office/drawing/2014/main" id="{5397C42B-D265-4A91-8555-CCB7726CB6DE}"/>
              </a:ext>
            </a:extLst>
          </p:cNvPr>
          <p:cNvSpPr>
            <a:spLocks noGrp="1"/>
          </p:cNvSpPr>
          <p:nvPr>
            <p:ph type="sldNum" sz="quarter" idx="31"/>
          </p:nvPr>
        </p:nvSpPr>
        <p:spPr>
          <a:xfrm>
            <a:off x="0" y="6019801"/>
            <a:ext cx="385536" cy="381000"/>
          </a:xfrm>
        </p:spPr>
        <p:txBody>
          <a:bodyPr/>
          <a:lstStyle/>
          <a:p>
            <a:fld id="{D80659BF-CB79-4A8E-8A5E-9707540CF6F7}" type="slidenum">
              <a:rPr lang="en-US" smtClean="0"/>
              <a:pPr/>
              <a:t>‹#›</a:t>
            </a:fld>
            <a:endParaRPr lang="en-US"/>
          </a:p>
        </p:txBody>
      </p:sp>
      <p:sp>
        <p:nvSpPr>
          <p:cNvPr id="33" name="Text - GrandCanyon">
            <a:extLst>
              <a:ext uri="{FF2B5EF4-FFF2-40B4-BE49-F238E27FC236}">
                <a16:creationId xmlns:a16="http://schemas.microsoft.com/office/drawing/2014/main" id="{55004A42-02DE-4139-B843-9A659A94D7E0}"/>
              </a:ext>
            </a:extLst>
          </p:cNvPr>
          <p:cNvSpPr txBox="1"/>
          <p:nvPr userDrawn="1"/>
        </p:nvSpPr>
        <p:spPr>
          <a:xfrm>
            <a:off x="660400" y="4316988"/>
            <a:ext cx="3352799" cy="1443938"/>
          </a:xfrm>
          <a:prstGeom prst="rect">
            <a:avLst/>
          </a:prstGeom>
          <a:noFill/>
        </p:spPr>
        <p:txBody>
          <a:bodyPr wrap="square" lIns="0" tIns="0" rIns="0" bIns="0" rtlCol="0">
            <a:noAutofit/>
          </a:bodyPr>
          <a:lstStyle/>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Crater Lake—</a:t>
            </a:r>
          </a:p>
          <a:p>
            <a:pPr marL="0" marR="0" lvl="0" indent="0" algn="l" defTabSz="779069"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chemeClr val="accent3"/>
                </a:solidFill>
                <a:effectLst/>
                <a:uLnTx/>
                <a:uFillTx/>
                <a:latin typeface="Georgia"/>
                <a:ea typeface="+mn-ea"/>
                <a:cs typeface="+mn-cs"/>
              </a:rPr>
              <a:t>A monument to perseverance, </a:t>
            </a:r>
            <a:br>
              <a:rPr kumimoji="0" lang="en-US" sz="1600" b="0" i="1" u="none" strike="noStrike" kern="1200" cap="none" spc="0" normalizeH="0" baseline="0" noProof="0">
                <a:ln>
                  <a:noFill/>
                </a:ln>
                <a:solidFill>
                  <a:schemeClr val="accent3"/>
                </a:solidFill>
                <a:effectLst/>
                <a:uLnTx/>
                <a:uFillTx/>
                <a:latin typeface="Georgia"/>
                <a:ea typeface="+mn-ea"/>
                <a:cs typeface="+mn-cs"/>
              </a:rPr>
            </a:br>
            <a:r>
              <a:rPr kumimoji="0" lang="en-US" sz="1600" b="0" i="1" u="none" strike="noStrike" kern="1200" cap="none" spc="0" normalizeH="0" baseline="0" noProof="0">
                <a:ln>
                  <a:noFill/>
                </a:ln>
                <a:solidFill>
                  <a:schemeClr val="accent3"/>
                </a:solidFill>
                <a:effectLst/>
                <a:uLnTx/>
                <a:uFillTx/>
                <a:latin typeface="Georgia"/>
                <a:ea typeface="+mn-ea"/>
                <a:cs typeface="+mn-cs"/>
              </a:rPr>
              <a:t>North America’s deepest lake filled to 1,949 feet over 720 years. </a:t>
            </a:r>
          </a:p>
        </p:txBody>
      </p:sp>
      <p:cxnSp>
        <p:nvCxnSpPr>
          <p:cNvPr id="34" name="Stat-Bar">
            <a:extLst>
              <a:ext uri="{FF2B5EF4-FFF2-40B4-BE49-F238E27FC236}">
                <a16:creationId xmlns:a16="http://schemas.microsoft.com/office/drawing/2014/main" id="{ACEA7CF3-320E-4A73-A609-FAE5A287873C}"/>
              </a:ext>
            </a:extLst>
          </p:cNvPr>
          <p:cNvCxnSpPr/>
          <p:nvPr userDrawn="1"/>
        </p:nvCxnSpPr>
        <p:spPr>
          <a:xfrm flipV="1">
            <a:off x="6883410" y="679566"/>
            <a:ext cx="0" cy="504167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35" name="Reach">
            <a:extLst>
              <a:ext uri="{FF2B5EF4-FFF2-40B4-BE49-F238E27FC236}">
                <a16:creationId xmlns:a16="http://schemas.microsoft.com/office/drawing/2014/main" id="{3FD93334-419B-4AFD-8ED1-218620D0F8A4}"/>
              </a:ext>
            </a:extLst>
          </p:cNvPr>
          <p:cNvSpPr txBox="1">
            <a:spLocks/>
          </p:cNvSpPr>
          <p:nvPr userDrawn="1"/>
        </p:nvSpPr>
        <p:spPr>
          <a:xfrm>
            <a:off x="660400" y="3352575"/>
            <a:ext cx="3352797" cy="834975"/>
          </a:xfrm>
          <a:prstGeom prst="rect">
            <a:avLst/>
          </a:prstGeom>
        </p:spPr>
        <p:txBody>
          <a:bodyPr vert="horz" lIns="0" tIns="0" rIns="0" bIns="0" rtlCol="0" anchor="t">
            <a:noAutofit/>
          </a:bodyPr>
          <a:lstStyle>
            <a:lvl1pPr algn="l" defTabSz="782292" rtl="0" eaLnBrk="1" latinLnBrk="0" hangingPunct="1">
              <a:lnSpc>
                <a:spcPct val="100000"/>
              </a:lnSpc>
              <a:spcBef>
                <a:spcPct val="0"/>
              </a:spcBef>
              <a:buNone/>
              <a:defRPr sz="2400" kern="1200" baseline="0">
                <a:solidFill>
                  <a:srgbClr val="0E3837"/>
                </a:solidFill>
                <a:latin typeface="Georgia" panose="02040502050405020303" pitchFamily="18" charset="0"/>
                <a:ea typeface="+mj-ea"/>
                <a:cs typeface="Arial" panose="020B0604020202020204" pitchFamily="34" charset="0"/>
              </a:defRPr>
            </a:lvl1pPr>
          </a:lstStyle>
          <a:p>
            <a:r>
              <a:rPr lang="en-US" sz="4200" b="0" i="0">
                <a:solidFill>
                  <a:schemeClr val="bg2"/>
                </a:solidFill>
                <a:latin typeface="+mj-lt"/>
              </a:rPr>
              <a:t>Expertise</a:t>
            </a:r>
          </a:p>
        </p:txBody>
      </p:sp>
    </p:spTree>
    <p:extLst>
      <p:ext uri="{BB962C8B-B14F-4D97-AF65-F5344CB8AC3E}">
        <p14:creationId xmlns:p14="http://schemas.microsoft.com/office/powerpoint/2010/main" val="567518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slideLayout" Target="../slideLayouts/slideLayout134.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4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256.xml"/><Relationship Id="rId21" Type="http://schemas.openxmlformats.org/officeDocument/2006/relationships/slideLayout" Target="../slideLayouts/slideLayout160.xml"/><Relationship Id="rId42" Type="http://schemas.openxmlformats.org/officeDocument/2006/relationships/slideLayout" Target="../slideLayouts/slideLayout181.xml"/><Relationship Id="rId63" Type="http://schemas.openxmlformats.org/officeDocument/2006/relationships/slideLayout" Target="../slideLayouts/slideLayout202.xml"/><Relationship Id="rId84" Type="http://schemas.openxmlformats.org/officeDocument/2006/relationships/slideLayout" Target="../slideLayouts/slideLayout223.xml"/><Relationship Id="rId138" Type="http://schemas.openxmlformats.org/officeDocument/2006/relationships/slideLayout" Target="../slideLayouts/slideLayout277.xml"/><Relationship Id="rId107" Type="http://schemas.openxmlformats.org/officeDocument/2006/relationships/slideLayout" Target="../slideLayouts/slideLayout246.xml"/><Relationship Id="rId11" Type="http://schemas.openxmlformats.org/officeDocument/2006/relationships/slideLayout" Target="../slideLayouts/slideLayout150.xml"/><Relationship Id="rId32" Type="http://schemas.openxmlformats.org/officeDocument/2006/relationships/slideLayout" Target="../slideLayouts/slideLayout171.xml"/><Relationship Id="rId37" Type="http://schemas.openxmlformats.org/officeDocument/2006/relationships/slideLayout" Target="../slideLayouts/slideLayout176.xml"/><Relationship Id="rId53" Type="http://schemas.openxmlformats.org/officeDocument/2006/relationships/slideLayout" Target="../slideLayouts/slideLayout192.xml"/><Relationship Id="rId58" Type="http://schemas.openxmlformats.org/officeDocument/2006/relationships/slideLayout" Target="../slideLayouts/slideLayout197.xml"/><Relationship Id="rId74" Type="http://schemas.openxmlformats.org/officeDocument/2006/relationships/slideLayout" Target="../slideLayouts/slideLayout213.xml"/><Relationship Id="rId79" Type="http://schemas.openxmlformats.org/officeDocument/2006/relationships/slideLayout" Target="../slideLayouts/slideLayout218.xml"/><Relationship Id="rId102" Type="http://schemas.openxmlformats.org/officeDocument/2006/relationships/slideLayout" Target="../slideLayouts/slideLayout241.xml"/><Relationship Id="rId123" Type="http://schemas.openxmlformats.org/officeDocument/2006/relationships/slideLayout" Target="../slideLayouts/slideLayout262.xml"/><Relationship Id="rId128" Type="http://schemas.openxmlformats.org/officeDocument/2006/relationships/slideLayout" Target="../slideLayouts/slideLayout267.xml"/><Relationship Id="rId5" Type="http://schemas.openxmlformats.org/officeDocument/2006/relationships/slideLayout" Target="../slideLayouts/slideLayout144.xml"/><Relationship Id="rId90" Type="http://schemas.openxmlformats.org/officeDocument/2006/relationships/slideLayout" Target="../slideLayouts/slideLayout229.xml"/><Relationship Id="rId95" Type="http://schemas.openxmlformats.org/officeDocument/2006/relationships/slideLayout" Target="../slideLayouts/slideLayout234.xml"/><Relationship Id="rId22" Type="http://schemas.openxmlformats.org/officeDocument/2006/relationships/slideLayout" Target="../slideLayouts/slideLayout161.xml"/><Relationship Id="rId27" Type="http://schemas.openxmlformats.org/officeDocument/2006/relationships/slideLayout" Target="../slideLayouts/slideLayout166.xml"/><Relationship Id="rId43" Type="http://schemas.openxmlformats.org/officeDocument/2006/relationships/slideLayout" Target="../slideLayouts/slideLayout182.xml"/><Relationship Id="rId48" Type="http://schemas.openxmlformats.org/officeDocument/2006/relationships/slideLayout" Target="../slideLayouts/slideLayout187.xml"/><Relationship Id="rId64" Type="http://schemas.openxmlformats.org/officeDocument/2006/relationships/slideLayout" Target="../slideLayouts/slideLayout203.xml"/><Relationship Id="rId69" Type="http://schemas.openxmlformats.org/officeDocument/2006/relationships/slideLayout" Target="../slideLayouts/slideLayout208.xml"/><Relationship Id="rId113" Type="http://schemas.openxmlformats.org/officeDocument/2006/relationships/slideLayout" Target="../slideLayouts/slideLayout252.xml"/><Relationship Id="rId118" Type="http://schemas.openxmlformats.org/officeDocument/2006/relationships/slideLayout" Target="../slideLayouts/slideLayout257.xml"/><Relationship Id="rId134" Type="http://schemas.openxmlformats.org/officeDocument/2006/relationships/slideLayout" Target="../slideLayouts/slideLayout273.xml"/><Relationship Id="rId139" Type="http://schemas.openxmlformats.org/officeDocument/2006/relationships/slideLayout" Target="../slideLayouts/slideLayout278.xml"/><Relationship Id="rId80" Type="http://schemas.openxmlformats.org/officeDocument/2006/relationships/slideLayout" Target="../slideLayouts/slideLayout219.xml"/><Relationship Id="rId85" Type="http://schemas.openxmlformats.org/officeDocument/2006/relationships/slideLayout" Target="../slideLayouts/slideLayout224.xml"/><Relationship Id="rId12" Type="http://schemas.openxmlformats.org/officeDocument/2006/relationships/slideLayout" Target="../slideLayouts/slideLayout151.xml"/><Relationship Id="rId17" Type="http://schemas.openxmlformats.org/officeDocument/2006/relationships/slideLayout" Target="../slideLayouts/slideLayout156.xml"/><Relationship Id="rId33" Type="http://schemas.openxmlformats.org/officeDocument/2006/relationships/slideLayout" Target="../slideLayouts/slideLayout172.xml"/><Relationship Id="rId38" Type="http://schemas.openxmlformats.org/officeDocument/2006/relationships/slideLayout" Target="../slideLayouts/slideLayout177.xml"/><Relationship Id="rId59" Type="http://schemas.openxmlformats.org/officeDocument/2006/relationships/slideLayout" Target="../slideLayouts/slideLayout198.xml"/><Relationship Id="rId103" Type="http://schemas.openxmlformats.org/officeDocument/2006/relationships/slideLayout" Target="../slideLayouts/slideLayout242.xml"/><Relationship Id="rId108" Type="http://schemas.openxmlformats.org/officeDocument/2006/relationships/slideLayout" Target="../slideLayouts/slideLayout247.xml"/><Relationship Id="rId124" Type="http://schemas.openxmlformats.org/officeDocument/2006/relationships/slideLayout" Target="../slideLayouts/slideLayout263.xml"/><Relationship Id="rId129" Type="http://schemas.openxmlformats.org/officeDocument/2006/relationships/slideLayout" Target="../slideLayouts/slideLayout268.xml"/><Relationship Id="rId54" Type="http://schemas.openxmlformats.org/officeDocument/2006/relationships/slideLayout" Target="../slideLayouts/slideLayout193.xml"/><Relationship Id="rId70" Type="http://schemas.openxmlformats.org/officeDocument/2006/relationships/slideLayout" Target="../slideLayouts/slideLayout209.xml"/><Relationship Id="rId75" Type="http://schemas.openxmlformats.org/officeDocument/2006/relationships/slideLayout" Target="../slideLayouts/slideLayout214.xml"/><Relationship Id="rId91" Type="http://schemas.openxmlformats.org/officeDocument/2006/relationships/slideLayout" Target="../slideLayouts/slideLayout230.xml"/><Relationship Id="rId96" Type="http://schemas.openxmlformats.org/officeDocument/2006/relationships/slideLayout" Target="../slideLayouts/slideLayout235.xml"/><Relationship Id="rId140" Type="http://schemas.openxmlformats.org/officeDocument/2006/relationships/slideLayout" Target="../slideLayouts/slideLayout279.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23" Type="http://schemas.openxmlformats.org/officeDocument/2006/relationships/slideLayout" Target="../slideLayouts/slideLayout162.xml"/><Relationship Id="rId28" Type="http://schemas.openxmlformats.org/officeDocument/2006/relationships/slideLayout" Target="../slideLayouts/slideLayout167.xml"/><Relationship Id="rId49" Type="http://schemas.openxmlformats.org/officeDocument/2006/relationships/slideLayout" Target="../slideLayouts/slideLayout188.xml"/><Relationship Id="rId114" Type="http://schemas.openxmlformats.org/officeDocument/2006/relationships/slideLayout" Target="../slideLayouts/slideLayout253.xml"/><Relationship Id="rId119" Type="http://schemas.openxmlformats.org/officeDocument/2006/relationships/slideLayout" Target="../slideLayouts/slideLayout258.xml"/><Relationship Id="rId44" Type="http://schemas.openxmlformats.org/officeDocument/2006/relationships/slideLayout" Target="../slideLayouts/slideLayout183.xml"/><Relationship Id="rId60" Type="http://schemas.openxmlformats.org/officeDocument/2006/relationships/slideLayout" Target="../slideLayouts/slideLayout199.xml"/><Relationship Id="rId65" Type="http://schemas.openxmlformats.org/officeDocument/2006/relationships/slideLayout" Target="../slideLayouts/slideLayout204.xml"/><Relationship Id="rId81" Type="http://schemas.openxmlformats.org/officeDocument/2006/relationships/slideLayout" Target="../slideLayouts/slideLayout220.xml"/><Relationship Id="rId86" Type="http://schemas.openxmlformats.org/officeDocument/2006/relationships/slideLayout" Target="../slideLayouts/slideLayout225.xml"/><Relationship Id="rId130" Type="http://schemas.openxmlformats.org/officeDocument/2006/relationships/slideLayout" Target="../slideLayouts/slideLayout269.xml"/><Relationship Id="rId135" Type="http://schemas.openxmlformats.org/officeDocument/2006/relationships/slideLayout" Target="../slideLayouts/slideLayout274.xml"/><Relationship Id="rId13" Type="http://schemas.openxmlformats.org/officeDocument/2006/relationships/slideLayout" Target="../slideLayouts/slideLayout152.xml"/><Relationship Id="rId18" Type="http://schemas.openxmlformats.org/officeDocument/2006/relationships/slideLayout" Target="../slideLayouts/slideLayout157.xml"/><Relationship Id="rId39" Type="http://schemas.openxmlformats.org/officeDocument/2006/relationships/slideLayout" Target="../slideLayouts/slideLayout178.xml"/><Relationship Id="rId109" Type="http://schemas.openxmlformats.org/officeDocument/2006/relationships/slideLayout" Target="../slideLayouts/slideLayout248.xml"/><Relationship Id="rId34" Type="http://schemas.openxmlformats.org/officeDocument/2006/relationships/slideLayout" Target="../slideLayouts/slideLayout173.xml"/><Relationship Id="rId50" Type="http://schemas.openxmlformats.org/officeDocument/2006/relationships/slideLayout" Target="../slideLayouts/slideLayout189.xml"/><Relationship Id="rId55" Type="http://schemas.openxmlformats.org/officeDocument/2006/relationships/slideLayout" Target="../slideLayouts/slideLayout194.xml"/><Relationship Id="rId76" Type="http://schemas.openxmlformats.org/officeDocument/2006/relationships/slideLayout" Target="../slideLayouts/slideLayout215.xml"/><Relationship Id="rId97" Type="http://schemas.openxmlformats.org/officeDocument/2006/relationships/slideLayout" Target="../slideLayouts/slideLayout236.xml"/><Relationship Id="rId104" Type="http://schemas.openxmlformats.org/officeDocument/2006/relationships/slideLayout" Target="../slideLayouts/slideLayout243.xml"/><Relationship Id="rId120" Type="http://schemas.openxmlformats.org/officeDocument/2006/relationships/slideLayout" Target="../slideLayouts/slideLayout259.xml"/><Relationship Id="rId125" Type="http://schemas.openxmlformats.org/officeDocument/2006/relationships/slideLayout" Target="../slideLayouts/slideLayout264.xml"/><Relationship Id="rId141" Type="http://schemas.openxmlformats.org/officeDocument/2006/relationships/theme" Target="../theme/theme2.xml"/><Relationship Id="rId7" Type="http://schemas.openxmlformats.org/officeDocument/2006/relationships/slideLayout" Target="../slideLayouts/slideLayout146.xml"/><Relationship Id="rId71" Type="http://schemas.openxmlformats.org/officeDocument/2006/relationships/slideLayout" Target="../slideLayouts/slideLayout210.xml"/><Relationship Id="rId92" Type="http://schemas.openxmlformats.org/officeDocument/2006/relationships/slideLayout" Target="../slideLayouts/slideLayout231.xml"/><Relationship Id="rId2" Type="http://schemas.openxmlformats.org/officeDocument/2006/relationships/slideLayout" Target="../slideLayouts/slideLayout141.xml"/><Relationship Id="rId29" Type="http://schemas.openxmlformats.org/officeDocument/2006/relationships/slideLayout" Target="../slideLayouts/slideLayout168.xml"/><Relationship Id="rId24" Type="http://schemas.openxmlformats.org/officeDocument/2006/relationships/slideLayout" Target="../slideLayouts/slideLayout163.xml"/><Relationship Id="rId40" Type="http://schemas.openxmlformats.org/officeDocument/2006/relationships/slideLayout" Target="../slideLayouts/slideLayout179.xml"/><Relationship Id="rId45" Type="http://schemas.openxmlformats.org/officeDocument/2006/relationships/slideLayout" Target="../slideLayouts/slideLayout184.xml"/><Relationship Id="rId66" Type="http://schemas.openxmlformats.org/officeDocument/2006/relationships/slideLayout" Target="../slideLayouts/slideLayout205.xml"/><Relationship Id="rId87" Type="http://schemas.openxmlformats.org/officeDocument/2006/relationships/slideLayout" Target="../slideLayouts/slideLayout226.xml"/><Relationship Id="rId110" Type="http://schemas.openxmlformats.org/officeDocument/2006/relationships/slideLayout" Target="../slideLayouts/slideLayout249.xml"/><Relationship Id="rId115" Type="http://schemas.openxmlformats.org/officeDocument/2006/relationships/slideLayout" Target="../slideLayouts/slideLayout254.xml"/><Relationship Id="rId131" Type="http://schemas.openxmlformats.org/officeDocument/2006/relationships/slideLayout" Target="../slideLayouts/slideLayout270.xml"/><Relationship Id="rId136" Type="http://schemas.openxmlformats.org/officeDocument/2006/relationships/slideLayout" Target="../slideLayouts/slideLayout275.xml"/><Relationship Id="rId61" Type="http://schemas.openxmlformats.org/officeDocument/2006/relationships/slideLayout" Target="../slideLayouts/slideLayout200.xml"/><Relationship Id="rId82" Type="http://schemas.openxmlformats.org/officeDocument/2006/relationships/slideLayout" Target="../slideLayouts/slideLayout221.xml"/><Relationship Id="rId19" Type="http://schemas.openxmlformats.org/officeDocument/2006/relationships/slideLayout" Target="../slideLayouts/slideLayout158.xml"/><Relationship Id="rId14" Type="http://schemas.openxmlformats.org/officeDocument/2006/relationships/slideLayout" Target="../slideLayouts/slideLayout153.xml"/><Relationship Id="rId30" Type="http://schemas.openxmlformats.org/officeDocument/2006/relationships/slideLayout" Target="../slideLayouts/slideLayout169.xml"/><Relationship Id="rId35" Type="http://schemas.openxmlformats.org/officeDocument/2006/relationships/slideLayout" Target="../slideLayouts/slideLayout174.xml"/><Relationship Id="rId56" Type="http://schemas.openxmlformats.org/officeDocument/2006/relationships/slideLayout" Target="../slideLayouts/slideLayout195.xml"/><Relationship Id="rId77" Type="http://schemas.openxmlformats.org/officeDocument/2006/relationships/slideLayout" Target="../slideLayouts/slideLayout216.xml"/><Relationship Id="rId100" Type="http://schemas.openxmlformats.org/officeDocument/2006/relationships/slideLayout" Target="../slideLayouts/slideLayout239.xml"/><Relationship Id="rId105" Type="http://schemas.openxmlformats.org/officeDocument/2006/relationships/slideLayout" Target="../slideLayouts/slideLayout244.xml"/><Relationship Id="rId126" Type="http://schemas.openxmlformats.org/officeDocument/2006/relationships/slideLayout" Target="../slideLayouts/slideLayout265.xml"/><Relationship Id="rId8" Type="http://schemas.openxmlformats.org/officeDocument/2006/relationships/slideLayout" Target="../slideLayouts/slideLayout147.xml"/><Relationship Id="rId51" Type="http://schemas.openxmlformats.org/officeDocument/2006/relationships/slideLayout" Target="../slideLayouts/slideLayout190.xml"/><Relationship Id="rId72" Type="http://schemas.openxmlformats.org/officeDocument/2006/relationships/slideLayout" Target="../slideLayouts/slideLayout211.xml"/><Relationship Id="rId93" Type="http://schemas.openxmlformats.org/officeDocument/2006/relationships/slideLayout" Target="../slideLayouts/slideLayout232.xml"/><Relationship Id="rId98" Type="http://schemas.openxmlformats.org/officeDocument/2006/relationships/slideLayout" Target="../slideLayouts/slideLayout237.xml"/><Relationship Id="rId121" Type="http://schemas.openxmlformats.org/officeDocument/2006/relationships/slideLayout" Target="../slideLayouts/slideLayout260.xml"/><Relationship Id="rId3" Type="http://schemas.openxmlformats.org/officeDocument/2006/relationships/slideLayout" Target="../slideLayouts/slideLayout142.xml"/><Relationship Id="rId25" Type="http://schemas.openxmlformats.org/officeDocument/2006/relationships/slideLayout" Target="../slideLayouts/slideLayout164.xml"/><Relationship Id="rId46" Type="http://schemas.openxmlformats.org/officeDocument/2006/relationships/slideLayout" Target="../slideLayouts/slideLayout185.xml"/><Relationship Id="rId67" Type="http://schemas.openxmlformats.org/officeDocument/2006/relationships/slideLayout" Target="../slideLayouts/slideLayout206.xml"/><Relationship Id="rId116" Type="http://schemas.openxmlformats.org/officeDocument/2006/relationships/slideLayout" Target="../slideLayouts/slideLayout255.xml"/><Relationship Id="rId137" Type="http://schemas.openxmlformats.org/officeDocument/2006/relationships/slideLayout" Target="../slideLayouts/slideLayout276.xml"/><Relationship Id="rId20" Type="http://schemas.openxmlformats.org/officeDocument/2006/relationships/slideLayout" Target="../slideLayouts/slideLayout159.xml"/><Relationship Id="rId41" Type="http://schemas.openxmlformats.org/officeDocument/2006/relationships/slideLayout" Target="../slideLayouts/slideLayout180.xml"/><Relationship Id="rId62" Type="http://schemas.openxmlformats.org/officeDocument/2006/relationships/slideLayout" Target="../slideLayouts/slideLayout201.xml"/><Relationship Id="rId83" Type="http://schemas.openxmlformats.org/officeDocument/2006/relationships/slideLayout" Target="../slideLayouts/slideLayout222.xml"/><Relationship Id="rId88" Type="http://schemas.openxmlformats.org/officeDocument/2006/relationships/slideLayout" Target="../slideLayouts/slideLayout227.xml"/><Relationship Id="rId111" Type="http://schemas.openxmlformats.org/officeDocument/2006/relationships/slideLayout" Target="../slideLayouts/slideLayout250.xml"/><Relationship Id="rId132" Type="http://schemas.openxmlformats.org/officeDocument/2006/relationships/slideLayout" Target="../slideLayouts/slideLayout271.xml"/><Relationship Id="rId15" Type="http://schemas.openxmlformats.org/officeDocument/2006/relationships/slideLayout" Target="../slideLayouts/slideLayout154.xml"/><Relationship Id="rId36" Type="http://schemas.openxmlformats.org/officeDocument/2006/relationships/slideLayout" Target="../slideLayouts/slideLayout175.xml"/><Relationship Id="rId57" Type="http://schemas.openxmlformats.org/officeDocument/2006/relationships/slideLayout" Target="../slideLayouts/slideLayout196.xml"/><Relationship Id="rId106" Type="http://schemas.openxmlformats.org/officeDocument/2006/relationships/slideLayout" Target="../slideLayouts/slideLayout245.xml"/><Relationship Id="rId127" Type="http://schemas.openxmlformats.org/officeDocument/2006/relationships/slideLayout" Target="../slideLayouts/slideLayout266.xml"/><Relationship Id="rId10" Type="http://schemas.openxmlformats.org/officeDocument/2006/relationships/slideLayout" Target="../slideLayouts/slideLayout149.xml"/><Relationship Id="rId31" Type="http://schemas.openxmlformats.org/officeDocument/2006/relationships/slideLayout" Target="../slideLayouts/slideLayout170.xml"/><Relationship Id="rId52" Type="http://schemas.openxmlformats.org/officeDocument/2006/relationships/slideLayout" Target="../slideLayouts/slideLayout191.xml"/><Relationship Id="rId73" Type="http://schemas.openxmlformats.org/officeDocument/2006/relationships/slideLayout" Target="../slideLayouts/slideLayout212.xml"/><Relationship Id="rId78" Type="http://schemas.openxmlformats.org/officeDocument/2006/relationships/slideLayout" Target="../slideLayouts/slideLayout217.xml"/><Relationship Id="rId94" Type="http://schemas.openxmlformats.org/officeDocument/2006/relationships/slideLayout" Target="../slideLayouts/slideLayout233.xml"/><Relationship Id="rId99" Type="http://schemas.openxmlformats.org/officeDocument/2006/relationships/slideLayout" Target="../slideLayouts/slideLayout238.xml"/><Relationship Id="rId101" Type="http://schemas.openxmlformats.org/officeDocument/2006/relationships/slideLayout" Target="../slideLayouts/slideLayout240.xml"/><Relationship Id="rId122" Type="http://schemas.openxmlformats.org/officeDocument/2006/relationships/slideLayout" Target="../slideLayouts/slideLayout261.xml"/><Relationship Id="rId4" Type="http://schemas.openxmlformats.org/officeDocument/2006/relationships/slideLayout" Target="../slideLayouts/slideLayout143.xml"/><Relationship Id="rId9" Type="http://schemas.openxmlformats.org/officeDocument/2006/relationships/slideLayout" Target="../slideLayouts/slideLayout148.xml"/><Relationship Id="rId26" Type="http://schemas.openxmlformats.org/officeDocument/2006/relationships/slideLayout" Target="../slideLayouts/slideLayout165.xml"/><Relationship Id="rId47" Type="http://schemas.openxmlformats.org/officeDocument/2006/relationships/slideLayout" Target="../slideLayouts/slideLayout186.xml"/><Relationship Id="rId68" Type="http://schemas.openxmlformats.org/officeDocument/2006/relationships/slideLayout" Target="../slideLayouts/slideLayout207.xml"/><Relationship Id="rId89" Type="http://schemas.openxmlformats.org/officeDocument/2006/relationships/slideLayout" Target="../slideLayouts/slideLayout228.xml"/><Relationship Id="rId112" Type="http://schemas.openxmlformats.org/officeDocument/2006/relationships/slideLayout" Target="../slideLayouts/slideLayout251.xml"/><Relationship Id="rId133" Type="http://schemas.openxmlformats.org/officeDocument/2006/relationships/slideLayout" Target="../slideLayouts/slideLayout272.xml"/><Relationship Id="rId16" Type="http://schemas.openxmlformats.org/officeDocument/2006/relationships/slideLayout" Target="../slideLayouts/slideLayout15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a:p>
        </p:txBody>
      </p:sp>
      <p:sp>
        <p:nvSpPr>
          <p:cNvPr id="5" name="Footer Placeholder"/>
          <p:cNvSpPr>
            <a:spLocks noGrp="1"/>
          </p:cNvSpPr>
          <p:nvPr>
            <p:ph type="ftr" sz="quarter" idx="3"/>
          </p:nvPr>
        </p:nvSpPr>
        <p:spPr>
          <a:xfrm rot="5400000">
            <a:off x="2050430" y="4438031"/>
            <a:ext cx="380998" cy="3544539"/>
          </a:xfrm>
          <a:prstGeom prst="rect">
            <a:avLst/>
          </a:prstGeom>
        </p:spPr>
        <p:txBody>
          <a:bodyPr vert="vert270" lIns="0" tIns="0" rIns="0" bIns="0" rtlCol="0" anchor="ctr">
            <a:noAutofit/>
          </a:bodyPr>
          <a:lstStyle>
            <a:lvl1pPr algn="l">
              <a:defRPr sz="1100" i="0">
                <a:solidFill>
                  <a:schemeClr val="accent6">
                    <a:lumMod val="75000"/>
                  </a:schemeClr>
                </a:solidFill>
                <a:latin typeface="+mn-lt"/>
                <a:cs typeface="Arial" panose="020B0604020202020204" pitchFamily="34" charset="0"/>
              </a:defRPr>
            </a:lvl1pPr>
          </a:lstStyle>
          <a:p>
            <a:r>
              <a:rPr lang="en-US"/>
              <a:t>[ to edit Footer; go "Insert" (tab) &gt; "Header &amp; Footer" ]</a:t>
            </a:r>
          </a:p>
        </p:txBody>
      </p:sp>
      <p:sp>
        <p:nvSpPr>
          <p:cNvPr id="3" name="Text Placeholder"/>
          <p:cNvSpPr>
            <a:spLocks noGrp="1"/>
          </p:cNvSpPr>
          <p:nvPr>
            <p:ph type="body" idx="1"/>
          </p:nvPr>
        </p:nvSpPr>
        <p:spPr>
          <a:xfrm>
            <a:off x="4395789" y="1524000"/>
            <a:ext cx="6323012" cy="4495800"/>
          </a:xfrm>
          <a:prstGeom prst="rect">
            <a:avLst/>
          </a:prstGeom>
        </p:spPr>
        <p:txBody>
          <a:bodyPr vert="horz" lIns="0" tIns="0" rIns="0" bIns="0" spcCol="274320" rtlCol="0">
            <a:noAutofit/>
          </a:bodyPr>
          <a:lstStyle/>
          <a:p>
            <a:pPr lvl="0"/>
            <a:r>
              <a:rPr lang="en-US"/>
              <a:t>Header 1/Intro text</a:t>
            </a:r>
          </a:p>
          <a:p>
            <a:pPr lvl="1"/>
            <a:r>
              <a:rPr lang="en-US"/>
              <a:t>HEADER 2</a:t>
            </a:r>
          </a:p>
          <a:p>
            <a:pPr lvl="2"/>
            <a:r>
              <a:rPr lang="en-US"/>
              <a:t>Body copy</a:t>
            </a:r>
          </a:p>
          <a:p>
            <a:pPr lvl="3"/>
            <a:r>
              <a:rPr lang="en-US"/>
              <a:t>Bullet 1</a:t>
            </a:r>
          </a:p>
          <a:p>
            <a:pPr lvl="4"/>
            <a:r>
              <a:rPr lang="en-US"/>
              <a:t>Bullet 2</a:t>
            </a:r>
          </a:p>
          <a:p>
            <a:pPr lvl="5"/>
            <a:r>
              <a:rPr lang="en-US"/>
              <a:t>Bullet 3</a:t>
            </a:r>
          </a:p>
        </p:txBody>
      </p:sp>
      <p:sp>
        <p:nvSpPr>
          <p:cNvPr id="2" name="Title Placeholder"/>
          <p:cNvSpPr>
            <a:spLocks noGrp="1"/>
          </p:cNvSpPr>
          <p:nvPr>
            <p:ph type="title"/>
          </p:nvPr>
        </p:nvSpPr>
        <p:spPr>
          <a:xfrm>
            <a:off x="660400" y="457201"/>
            <a:ext cx="10058400" cy="685800"/>
          </a:xfrm>
          <a:prstGeom prst="rect">
            <a:avLst/>
          </a:prstGeom>
        </p:spPr>
        <p:txBody>
          <a:bodyPr vert="horz" lIns="0" tIns="0" rIns="0" bIns="0" rtlCol="0" anchor="b">
            <a:noAutofit/>
          </a:bodyPr>
          <a:lstStyle/>
          <a:p>
            <a:endParaRPr lang="en-US"/>
          </a:p>
        </p:txBody>
      </p:sp>
      <p:sp>
        <p:nvSpPr>
          <p:cNvPr id="7" name="Freeform 6"/>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8" name="Freeform 6">
            <a:extLst>
              <a:ext uri="{FF2B5EF4-FFF2-40B4-BE49-F238E27FC236}">
                <a16:creationId xmlns:a16="http://schemas.microsoft.com/office/drawing/2014/main" id="{CB76EC34-4F19-4E71-A71D-D6B92DB7E8B7}"/>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2525818332"/>
      </p:ext>
    </p:extLst>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 id="2147484158" r:id="rId6"/>
    <p:sldLayoutId id="2147484159" r:id="rId7"/>
    <p:sldLayoutId id="2147484160" r:id="rId8"/>
    <p:sldLayoutId id="2147484161" r:id="rId9"/>
    <p:sldLayoutId id="2147484162" r:id="rId10"/>
    <p:sldLayoutId id="2147484163" r:id="rId11"/>
    <p:sldLayoutId id="2147484164" r:id="rId12"/>
    <p:sldLayoutId id="2147484165" r:id="rId13"/>
    <p:sldLayoutId id="2147484166" r:id="rId14"/>
    <p:sldLayoutId id="2147484167" r:id="rId15"/>
    <p:sldLayoutId id="2147484168" r:id="rId16"/>
    <p:sldLayoutId id="2147484169" r:id="rId17"/>
    <p:sldLayoutId id="2147484170" r:id="rId18"/>
    <p:sldLayoutId id="2147484171" r:id="rId19"/>
    <p:sldLayoutId id="2147484172" r:id="rId20"/>
    <p:sldLayoutId id="2147484173" r:id="rId21"/>
    <p:sldLayoutId id="2147484174" r:id="rId22"/>
    <p:sldLayoutId id="2147484175" r:id="rId23"/>
    <p:sldLayoutId id="2147484176" r:id="rId24"/>
    <p:sldLayoutId id="2147484177" r:id="rId25"/>
    <p:sldLayoutId id="2147484178" r:id="rId26"/>
    <p:sldLayoutId id="2147484179" r:id="rId27"/>
    <p:sldLayoutId id="2147484180" r:id="rId28"/>
    <p:sldLayoutId id="2147484181" r:id="rId29"/>
    <p:sldLayoutId id="2147484182" r:id="rId30"/>
    <p:sldLayoutId id="2147484183" r:id="rId31"/>
    <p:sldLayoutId id="2147484184" r:id="rId32"/>
    <p:sldLayoutId id="2147484185" r:id="rId33"/>
    <p:sldLayoutId id="2147484186" r:id="rId34"/>
    <p:sldLayoutId id="2147484187" r:id="rId35"/>
    <p:sldLayoutId id="2147484188" r:id="rId36"/>
    <p:sldLayoutId id="2147484189" r:id="rId37"/>
    <p:sldLayoutId id="2147484190" r:id="rId38"/>
    <p:sldLayoutId id="2147484191" r:id="rId39"/>
    <p:sldLayoutId id="2147484192" r:id="rId40"/>
    <p:sldLayoutId id="2147484193" r:id="rId41"/>
    <p:sldLayoutId id="2147484194" r:id="rId42"/>
    <p:sldLayoutId id="2147484195" r:id="rId43"/>
    <p:sldLayoutId id="2147484196" r:id="rId44"/>
    <p:sldLayoutId id="2147484197" r:id="rId45"/>
    <p:sldLayoutId id="2147484198" r:id="rId46"/>
    <p:sldLayoutId id="2147484199" r:id="rId47"/>
    <p:sldLayoutId id="2147484200" r:id="rId48"/>
    <p:sldLayoutId id="2147484201" r:id="rId49"/>
    <p:sldLayoutId id="2147484202" r:id="rId50"/>
    <p:sldLayoutId id="2147484203" r:id="rId51"/>
    <p:sldLayoutId id="2147484204" r:id="rId52"/>
    <p:sldLayoutId id="2147484205" r:id="rId53"/>
    <p:sldLayoutId id="2147484206" r:id="rId54"/>
    <p:sldLayoutId id="2147484207" r:id="rId55"/>
    <p:sldLayoutId id="2147484208" r:id="rId56"/>
    <p:sldLayoutId id="2147484209" r:id="rId57"/>
    <p:sldLayoutId id="2147484210" r:id="rId58"/>
    <p:sldLayoutId id="2147484211" r:id="rId59"/>
    <p:sldLayoutId id="2147484212" r:id="rId60"/>
    <p:sldLayoutId id="2147484213" r:id="rId61"/>
    <p:sldLayoutId id="2147484214" r:id="rId62"/>
    <p:sldLayoutId id="2147484215" r:id="rId63"/>
    <p:sldLayoutId id="2147484216" r:id="rId64"/>
    <p:sldLayoutId id="2147484217" r:id="rId65"/>
    <p:sldLayoutId id="2147484218" r:id="rId66"/>
    <p:sldLayoutId id="2147484219" r:id="rId67"/>
    <p:sldLayoutId id="2147484220" r:id="rId68"/>
    <p:sldLayoutId id="2147484221" r:id="rId69"/>
    <p:sldLayoutId id="2147484222" r:id="rId70"/>
    <p:sldLayoutId id="2147484223" r:id="rId71"/>
    <p:sldLayoutId id="2147484224" r:id="rId72"/>
    <p:sldLayoutId id="2147484225" r:id="rId73"/>
    <p:sldLayoutId id="2147484226" r:id="rId74"/>
    <p:sldLayoutId id="2147484227" r:id="rId75"/>
    <p:sldLayoutId id="2147484228" r:id="rId76"/>
    <p:sldLayoutId id="2147484229" r:id="rId77"/>
    <p:sldLayoutId id="2147484230" r:id="rId78"/>
    <p:sldLayoutId id="2147484231" r:id="rId79"/>
    <p:sldLayoutId id="2147484232" r:id="rId80"/>
    <p:sldLayoutId id="2147484233" r:id="rId81"/>
    <p:sldLayoutId id="2147484234" r:id="rId82"/>
    <p:sldLayoutId id="2147484235" r:id="rId83"/>
    <p:sldLayoutId id="2147484236" r:id="rId84"/>
    <p:sldLayoutId id="2147484237" r:id="rId85"/>
    <p:sldLayoutId id="2147484238" r:id="rId86"/>
    <p:sldLayoutId id="2147484239" r:id="rId87"/>
    <p:sldLayoutId id="2147484240" r:id="rId88"/>
    <p:sldLayoutId id="2147484241" r:id="rId89"/>
    <p:sldLayoutId id="2147484242" r:id="rId90"/>
    <p:sldLayoutId id="2147484243" r:id="rId91"/>
    <p:sldLayoutId id="2147484244" r:id="rId92"/>
    <p:sldLayoutId id="2147484245" r:id="rId93"/>
    <p:sldLayoutId id="2147484246" r:id="rId94"/>
    <p:sldLayoutId id="2147484247" r:id="rId95"/>
    <p:sldLayoutId id="2147484248" r:id="rId96"/>
    <p:sldLayoutId id="2147484249" r:id="rId97"/>
    <p:sldLayoutId id="2147484250" r:id="rId98"/>
    <p:sldLayoutId id="2147484251" r:id="rId99"/>
    <p:sldLayoutId id="2147484252" r:id="rId100"/>
    <p:sldLayoutId id="2147484253" r:id="rId101"/>
    <p:sldLayoutId id="2147484254" r:id="rId102"/>
    <p:sldLayoutId id="2147484255" r:id="rId103"/>
    <p:sldLayoutId id="2147484256" r:id="rId104"/>
    <p:sldLayoutId id="2147484257" r:id="rId105"/>
    <p:sldLayoutId id="2147484258" r:id="rId106"/>
    <p:sldLayoutId id="2147484259" r:id="rId107"/>
    <p:sldLayoutId id="2147484260" r:id="rId108"/>
    <p:sldLayoutId id="2147484261" r:id="rId109"/>
    <p:sldLayoutId id="2147484262" r:id="rId110"/>
    <p:sldLayoutId id="2147484263" r:id="rId111"/>
    <p:sldLayoutId id="2147484264" r:id="rId112"/>
    <p:sldLayoutId id="2147484265" r:id="rId113"/>
    <p:sldLayoutId id="2147484266" r:id="rId114"/>
    <p:sldLayoutId id="2147484267" r:id="rId115"/>
    <p:sldLayoutId id="2147484268" r:id="rId116"/>
    <p:sldLayoutId id="2147484269" r:id="rId117"/>
    <p:sldLayoutId id="2147484270" r:id="rId118"/>
    <p:sldLayoutId id="2147484271" r:id="rId119"/>
    <p:sldLayoutId id="2147484272" r:id="rId120"/>
    <p:sldLayoutId id="2147484273" r:id="rId121"/>
    <p:sldLayoutId id="2147484274" r:id="rId122"/>
    <p:sldLayoutId id="2147484275" r:id="rId123"/>
    <p:sldLayoutId id="2147484276" r:id="rId124"/>
    <p:sldLayoutId id="2147484277" r:id="rId125"/>
    <p:sldLayoutId id="2147484278" r:id="rId126"/>
    <p:sldLayoutId id="2147484280" r:id="rId127"/>
    <p:sldLayoutId id="2147484281" r:id="rId128"/>
    <p:sldLayoutId id="2147484282" r:id="rId129"/>
    <p:sldLayoutId id="2147484283" r:id="rId130"/>
    <p:sldLayoutId id="2147484284" r:id="rId131"/>
    <p:sldLayoutId id="2147484285" r:id="rId132"/>
    <p:sldLayoutId id="2147484286" r:id="rId133"/>
    <p:sldLayoutId id="2147484287" r:id="rId134"/>
    <p:sldLayoutId id="2147484288" r:id="rId135"/>
    <p:sldLayoutId id="2147484289" r:id="rId136"/>
    <p:sldLayoutId id="2147484290" r:id="rId137"/>
    <p:sldLayoutId id="2147484291" r:id="rId138"/>
    <p:sldLayoutId id="2147484292" r:id="rId13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marL="0" indent="0" algn="l" defTabSz="884964" rtl="0" eaLnBrk="1" latinLnBrk="0" hangingPunct="1">
        <a:lnSpc>
          <a:spcPct val="100000"/>
        </a:lnSpc>
        <a:spcBef>
          <a:spcPct val="0"/>
        </a:spcBef>
        <a:buNone/>
        <a:defRPr sz="3600" kern="1200" baseline="0">
          <a:solidFill>
            <a:schemeClr val="tx2"/>
          </a:solidFill>
          <a:latin typeface="+mj-lt"/>
          <a:ea typeface="+mj-ea"/>
          <a:cs typeface="Arial" panose="020B0604020202020204" pitchFamily="34" charset="0"/>
        </a:defRPr>
      </a:lvl1pPr>
    </p:titleStyle>
    <p:body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300"/>
        </a:spcAft>
        <a:buFontTx/>
        <a:buNone/>
        <a:defRPr sz="1600" b="1" kern="1200" cap="all" spc="57" baseline="0">
          <a:solidFill>
            <a:schemeClr val="accent5"/>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286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1"/>
          </a:solidFill>
          <a:latin typeface="+mn-lt"/>
          <a:ea typeface="+mn-ea"/>
          <a:cs typeface="Arial" panose="020B0604020202020204" pitchFamily="34" charset="0"/>
        </a:defRPr>
      </a:lvl5pPr>
      <a:lvl6pPr marL="731520" indent="-228600" algn="l" defTabSz="884964" rtl="0" eaLnBrk="1" latinLnBrk="0" hangingPunct="1">
        <a:lnSpc>
          <a:spcPct val="100000"/>
        </a:lnSpc>
        <a:spcBef>
          <a:spcPts val="0"/>
        </a:spcBef>
        <a:spcAft>
          <a:spcPts val="800"/>
        </a:spcAft>
        <a:buClr>
          <a:schemeClr val="accent5"/>
        </a:buClr>
        <a:buFont typeface="Arial" charset="0"/>
        <a:buChar char="•"/>
        <a:tabLst/>
        <a:defRPr sz="1600" kern="1200">
          <a:solidFill>
            <a:schemeClr val="tx1"/>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64" rtl="0" eaLnBrk="1" latinLnBrk="0" hangingPunct="1">
        <a:defRPr sz="1742" kern="1200">
          <a:solidFill>
            <a:schemeClr val="tx1"/>
          </a:solidFill>
          <a:latin typeface="+mn-lt"/>
          <a:ea typeface="+mn-ea"/>
          <a:cs typeface="+mn-cs"/>
        </a:defRPr>
      </a:lvl1pPr>
      <a:lvl2pPr marL="442482" algn="l" defTabSz="884964" rtl="0" eaLnBrk="1" latinLnBrk="0" hangingPunct="1">
        <a:defRPr sz="1742" kern="1200">
          <a:solidFill>
            <a:schemeClr val="tx1"/>
          </a:solidFill>
          <a:latin typeface="+mn-lt"/>
          <a:ea typeface="+mn-ea"/>
          <a:cs typeface="+mn-cs"/>
        </a:defRPr>
      </a:lvl2pPr>
      <a:lvl3pPr marL="884964" algn="l" defTabSz="884964" rtl="0" eaLnBrk="1" latinLnBrk="0" hangingPunct="1">
        <a:defRPr sz="1742" kern="1200">
          <a:solidFill>
            <a:schemeClr val="tx1"/>
          </a:solidFill>
          <a:latin typeface="+mn-lt"/>
          <a:ea typeface="+mn-ea"/>
          <a:cs typeface="+mn-cs"/>
        </a:defRPr>
      </a:lvl3pPr>
      <a:lvl4pPr marL="1327446" algn="l" defTabSz="884964" rtl="0" eaLnBrk="1" latinLnBrk="0" hangingPunct="1">
        <a:defRPr sz="1742" kern="1200">
          <a:solidFill>
            <a:schemeClr val="tx1"/>
          </a:solidFill>
          <a:latin typeface="+mn-lt"/>
          <a:ea typeface="+mn-ea"/>
          <a:cs typeface="+mn-cs"/>
        </a:defRPr>
      </a:lvl4pPr>
      <a:lvl5pPr marL="1769927" algn="l" defTabSz="884964" rtl="0" eaLnBrk="1" latinLnBrk="0" hangingPunct="1">
        <a:defRPr sz="1742" kern="1200">
          <a:solidFill>
            <a:schemeClr val="tx1"/>
          </a:solidFill>
          <a:latin typeface="+mn-lt"/>
          <a:ea typeface="+mn-ea"/>
          <a:cs typeface="+mn-cs"/>
        </a:defRPr>
      </a:lvl5pPr>
      <a:lvl6pPr marL="2212410" algn="l" defTabSz="884964" rtl="0" eaLnBrk="1" latinLnBrk="0" hangingPunct="1">
        <a:defRPr sz="1742" kern="1200">
          <a:solidFill>
            <a:schemeClr val="tx1"/>
          </a:solidFill>
          <a:latin typeface="+mn-lt"/>
          <a:ea typeface="+mn-ea"/>
          <a:cs typeface="+mn-cs"/>
        </a:defRPr>
      </a:lvl6pPr>
      <a:lvl7pPr marL="2654891" algn="l" defTabSz="884964" rtl="0" eaLnBrk="1" latinLnBrk="0" hangingPunct="1">
        <a:defRPr sz="1742" kern="1200">
          <a:solidFill>
            <a:schemeClr val="tx1"/>
          </a:solidFill>
          <a:latin typeface="+mn-lt"/>
          <a:ea typeface="+mn-ea"/>
          <a:cs typeface="+mn-cs"/>
        </a:defRPr>
      </a:lvl7pPr>
      <a:lvl8pPr marL="3097374" algn="l" defTabSz="884964" rtl="0" eaLnBrk="1" latinLnBrk="0" hangingPunct="1">
        <a:defRPr sz="1742" kern="1200">
          <a:solidFill>
            <a:schemeClr val="tx1"/>
          </a:solidFill>
          <a:latin typeface="+mn-lt"/>
          <a:ea typeface="+mn-ea"/>
          <a:cs typeface="+mn-cs"/>
        </a:defRPr>
      </a:lvl8pPr>
      <a:lvl9pPr marL="3539855" algn="l" defTabSz="884964" rtl="0" eaLnBrk="1" latinLnBrk="0" hangingPunct="1">
        <a:defRPr sz="1742" kern="1200">
          <a:solidFill>
            <a:schemeClr val="tx1"/>
          </a:solidFill>
          <a:latin typeface="+mn-lt"/>
          <a:ea typeface="+mn-ea"/>
          <a:cs typeface="+mn-cs"/>
        </a:defRPr>
      </a:lvl9pPr>
    </p:otherStyle>
  </p:txStyles>
  <p:extLst>
    <p:ext uri="{27BBF7A9-308A-43DC-89C8-2F10F3537804}">
      <p15:sldGuideLst xmlns:p15="http://schemas.microsoft.com/office/powerpoint/2012/main">
        <p15:guide id="36" orient="horz" pos="288" userDrawn="1">
          <p15:clr>
            <a:srgbClr val="F26B43"/>
          </p15:clr>
        </p15:guide>
        <p15:guide id="37" pos="416" userDrawn="1">
          <p15:clr>
            <a:srgbClr val="F26B43"/>
          </p15:clr>
        </p15:guide>
        <p15:guide id="38" pos="6752" userDrawn="1">
          <p15:clr>
            <a:srgbClr val="F26B43"/>
          </p15:clr>
        </p15:guide>
        <p15:guide id="39" orient="horz" pos="3792" userDrawn="1">
          <p15:clr>
            <a:srgbClr val="F26B43"/>
          </p15:clr>
        </p15:guide>
        <p15:guide id="40" orient="horz" pos="720" userDrawn="1">
          <p15:clr>
            <a:srgbClr val="5ACBF0"/>
          </p15:clr>
        </p15:guide>
        <p15:guide id="41" orient="horz" pos="960" userDrawn="1">
          <p15:clr>
            <a:srgbClr val="5ACBF0"/>
          </p15:clr>
        </p15:guide>
        <p15:guide id="42" orient="horz" pos="2016" userDrawn="1">
          <p15:clr>
            <a:srgbClr val="5ACBF0"/>
          </p15:clr>
        </p15:guide>
        <p15:guide id="43" pos="5384" userDrawn="1">
          <p15:clr>
            <a:srgbClr val="5ACBF0"/>
          </p15:clr>
        </p15:guide>
        <p15:guide id="44" orient="horz" pos="840" userDrawn="1">
          <p15:clr>
            <a:srgbClr val="9FCC3B"/>
          </p15:clr>
        </p15:guide>
        <p15:guide id="45" orient="horz" pos="1584" userDrawn="1">
          <p15:clr>
            <a:srgbClr val="5ACBF0"/>
          </p15:clr>
        </p15:guide>
        <p15:guide id="46" pos="2384" userDrawn="1">
          <p15:clr>
            <a:srgbClr val="F26B43"/>
          </p15:clr>
        </p15:guide>
        <p15:guide id="47" pos="1784" userDrawn="1">
          <p15:clr>
            <a:srgbClr val="5ACBF0"/>
          </p15:clr>
        </p15:guide>
        <p15:guide id="48" pos="3584" userDrawn="1">
          <p15:clr>
            <a:srgbClr val="5ACBF0"/>
          </p15:clr>
        </p15:guide>
        <p15:guide id="49" pos="478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Slide Number Placeholder"/>
          <p:cNvSpPr>
            <a:spLocks noGrp="1"/>
          </p:cNvSpPr>
          <p:nvPr>
            <p:ph type="sldNum" sz="quarter" idx="4"/>
          </p:nvPr>
        </p:nvSpPr>
        <p:spPr>
          <a:xfrm>
            <a:off x="0" y="6019801"/>
            <a:ext cx="385536" cy="381000"/>
          </a:xfrm>
          <a:prstGeom prst="rect">
            <a:avLst/>
          </a:prstGeom>
        </p:spPr>
        <p:txBody>
          <a:bodyPr vert="horz" lIns="0" tIns="0" rIns="0" bIns="0" rtlCol="0" anchor="ctr">
            <a:noAutofit/>
          </a:bodyPr>
          <a:lstStyle>
            <a:lvl1pPr algn="r">
              <a:defRPr sz="1100" b="1">
                <a:solidFill>
                  <a:schemeClr val="accent6">
                    <a:lumMod val="75000"/>
                  </a:schemeClr>
                </a:solidFill>
                <a:latin typeface="+mn-lt"/>
                <a:cs typeface="Arial" panose="020B0604020202020204" pitchFamily="34" charset="0"/>
              </a:defRPr>
            </a:lvl1pPr>
          </a:lstStyle>
          <a:p>
            <a:fld id="{D80659BF-CB79-4A8E-8A5E-9707540CF6F7}" type="slidenum">
              <a:rPr lang="en-US" smtClean="0"/>
              <a:pPr/>
              <a:t>‹#›</a:t>
            </a:fld>
            <a:endParaRPr lang="en-US"/>
          </a:p>
        </p:txBody>
      </p:sp>
      <p:sp>
        <p:nvSpPr>
          <p:cNvPr id="5" name="Footer Placeholder"/>
          <p:cNvSpPr>
            <a:spLocks noGrp="1"/>
          </p:cNvSpPr>
          <p:nvPr>
            <p:ph type="ftr" sz="quarter" idx="3"/>
          </p:nvPr>
        </p:nvSpPr>
        <p:spPr>
          <a:xfrm rot="5400000">
            <a:off x="2050430" y="4438031"/>
            <a:ext cx="380998" cy="3544539"/>
          </a:xfrm>
          <a:prstGeom prst="rect">
            <a:avLst/>
          </a:prstGeom>
        </p:spPr>
        <p:txBody>
          <a:bodyPr vert="vert270" lIns="0" tIns="0" rIns="0" bIns="0" rtlCol="0" anchor="ctr">
            <a:noAutofit/>
          </a:bodyPr>
          <a:lstStyle>
            <a:lvl1pPr algn="l">
              <a:defRPr sz="1100" i="0">
                <a:solidFill>
                  <a:schemeClr val="accent6">
                    <a:lumMod val="75000"/>
                  </a:schemeClr>
                </a:solidFill>
                <a:latin typeface="+mn-lt"/>
                <a:cs typeface="Arial" panose="020B0604020202020204" pitchFamily="34" charset="0"/>
              </a:defRPr>
            </a:lvl1pPr>
          </a:lstStyle>
          <a:p>
            <a:r>
              <a:rPr lang="en-US"/>
              <a:t>[ to edit Footer; go "Insert" (tab) &gt; "Header &amp; Footer" ]</a:t>
            </a:r>
          </a:p>
        </p:txBody>
      </p:sp>
      <p:sp>
        <p:nvSpPr>
          <p:cNvPr id="3" name="Text Placeholder"/>
          <p:cNvSpPr>
            <a:spLocks noGrp="1"/>
          </p:cNvSpPr>
          <p:nvPr>
            <p:ph type="body" idx="1"/>
          </p:nvPr>
        </p:nvSpPr>
        <p:spPr>
          <a:xfrm>
            <a:off x="4395789" y="1524000"/>
            <a:ext cx="6323012" cy="4495800"/>
          </a:xfrm>
          <a:prstGeom prst="rect">
            <a:avLst/>
          </a:prstGeom>
        </p:spPr>
        <p:txBody>
          <a:bodyPr vert="horz" lIns="0" tIns="0" rIns="0" bIns="0" spcCol="274320" rtlCol="0">
            <a:noAutofit/>
          </a:bodyPr>
          <a:lstStyle/>
          <a:p>
            <a:pPr lvl="0"/>
            <a:r>
              <a:rPr lang="en-US"/>
              <a:t>Header 1/Intro text</a:t>
            </a:r>
          </a:p>
          <a:p>
            <a:pPr lvl="1"/>
            <a:r>
              <a:rPr lang="en-US"/>
              <a:t>HEADER 2</a:t>
            </a:r>
          </a:p>
          <a:p>
            <a:pPr lvl="2"/>
            <a:r>
              <a:rPr lang="en-US"/>
              <a:t>Body copy</a:t>
            </a:r>
          </a:p>
          <a:p>
            <a:pPr lvl="3"/>
            <a:r>
              <a:rPr lang="en-US"/>
              <a:t>Bullet 1</a:t>
            </a:r>
          </a:p>
          <a:p>
            <a:pPr lvl="4"/>
            <a:r>
              <a:rPr lang="en-US"/>
              <a:t>Bullet 2</a:t>
            </a:r>
          </a:p>
          <a:p>
            <a:pPr lvl="5"/>
            <a:r>
              <a:rPr lang="en-US"/>
              <a:t>Bullet 3</a:t>
            </a:r>
          </a:p>
        </p:txBody>
      </p:sp>
      <p:sp>
        <p:nvSpPr>
          <p:cNvPr id="2" name="Title Placeholder"/>
          <p:cNvSpPr>
            <a:spLocks noGrp="1"/>
          </p:cNvSpPr>
          <p:nvPr>
            <p:ph type="title"/>
          </p:nvPr>
        </p:nvSpPr>
        <p:spPr>
          <a:xfrm>
            <a:off x="660400" y="457201"/>
            <a:ext cx="10058400" cy="685800"/>
          </a:xfrm>
          <a:prstGeom prst="rect">
            <a:avLst/>
          </a:prstGeom>
        </p:spPr>
        <p:txBody>
          <a:bodyPr vert="horz" lIns="0" tIns="0" rIns="0" bIns="0" rtlCol="0" anchor="b">
            <a:noAutofit/>
          </a:bodyPr>
          <a:lstStyle/>
          <a:p>
            <a:endParaRPr lang="en-US"/>
          </a:p>
        </p:txBody>
      </p:sp>
      <p:sp>
        <p:nvSpPr>
          <p:cNvPr id="7" name="Freeform 6"/>
          <p:cNvSpPr>
            <a:spLocks noChangeAspect="1" noEditPoints="1"/>
          </p:cNvSpPr>
          <p:nvPr/>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
        <p:nvSpPr>
          <p:cNvPr id="8" name="Freeform 6">
            <a:extLst>
              <a:ext uri="{FF2B5EF4-FFF2-40B4-BE49-F238E27FC236}">
                <a16:creationId xmlns:a16="http://schemas.microsoft.com/office/drawing/2014/main" id="{CB76EC34-4F19-4E71-A71D-D6B92DB7E8B7}"/>
              </a:ext>
            </a:extLst>
          </p:cNvPr>
          <p:cNvSpPr>
            <a:spLocks noChangeAspect="1" noEditPoints="1"/>
          </p:cNvSpPr>
          <p:nvPr userDrawn="1"/>
        </p:nvSpPr>
        <p:spPr bwMode="auto">
          <a:xfrm>
            <a:off x="10799503" y="5822496"/>
            <a:ext cx="432862" cy="432860"/>
          </a:xfrm>
          <a:custGeom>
            <a:avLst/>
            <a:gdLst>
              <a:gd name="T0" fmla="*/ 332 w 664"/>
              <a:gd name="T1" fmla="*/ 26 h 664"/>
              <a:gd name="T2" fmla="*/ 332 w 664"/>
              <a:gd name="T3" fmla="*/ 637 h 664"/>
              <a:gd name="T4" fmla="*/ 332 w 664"/>
              <a:gd name="T5" fmla="*/ 26 h 664"/>
              <a:gd name="T6" fmla="*/ 664 w 664"/>
              <a:gd name="T7" fmla="*/ 332 h 664"/>
              <a:gd name="T8" fmla="*/ 0 w 664"/>
              <a:gd name="T9" fmla="*/ 332 h 664"/>
              <a:gd name="T10" fmla="*/ 664 w 664"/>
              <a:gd name="T11" fmla="*/ 332 h 664"/>
              <a:gd name="T12" fmla="*/ 394 w 664"/>
              <a:gd name="T13" fmla="*/ 475 h 664"/>
              <a:gd name="T14" fmla="*/ 263 w 664"/>
              <a:gd name="T15" fmla="*/ 483 h 664"/>
              <a:gd name="T16" fmla="*/ 394 w 664"/>
              <a:gd name="T17" fmla="*/ 491 h 664"/>
              <a:gd name="T18" fmla="*/ 394 w 664"/>
              <a:gd name="T19" fmla="*/ 475 h 664"/>
              <a:gd name="T20" fmla="*/ 387 w 664"/>
              <a:gd name="T21" fmla="*/ 177 h 664"/>
              <a:gd name="T22" fmla="*/ 371 w 664"/>
              <a:gd name="T23" fmla="*/ 172 h 664"/>
              <a:gd name="T24" fmla="*/ 338 w 664"/>
              <a:gd name="T25" fmla="*/ 249 h 664"/>
              <a:gd name="T26" fmla="*/ 321 w 664"/>
              <a:gd name="T27" fmla="*/ 296 h 664"/>
              <a:gd name="T28" fmla="*/ 275 w 664"/>
              <a:gd name="T29" fmla="*/ 427 h 664"/>
              <a:gd name="T30" fmla="*/ 287 w 664"/>
              <a:gd name="T31" fmla="*/ 438 h 664"/>
              <a:gd name="T32" fmla="*/ 332 w 664"/>
              <a:gd name="T33" fmla="*/ 327 h 664"/>
              <a:gd name="T34" fmla="*/ 370 w 664"/>
              <a:gd name="T35" fmla="*/ 433 h 664"/>
              <a:gd name="T36" fmla="*/ 383 w 664"/>
              <a:gd name="T37" fmla="*/ 438 h 664"/>
              <a:gd name="T38" fmla="*/ 349 w 664"/>
              <a:gd name="T39" fmla="*/ 311 h 664"/>
              <a:gd name="T40" fmla="*/ 344 w 664"/>
              <a:gd name="T41" fmla="*/ 293 h 664"/>
              <a:gd name="T42" fmla="*/ 368 w 664"/>
              <a:gd name="T43" fmla="*/ 227 h 664"/>
              <a:gd name="T44" fmla="*/ 455 w 664"/>
              <a:gd name="T45" fmla="*/ 433 h 664"/>
              <a:gd name="T46" fmla="*/ 468 w 664"/>
              <a:gd name="T47" fmla="*/ 438 h 664"/>
              <a:gd name="T48" fmla="*/ 387 w 664"/>
              <a:gd name="T49" fmla="*/ 177 h 664"/>
              <a:gd name="T50" fmla="*/ 297 w 664"/>
              <a:gd name="T51" fmla="*/ 227 h 664"/>
              <a:gd name="T52" fmla="*/ 322 w 664"/>
              <a:gd name="T53" fmla="*/ 254 h 664"/>
              <a:gd name="T54" fmla="*/ 324 w 664"/>
              <a:gd name="T55" fmla="*/ 242 h 664"/>
              <a:gd name="T56" fmla="*/ 294 w 664"/>
              <a:gd name="T57" fmla="*/ 172 h 664"/>
              <a:gd name="T58" fmla="*/ 278 w 664"/>
              <a:gd name="T59" fmla="*/ 177 h 664"/>
              <a:gd name="T60" fmla="*/ 197 w 664"/>
              <a:gd name="T61" fmla="*/ 438 h 664"/>
              <a:gd name="T62" fmla="*/ 209 w 664"/>
              <a:gd name="T63" fmla="*/ 433 h 664"/>
              <a:gd name="T64" fmla="*/ 297 w 664"/>
              <a:gd name="T65" fmla="*/ 22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664">
                <a:moveTo>
                  <a:pt x="332" y="26"/>
                </a:moveTo>
                <a:lnTo>
                  <a:pt x="332" y="26"/>
                </a:lnTo>
                <a:cubicBezTo>
                  <a:pt x="164" y="26"/>
                  <a:pt x="27" y="163"/>
                  <a:pt x="27" y="332"/>
                </a:cubicBezTo>
                <a:cubicBezTo>
                  <a:pt x="27" y="500"/>
                  <a:pt x="164" y="637"/>
                  <a:pt x="332" y="637"/>
                </a:cubicBezTo>
                <a:cubicBezTo>
                  <a:pt x="501" y="637"/>
                  <a:pt x="638" y="500"/>
                  <a:pt x="638" y="332"/>
                </a:cubicBezTo>
                <a:cubicBezTo>
                  <a:pt x="638" y="163"/>
                  <a:pt x="501" y="26"/>
                  <a:pt x="332" y="26"/>
                </a:cubicBezTo>
                <a:close/>
                <a:moveTo>
                  <a:pt x="664" y="332"/>
                </a:moveTo>
                <a:lnTo>
                  <a:pt x="664" y="332"/>
                </a:lnTo>
                <a:cubicBezTo>
                  <a:pt x="664" y="515"/>
                  <a:pt x="515" y="664"/>
                  <a:pt x="332" y="664"/>
                </a:cubicBezTo>
                <a:cubicBezTo>
                  <a:pt x="149" y="664"/>
                  <a:pt x="0" y="515"/>
                  <a:pt x="0" y="332"/>
                </a:cubicBezTo>
                <a:cubicBezTo>
                  <a:pt x="0" y="148"/>
                  <a:pt x="149" y="0"/>
                  <a:pt x="332" y="0"/>
                </a:cubicBezTo>
                <a:cubicBezTo>
                  <a:pt x="515" y="0"/>
                  <a:pt x="664" y="148"/>
                  <a:pt x="664" y="332"/>
                </a:cubicBezTo>
                <a:close/>
                <a:moveTo>
                  <a:pt x="394" y="475"/>
                </a:moveTo>
                <a:lnTo>
                  <a:pt x="394" y="475"/>
                </a:lnTo>
                <a:lnTo>
                  <a:pt x="271" y="475"/>
                </a:lnTo>
                <a:cubicBezTo>
                  <a:pt x="267" y="475"/>
                  <a:pt x="263" y="479"/>
                  <a:pt x="263" y="483"/>
                </a:cubicBezTo>
                <a:cubicBezTo>
                  <a:pt x="263" y="488"/>
                  <a:pt x="267" y="491"/>
                  <a:pt x="271" y="491"/>
                </a:cubicBezTo>
                <a:lnTo>
                  <a:pt x="394" y="491"/>
                </a:lnTo>
                <a:cubicBezTo>
                  <a:pt x="398" y="491"/>
                  <a:pt x="402" y="488"/>
                  <a:pt x="402" y="483"/>
                </a:cubicBezTo>
                <a:cubicBezTo>
                  <a:pt x="402" y="479"/>
                  <a:pt x="398" y="475"/>
                  <a:pt x="394" y="475"/>
                </a:cubicBezTo>
                <a:close/>
                <a:moveTo>
                  <a:pt x="387" y="177"/>
                </a:moveTo>
                <a:lnTo>
                  <a:pt x="387" y="177"/>
                </a:lnTo>
                <a:cubicBezTo>
                  <a:pt x="386" y="174"/>
                  <a:pt x="383" y="172"/>
                  <a:pt x="379" y="172"/>
                </a:cubicBezTo>
                <a:lnTo>
                  <a:pt x="371" y="172"/>
                </a:lnTo>
                <a:cubicBezTo>
                  <a:pt x="368" y="172"/>
                  <a:pt x="365" y="174"/>
                  <a:pt x="363" y="177"/>
                </a:cubicBezTo>
                <a:lnTo>
                  <a:pt x="338" y="249"/>
                </a:lnTo>
                <a:lnTo>
                  <a:pt x="332" y="265"/>
                </a:lnTo>
                <a:lnTo>
                  <a:pt x="321" y="296"/>
                </a:lnTo>
                <a:lnTo>
                  <a:pt x="316" y="311"/>
                </a:lnTo>
                <a:lnTo>
                  <a:pt x="275" y="427"/>
                </a:lnTo>
                <a:cubicBezTo>
                  <a:pt x="273" y="433"/>
                  <a:pt x="277" y="438"/>
                  <a:pt x="282" y="438"/>
                </a:cubicBezTo>
                <a:lnTo>
                  <a:pt x="287" y="438"/>
                </a:lnTo>
                <a:cubicBezTo>
                  <a:pt x="291" y="438"/>
                  <a:pt x="294" y="436"/>
                  <a:pt x="295" y="433"/>
                </a:cubicBezTo>
                <a:lnTo>
                  <a:pt x="332" y="327"/>
                </a:lnTo>
                <a:cubicBezTo>
                  <a:pt x="332" y="327"/>
                  <a:pt x="332" y="327"/>
                  <a:pt x="332" y="327"/>
                </a:cubicBezTo>
                <a:lnTo>
                  <a:pt x="370" y="433"/>
                </a:lnTo>
                <a:cubicBezTo>
                  <a:pt x="371" y="436"/>
                  <a:pt x="374" y="438"/>
                  <a:pt x="378" y="438"/>
                </a:cubicBezTo>
                <a:lnTo>
                  <a:pt x="383" y="438"/>
                </a:lnTo>
                <a:cubicBezTo>
                  <a:pt x="388" y="438"/>
                  <a:pt x="392" y="433"/>
                  <a:pt x="390" y="427"/>
                </a:cubicBezTo>
                <a:lnTo>
                  <a:pt x="349" y="311"/>
                </a:lnTo>
                <a:lnTo>
                  <a:pt x="344" y="298"/>
                </a:lnTo>
                <a:cubicBezTo>
                  <a:pt x="344" y="297"/>
                  <a:pt x="344" y="295"/>
                  <a:pt x="344" y="293"/>
                </a:cubicBezTo>
                <a:lnTo>
                  <a:pt x="349" y="280"/>
                </a:lnTo>
                <a:lnTo>
                  <a:pt x="368" y="227"/>
                </a:lnTo>
                <a:cubicBezTo>
                  <a:pt x="370" y="220"/>
                  <a:pt x="380" y="220"/>
                  <a:pt x="383" y="227"/>
                </a:cubicBezTo>
                <a:lnTo>
                  <a:pt x="455" y="433"/>
                </a:lnTo>
                <a:cubicBezTo>
                  <a:pt x="457" y="436"/>
                  <a:pt x="460" y="438"/>
                  <a:pt x="463" y="438"/>
                </a:cubicBezTo>
                <a:lnTo>
                  <a:pt x="468" y="438"/>
                </a:lnTo>
                <a:cubicBezTo>
                  <a:pt x="473" y="438"/>
                  <a:pt x="477" y="433"/>
                  <a:pt x="475" y="427"/>
                </a:cubicBezTo>
                <a:lnTo>
                  <a:pt x="387" y="177"/>
                </a:lnTo>
                <a:close/>
                <a:moveTo>
                  <a:pt x="297" y="227"/>
                </a:moveTo>
                <a:lnTo>
                  <a:pt x="297" y="227"/>
                </a:lnTo>
                <a:cubicBezTo>
                  <a:pt x="297" y="227"/>
                  <a:pt x="304" y="246"/>
                  <a:pt x="307" y="254"/>
                </a:cubicBezTo>
                <a:cubicBezTo>
                  <a:pt x="309" y="261"/>
                  <a:pt x="319" y="261"/>
                  <a:pt x="322" y="254"/>
                </a:cubicBezTo>
                <a:cubicBezTo>
                  <a:pt x="322" y="253"/>
                  <a:pt x="324" y="247"/>
                  <a:pt x="324" y="247"/>
                </a:cubicBezTo>
                <a:cubicBezTo>
                  <a:pt x="325" y="246"/>
                  <a:pt x="325" y="244"/>
                  <a:pt x="324" y="242"/>
                </a:cubicBezTo>
                <a:lnTo>
                  <a:pt x="301" y="177"/>
                </a:lnTo>
                <a:cubicBezTo>
                  <a:pt x="300" y="174"/>
                  <a:pt x="297" y="172"/>
                  <a:pt x="294" y="172"/>
                </a:cubicBezTo>
                <a:lnTo>
                  <a:pt x="286" y="172"/>
                </a:lnTo>
                <a:cubicBezTo>
                  <a:pt x="282" y="172"/>
                  <a:pt x="279" y="174"/>
                  <a:pt x="278" y="177"/>
                </a:cubicBezTo>
                <a:lnTo>
                  <a:pt x="189" y="427"/>
                </a:lnTo>
                <a:cubicBezTo>
                  <a:pt x="187" y="433"/>
                  <a:pt x="191" y="438"/>
                  <a:pt x="197" y="438"/>
                </a:cubicBezTo>
                <a:lnTo>
                  <a:pt x="202" y="438"/>
                </a:lnTo>
                <a:cubicBezTo>
                  <a:pt x="205" y="438"/>
                  <a:pt x="208" y="436"/>
                  <a:pt x="209" y="433"/>
                </a:cubicBezTo>
                <a:lnTo>
                  <a:pt x="282" y="227"/>
                </a:lnTo>
                <a:cubicBezTo>
                  <a:pt x="285" y="220"/>
                  <a:pt x="295" y="220"/>
                  <a:pt x="297" y="227"/>
                </a:cubicBezTo>
                <a:close/>
              </a:path>
            </a:pathLst>
          </a:custGeom>
          <a:solidFill>
            <a:schemeClr val="accent6">
              <a:lumMod val="75000"/>
            </a:schemeClr>
          </a:solidFill>
          <a:ln w="0">
            <a:noFill/>
            <a:prstDash val="solid"/>
            <a:round/>
            <a:headEnd/>
            <a:tailEnd/>
          </a:ln>
        </p:spPr>
        <p:txBody>
          <a:bodyPr vert="horz" wrap="square" lIns="103447" tIns="51724" rIns="103447" bIns="51724" numCol="1" anchor="t" anchorCtr="0" compatLnSpc="1">
            <a:prstTxWarp prst="textNoShape">
              <a:avLst/>
            </a:prstTxWarp>
          </a:bodyPr>
          <a:lstStyle/>
          <a:p>
            <a:endParaRPr lang="en-US" sz="1735">
              <a:solidFill>
                <a:schemeClr val="accent6">
                  <a:lumMod val="50000"/>
                </a:schemeClr>
              </a:solidFill>
            </a:endParaRPr>
          </a:p>
        </p:txBody>
      </p:sp>
    </p:spTree>
    <p:extLst>
      <p:ext uri="{BB962C8B-B14F-4D97-AF65-F5344CB8AC3E}">
        <p14:creationId xmlns:p14="http://schemas.microsoft.com/office/powerpoint/2010/main" val="4129920060"/>
      </p:ext>
    </p:extLst>
  </p:cSld>
  <p:clrMap bg1="lt1" tx1="dk1" bg2="lt2" tx2="dk2" accent1="accent1" accent2="accent2" accent3="accent3" accent4="accent4" accent5="accent5" accent6="accent6" hlink="hlink" folHlink="folHlink"/>
  <p:sldLayoutIdLst>
    <p:sldLayoutId id="2147484294" r:id="rId1"/>
    <p:sldLayoutId id="2147484295" r:id="rId2"/>
    <p:sldLayoutId id="2147484296" r:id="rId3"/>
    <p:sldLayoutId id="2147484297" r:id="rId4"/>
    <p:sldLayoutId id="2147484298" r:id="rId5"/>
    <p:sldLayoutId id="2147484299" r:id="rId6"/>
    <p:sldLayoutId id="2147484300" r:id="rId7"/>
    <p:sldLayoutId id="2147484301" r:id="rId8"/>
    <p:sldLayoutId id="2147484302" r:id="rId9"/>
    <p:sldLayoutId id="2147484303" r:id="rId10"/>
    <p:sldLayoutId id="2147484304" r:id="rId11"/>
    <p:sldLayoutId id="2147484305" r:id="rId12"/>
    <p:sldLayoutId id="2147484306" r:id="rId13"/>
    <p:sldLayoutId id="2147484307" r:id="rId14"/>
    <p:sldLayoutId id="2147484308" r:id="rId15"/>
    <p:sldLayoutId id="2147484309" r:id="rId16"/>
    <p:sldLayoutId id="2147484310" r:id="rId17"/>
    <p:sldLayoutId id="2147484311" r:id="rId18"/>
    <p:sldLayoutId id="2147484312" r:id="rId19"/>
    <p:sldLayoutId id="2147484313" r:id="rId20"/>
    <p:sldLayoutId id="2147484314" r:id="rId21"/>
    <p:sldLayoutId id="2147484315" r:id="rId22"/>
    <p:sldLayoutId id="2147484316" r:id="rId23"/>
    <p:sldLayoutId id="2147484317" r:id="rId24"/>
    <p:sldLayoutId id="2147484318" r:id="rId25"/>
    <p:sldLayoutId id="2147484319" r:id="rId26"/>
    <p:sldLayoutId id="2147484320" r:id="rId27"/>
    <p:sldLayoutId id="2147484321" r:id="rId28"/>
    <p:sldLayoutId id="2147484322" r:id="rId29"/>
    <p:sldLayoutId id="2147484323" r:id="rId30"/>
    <p:sldLayoutId id="2147484324" r:id="rId31"/>
    <p:sldLayoutId id="2147484325" r:id="rId32"/>
    <p:sldLayoutId id="2147484326" r:id="rId33"/>
    <p:sldLayoutId id="2147484327" r:id="rId34"/>
    <p:sldLayoutId id="2147484328" r:id="rId35"/>
    <p:sldLayoutId id="2147484329" r:id="rId36"/>
    <p:sldLayoutId id="2147484330" r:id="rId37"/>
    <p:sldLayoutId id="2147484331" r:id="rId38"/>
    <p:sldLayoutId id="2147484332" r:id="rId39"/>
    <p:sldLayoutId id="2147484333" r:id="rId40"/>
    <p:sldLayoutId id="2147484334" r:id="rId41"/>
    <p:sldLayoutId id="2147484335" r:id="rId42"/>
    <p:sldLayoutId id="2147484336" r:id="rId43"/>
    <p:sldLayoutId id="2147484337" r:id="rId44"/>
    <p:sldLayoutId id="2147484338" r:id="rId45"/>
    <p:sldLayoutId id="2147484339" r:id="rId46"/>
    <p:sldLayoutId id="2147484340" r:id="rId47"/>
    <p:sldLayoutId id="2147484341" r:id="rId48"/>
    <p:sldLayoutId id="2147484342" r:id="rId49"/>
    <p:sldLayoutId id="2147484343" r:id="rId50"/>
    <p:sldLayoutId id="2147484344" r:id="rId51"/>
    <p:sldLayoutId id="2147484345" r:id="rId52"/>
    <p:sldLayoutId id="2147484346" r:id="rId53"/>
    <p:sldLayoutId id="2147484347" r:id="rId54"/>
    <p:sldLayoutId id="2147484348" r:id="rId55"/>
    <p:sldLayoutId id="2147484349" r:id="rId56"/>
    <p:sldLayoutId id="2147484350" r:id="rId57"/>
    <p:sldLayoutId id="2147484351" r:id="rId58"/>
    <p:sldLayoutId id="2147484352" r:id="rId59"/>
    <p:sldLayoutId id="2147484353" r:id="rId60"/>
    <p:sldLayoutId id="2147484354" r:id="rId61"/>
    <p:sldLayoutId id="2147484355" r:id="rId62"/>
    <p:sldLayoutId id="2147484356" r:id="rId63"/>
    <p:sldLayoutId id="2147484357" r:id="rId64"/>
    <p:sldLayoutId id="2147484358" r:id="rId65"/>
    <p:sldLayoutId id="2147484359" r:id="rId66"/>
    <p:sldLayoutId id="2147484360" r:id="rId67"/>
    <p:sldLayoutId id="2147484361" r:id="rId68"/>
    <p:sldLayoutId id="2147484362" r:id="rId69"/>
    <p:sldLayoutId id="2147484363" r:id="rId70"/>
    <p:sldLayoutId id="2147484364" r:id="rId71"/>
    <p:sldLayoutId id="2147484365" r:id="rId72"/>
    <p:sldLayoutId id="2147484366" r:id="rId73"/>
    <p:sldLayoutId id="2147484367" r:id="rId74"/>
    <p:sldLayoutId id="2147484368" r:id="rId75"/>
    <p:sldLayoutId id="2147484369" r:id="rId76"/>
    <p:sldLayoutId id="2147484370" r:id="rId77"/>
    <p:sldLayoutId id="2147484371" r:id="rId78"/>
    <p:sldLayoutId id="2147484372" r:id="rId79"/>
    <p:sldLayoutId id="2147484373" r:id="rId80"/>
    <p:sldLayoutId id="2147484374" r:id="rId81"/>
    <p:sldLayoutId id="2147484375" r:id="rId82"/>
    <p:sldLayoutId id="2147484376" r:id="rId83"/>
    <p:sldLayoutId id="2147484377" r:id="rId84"/>
    <p:sldLayoutId id="2147484378" r:id="rId85"/>
    <p:sldLayoutId id="2147484379" r:id="rId86"/>
    <p:sldLayoutId id="2147484380" r:id="rId87"/>
    <p:sldLayoutId id="2147484381" r:id="rId88"/>
    <p:sldLayoutId id="2147484382" r:id="rId89"/>
    <p:sldLayoutId id="2147484383" r:id="rId90"/>
    <p:sldLayoutId id="2147484384" r:id="rId91"/>
    <p:sldLayoutId id="2147484385" r:id="rId92"/>
    <p:sldLayoutId id="2147484386" r:id="rId93"/>
    <p:sldLayoutId id="2147484387" r:id="rId94"/>
    <p:sldLayoutId id="2147484388" r:id="rId95"/>
    <p:sldLayoutId id="2147484389" r:id="rId96"/>
    <p:sldLayoutId id="2147484390" r:id="rId97"/>
    <p:sldLayoutId id="2147484391" r:id="rId98"/>
    <p:sldLayoutId id="2147484392" r:id="rId99"/>
    <p:sldLayoutId id="2147484393" r:id="rId100"/>
    <p:sldLayoutId id="2147484394" r:id="rId101"/>
    <p:sldLayoutId id="2147484395" r:id="rId102"/>
    <p:sldLayoutId id="2147484396" r:id="rId103"/>
    <p:sldLayoutId id="2147484397" r:id="rId104"/>
    <p:sldLayoutId id="2147484398" r:id="rId105"/>
    <p:sldLayoutId id="2147484399" r:id="rId106"/>
    <p:sldLayoutId id="2147484400" r:id="rId107"/>
    <p:sldLayoutId id="2147484401" r:id="rId108"/>
    <p:sldLayoutId id="2147484402" r:id="rId109"/>
    <p:sldLayoutId id="2147484403" r:id="rId110"/>
    <p:sldLayoutId id="2147484404" r:id="rId111"/>
    <p:sldLayoutId id="2147484405" r:id="rId112"/>
    <p:sldLayoutId id="2147484406" r:id="rId113"/>
    <p:sldLayoutId id="2147484407" r:id="rId114"/>
    <p:sldLayoutId id="2147484408" r:id="rId115"/>
    <p:sldLayoutId id="2147484409" r:id="rId116"/>
    <p:sldLayoutId id="2147484410" r:id="rId117"/>
    <p:sldLayoutId id="2147484411" r:id="rId118"/>
    <p:sldLayoutId id="2147484412" r:id="rId119"/>
    <p:sldLayoutId id="2147484413" r:id="rId120"/>
    <p:sldLayoutId id="2147484414" r:id="rId121"/>
    <p:sldLayoutId id="2147484415" r:id="rId122"/>
    <p:sldLayoutId id="2147484416" r:id="rId123"/>
    <p:sldLayoutId id="2147484417" r:id="rId124"/>
    <p:sldLayoutId id="2147484418" r:id="rId125"/>
    <p:sldLayoutId id="2147484419" r:id="rId126"/>
    <p:sldLayoutId id="2147484420" r:id="rId127"/>
    <p:sldLayoutId id="2147484421" r:id="rId128"/>
    <p:sldLayoutId id="2147484422" r:id="rId129"/>
    <p:sldLayoutId id="2147484423" r:id="rId130"/>
    <p:sldLayoutId id="2147484424" r:id="rId131"/>
    <p:sldLayoutId id="2147484425" r:id="rId132"/>
    <p:sldLayoutId id="2147484426" r:id="rId133"/>
    <p:sldLayoutId id="2147484427" r:id="rId134"/>
    <p:sldLayoutId id="2147484428" r:id="rId135"/>
    <p:sldLayoutId id="2147484429" r:id="rId136"/>
    <p:sldLayoutId id="2147484430" r:id="rId137"/>
    <p:sldLayoutId id="2147484431" r:id="rId138"/>
    <p:sldLayoutId id="2147484432" r:id="rId139"/>
    <p:sldLayoutId id="2147484433" r:id="rId14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indent="0" algn="l" defTabSz="884964" rtl="0" eaLnBrk="1" latinLnBrk="0" hangingPunct="1">
        <a:lnSpc>
          <a:spcPct val="100000"/>
        </a:lnSpc>
        <a:spcBef>
          <a:spcPct val="0"/>
        </a:spcBef>
        <a:buNone/>
        <a:defRPr sz="3600" kern="1200" baseline="0">
          <a:solidFill>
            <a:schemeClr val="tx2"/>
          </a:solidFill>
          <a:latin typeface="+mj-lt"/>
          <a:ea typeface="+mj-ea"/>
          <a:cs typeface="Arial" panose="020B0604020202020204" pitchFamily="34" charset="0"/>
        </a:defRPr>
      </a:lvl1pPr>
    </p:titleStyle>
    <p:body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300"/>
        </a:spcAft>
        <a:buFontTx/>
        <a:buNone/>
        <a:defRPr sz="1600" b="1" kern="1200" cap="all" spc="57" baseline="0">
          <a:solidFill>
            <a:schemeClr val="accent5"/>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charset="0"/>
        <a:buChar char="•"/>
        <a:tabLst/>
        <a:defRPr sz="1800" kern="1200" baseline="0">
          <a:solidFill>
            <a:schemeClr val="tx1"/>
          </a:solidFill>
          <a:latin typeface="+mn-lt"/>
          <a:ea typeface="+mn-ea"/>
          <a:cs typeface="Arial" panose="020B0604020202020204" pitchFamily="34" charset="0"/>
        </a:defRPr>
      </a:lvl4pPr>
      <a:lvl5pPr marL="460375" indent="-228600" algn="l" defTabSz="884964" rtl="0" eaLnBrk="1" latinLnBrk="0" hangingPunct="1">
        <a:lnSpc>
          <a:spcPct val="100000"/>
        </a:lnSpc>
        <a:spcBef>
          <a:spcPts val="0"/>
        </a:spcBef>
        <a:spcAft>
          <a:spcPts val="800"/>
        </a:spcAft>
        <a:buClr>
          <a:schemeClr val="accent5"/>
        </a:buClr>
        <a:buFont typeface="Arial" charset="0"/>
        <a:buChar char="•"/>
        <a:tabLst/>
        <a:defRPr sz="1600" kern="1200" baseline="0">
          <a:solidFill>
            <a:schemeClr val="tx1"/>
          </a:solidFill>
          <a:latin typeface="+mn-lt"/>
          <a:ea typeface="+mn-ea"/>
          <a:cs typeface="Arial" panose="020B0604020202020204" pitchFamily="34" charset="0"/>
        </a:defRPr>
      </a:lvl5pPr>
      <a:lvl6pPr marL="731520" indent="-228600" algn="l" defTabSz="884964" rtl="0" eaLnBrk="1" latinLnBrk="0" hangingPunct="1">
        <a:lnSpc>
          <a:spcPct val="100000"/>
        </a:lnSpc>
        <a:spcBef>
          <a:spcPts val="0"/>
        </a:spcBef>
        <a:spcAft>
          <a:spcPts val="800"/>
        </a:spcAft>
        <a:buClr>
          <a:schemeClr val="accent5"/>
        </a:buClr>
        <a:buFont typeface="Arial" charset="0"/>
        <a:buChar char="•"/>
        <a:tabLst/>
        <a:defRPr sz="1600" kern="1200">
          <a:solidFill>
            <a:schemeClr val="tx1"/>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p:bodyStyle>
    <p:otherStyle>
      <a:defPPr>
        <a:defRPr lang="en-US"/>
      </a:defPPr>
      <a:lvl1pPr marL="0" algn="l" defTabSz="884964" rtl="0" eaLnBrk="1" latinLnBrk="0" hangingPunct="1">
        <a:defRPr sz="1742" kern="1200">
          <a:solidFill>
            <a:schemeClr val="tx1"/>
          </a:solidFill>
          <a:latin typeface="+mn-lt"/>
          <a:ea typeface="+mn-ea"/>
          <a:cs typeface="+mn-cs"/>
        </a:defRPr>
      </a:lvl1pPr>
      <a:lvl2pPr marL="442482" algn="l" defTabSz="884964" rtl="0" eaLnBrk="1" latinLnBrk="0" hangingPunct="1">
        <a:defRPr sz="1742" kern="1200">
          <a:solidFill>
            <a:schemeClr val="tx1"/>
          </a:solidFill>
          <a:latin typeface="+mn-lt"/>
          <a:ea typeface="+mn-ea"/>
          <a:cs typeface="+mn-cs"/>
        </a:defRPr>
      </a:lvl2pPr>
      <a:lvl3pPr marL="884964" algn="l" defTabSz="884964" rtl="0" eaLnBrk="1" latinLnBrk="0" hangingPunct="1">
        <a:defRPr sz="1742" kern="1200">
          <a:solidFill>
            <a:schemeClr val="tx1"/>
          </a:solidFill>
          <a:latin typeface="+mn-lt"/>
          <a:ea typeface="+mn-ea"/>
          <a:cs typeface="+mn-cs"/>
        </a:defRPr>
      </a:lvl3pPr>
      <a:lvl4pPr marL="1327446" algn="l" defTabSz="884964" rtl="0" eaLnBrk="1" latinLnBrk="0" hangingPunct="1">
        <a:defRPr sz="1742" kern="1200">
          <a:solidFill>
            <a:schemeClr val="tx1"/>
          </a:solidFill>
          <a:latin typeface="+mn-lt"/>
          <a:ea typeface="+mn-ea"/>
          <a:cs typeface="+mn-cs"/>
        </a:defRPr>
      </a:lvl4pPr>
      <a:lvl5pPr marL="1769927" algn="l" defTabSz="884964" rtl="0" eaLnBrk="1" latinLnBrk="0" hangingPunct="1">
        <a:defRPr sz="1742" kern="1200">
          <a:solidFill>
            <a:schemeClr val="tx1"/>
          </a:solidFill>
          <a:latin typeface="+mn-lt"/>
          <a:ea typeface="+mn-ea"/>
          <a:cs typeface="+mn-cs"/>
        </a:defRPr>
      </a:lvl5pPr>
      <a:lvl6pPr marL="2212410" algn="l" defTabSz="884964" rtl="0" eaLnBrk="1" latinLnBrk="0" hangingPunct="1">
        <a:defRPr sz="1742" kern="1200">
          <a:solidFill>
            <a:schemeClr val="tx1"/>
          </a:solidFill>
          <a:latin typeface="+mn-lt"/>
          <a:ea typeface="+mn-ea"/>
          <a:cs typeface="+mn-cs"/>
        </a:defRPr>
      </a:lvl6pPr>
      <a:lvl7pPr marL="2654891" algn="l" defTabSz="884964" rtl="0" eaLnBrk="1" latinLnBrk="0" hangingPunct="1">
        <a:defRPr sz="1742" kern="1200">
          <a:solidFill>
            <a:schemeClr val="tx1"/>
          </a:solidFill>
          <a:latin typeface="+mn-lt"/>
          <a:ea typeface="+mn-ea"/>
          <a:cs typeface="+mn-cs"/>
        </a:defRPr>
      </a:lvl7pPr>
      <a:lvl8pPr marL="3097374" algn="l" defTabSz="884964" rtl="0" eaLnBrk="1" latinLnBrk="0" hangingPunct="1">
        <a:defRPr sz="1742" kern="1200">
          <a:solidFill>
            <a:schemeClr val="tx1"/>
          </a:solidFill>
          <a:latin typeface="+mn-lt"/>
          <a:ea typeface="+mn-ea"/>
          <a:cs typeface="+mn-cs"/>
        </a:defRPr>
      </a:lvl8pPr>
      <a:lvl9pPr marL="3539855" algn="l" defTabSz="884964" rtl="0" eaLnBrk="1" latinLnBrk="0" hangingPunct="1">
        <a:defRPr sz="1742" kern="1200">
          <a:solidFill>
            <a:schemeClr val="tx1"/>
          </a:solidFill>
          <a:latin typeface="+mn-lt"/>
          <a:ea typeface="+mn-ea"/>
          <a:cs typeface="+mn-cs"/>
        </a:defRPr>
      </a:lvl9pPr>
    </p:otherStyle>
  </p:txStyles>
  <p:extLst>
    <p:ext uri="{27BBF7A9-308A-43DC-89C8-2F10F3537804}">
      <p15:sldGuideLst xmlns:p15="http://schemas.microsoft.com/office/powerpoint/2012/main">
        <p15:guide id="36" orient="horz" pos="288">
          <p15:clr>
            <a:srgbClr val="F26B43"/>
          </p15:clr>
        </p15:guide>
        <p15:guide id="37" pos="416">
          <p15:clr>
            <a:srgbClr val="F26B43"/>
          </p15:clr>
        </p15:guide>
        <p15:guide id="38" pos="6752">
          <p15:clr>
            <a:srgbClr val="F26B43"/>
          </p15:clr>
        </p15:guide>
        <p15:guide id="39" orient="horz" pos="3792">
          <p15:clr>
            <a:srgbClr val="F26B43"/>
          </p15:clr>
        </p15:guide>
        <p15:guide id="40" orient="horz" pos="720">
          <p15:clr>
            <a:srgbClr val="5ACBF0"/>
          </p15:clr>
        </p15:guide>
        <p15:guide id="41" orient="horz" pos="960">
          <p15:clr>
            <a:srgbClr val="5ACBF0"/>
          </p15:clr>
        </p15:guide>
        <p15:guide id="42" orient="horz" pos="2016">
          <p15:clr>
            <a:srgbClr val="5ACBF0"/>
          </p15:clr>
        </p15:guide>
        <p15:guide id="43" pos="5384">
          <p15:clr>
            <a:srgbClr val="5ACBF0"/>
          </p15:clr>
        </p15:guide>
        <p15:guide id="44" orient="horz" pos="840">
          <p15:clr>
            <a:srgbClr val="9FCC3B"/>
          </p15:clr>
        </p15:guide>
        <p15:guide id="45" orient="horz" pos="1584">
          <p15:clr>
            <a:srgbClr val="5ACBF0"/>
          </p15:clr>
        </p15:guide>
        <p15:guide id="46" pos="2384">
          <p15:clr>
            <a:srgbClr val="F26B43"/>
          </p15:clr>
        </p15:guide>
        <p15:guide id="47" pos="1784">
          <p15:clr>
            <a:srgbClr val="5ACBF0"/>
          </p15:clr>
        </p15:guide>
        <p15:guide id="48" pos="3584">
          <p15:clr>
            <a:srgbClr val="5ACBF0"/>
          </p15:clr>
        </p15:guide>
        <p15:guide id="49" pos="4784">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5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4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52.xml"/></Relationships>
</file>

<file path=ppt/slides/_rels/slide2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chart" Target="../charts/chart2.xml"/></Relationships>
</file>

<file path=ppt/slides/_rels/slide2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50.xml"/></Relationships>
</file>

<file path=ppt/slides/_rels/slide2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3.xml"/></Relationships>
</file>

<file path=ppt/slides/_rels/slide3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57.xml"/></Relationships>
</file>

<file path=ppt/slides/_rels/slide3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1.xml"/><Relationship Id="rId1" Type="http://schemas.openxmlformats.org/officeDocument/2006/relationships/slideLayout" Target="../slideLayouts/slideLayout9.xml"/><Relationship Id="rId4" Type="http://schemas.openxmlformats.org/officeDocument/2006/relationships/image" Target="../media/image23.png"/></Relationships>
</file>

<file path=ppt/slides/_rels/slide3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xml"/><Relationship Id="rId1" Type="http://schemas.openxmlformats.org/officeDocument/2006/relationships/slideLayout" Target="../slideLayouts/slideLayout9.xml"/><Relationship Id="rId4" Type="http://schemas.openxmlformats.org/officeDocument/2006/relationships/image" Target="../media/image24.jpeg"/></Relationships>
</file>

<file path=ppt/slides/_rels/slide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hyperlink" Target="https://www.mossadams.com/industries/health-care/insights" TargetMode="Externa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1.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78.xml"/><Relationship Id="rId5" Type="http://schemas.openxmlformats.org/officeDocument/2006/relationships/image" Target="../media/image8.png"/><Relationship Id="rId4" Type="http://schemas.openxmlformats.org/officeDocument/2006/relationships/image" Target="../media/image7.svg"/></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146.xml"/></Relationships>
</file>

<file path=ppt/slides/_rels/slide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6.xml"/><Relationship Id="rId1" Type="http://schemas.openxmlformats.org/officeDocument/2006/relationships/slideLayout" Target="../slideLayouts/slideLayout190.xml"/></Relationships>
</file>

<file path=ppt/slides/_rels/slide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79.xml"/></Relationships>
</file>

<file path=ppt/slides/_rels/slide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5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1467AA-E76A-446A-8C61-2EAC8814817F}"/>
              </a:ext>
            </a:extLst>
          </p:cNvPr>
          <p:cNvSpPr>
            <a:spLocks noGrp="1"/>
          </p:cNvSpPr>
          <p:nvPr>
            <p:ph type="ctrTitle"/>
          </p:nvPr>
        </p:nvSpPr>
        <p:spPr/>
        <p:txBody>
          <a:bodyPr/>
          <a:lstStyle/>
          <a:p>
            <a:r>
              <a:rPr lang="en-US"/>
              <a:t>Mitigate Risks in Your Emergency Department</a:t>
            </a:r>
          </a:p>
        </p:txBody>
      </p:sp>
      <p:sp>
        <p:nvSpPr>
          <p:cNvPr id="3" name="Subtitle 2">
            <a:extLst>
              <a:ext uri="{FF2B5EF4-FFF2-40B4-BE49-F238E27FC236}">
                <a16:creationId xmlns:a16="http://schemas.microsoft.com/office/drawing/2014/main" id="{E7C737F2-F4D2-42A6-AE2D-1E025FCA4994}"/>
              </a:ext>
            </a:extLst>
          </p:cNvPr>
          <p:cNvSpPr>
            <a:spLocks noGrp="1"/>
          </p:cNvSpPr>
          <p:nvPr>
            <p:ph type="subTitle" idx="1"/>
          </p:nvPr>
        </p:nvSpPr>
        <p:spPr/>
        <p:txBody>
          <a:bodyPr/>
          <a:lstStyle/>
          <a:p>
            <a:r>
              <a:rPr lang="en-US" dirty="0"/>
              <a:t>February 22, 2024</a:t>
            </a:r>
          </a:p>
        </p:txBody>
      </p:sp>
    </p:spTree>
    <p:extLst>
      <p:ext uri="{BB962C8B-B14F-4D97-AF65-F5344CB8AC3E}">
        <p14:creationId xmlns:p14="http://schemas.microsoft.com/office/powerpoint/2010/main" val="1433757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5"/>
          </p:nvPr>
        </p:nvSpPr>
        <p:spPr/>
        <p:txBody>
          <a:bodyPr/>
          <a:lstStyle/>
          <a:p>
            <a:pPr marL="285750" indent="-285750">
              <a:spcBef>
                <a:spcPts val="0"/>
              </a:spcBef>
              <a:spcAft>
                <a:spcPts val="643"/>
              </a:spcAft>
              <a:buFont typeface="Arial" panose="020B0604020202020204" pitchFamily="34" charset="0"/>
              <a:buChar char="•"/>
            </a:pPr>
            <a:r>
              <a:rPr lang="en-US" sz="1800" dirty="0">
                <a:solidFill>
                  <a:schemeClr val="tx1"/>
                </a:solidFill>
                <a:latin typeface="+mn-lt"/>
              </a:rPr>
              <a:t>Aging population and exacerbation of acute health conditions</a:t>
            </a:r>
          </a:p>
          <a:p>
            <a:pPr marL="285750" indent="-285750">
              <a:spcBef>
                <a:spcPts val="0"/>
              </a:spcBef>
              <a:spcAft>
                <a:spcPts val="643"/>
              </a:spcAft>
              <a:buFont typeface="Arial" panose="020B0604020202020204" pitchFamily="34" charset="0"/>
              <a:buChar char="•"/>
            </a:pPr>
            <a:r>
              <a:rPr lang="en-US" sz="1800" dirty="0">
                <a:solidFill>
                  <a:schemeClr val="tx1"/>
                </a:solidFill>
                <a:latin typeface="+mn-lt"/>
              </a:rPr>
              <a:t>Lack of Primary Care Providers or Urgent Care</a:t>
            </a:r>
          </a:p>
          <a:p>
            <a:pPr marL="285750" indent="-285750">
              <a:spcBef>
                <a:spcPts val="0"/>
              </a:spcBef>
              <a:spcAft>
                <a:spcPts val="643"/>
              </a:spcAft>
              <a:buFont typeface="Arial" panose="020B0604020202020204" pitchFamily="34" charset="0"/>
              <a:buChar char="•"/>
            </a:pPr>
            <a:r>
              <a:rPr lang="en-US" sz="1800" dirty="0">
                <a:solidFill>
                  <a:schemeClr val="tx1"/>
                </a:solidFill>
                <a:latin typeface="+mn-lt"/>
              </a:rPr>
              <a:t>Lack of Community Resources for high-risk patients</a:t>
            </a:r>
          </a:p>
          <a:p>
            <a:pPr marL="746125" lvl="3" indent="-285750">
              <a:spcAft>
                <a:spcPts val="643"/>
              </a:spcAft>
            </a:pPr>
            <a:r>
              <a:rPr lang="en-US" sz="1700" dirty="0">
                <a:solidFill>
                  <a:schemeClr val="tx1"/>
                </a:solidFill>
                <a:latin typeface="+mn-lt"/>
              </a:rPr>
              <a:t>Food insecurity</a:t>
            </a:r>
          </a:p>
          <a:p>
            <a:pPr marL="746125" lvl="3" indent="-285750">
              <a:spcAft>
                <a:spcPts val="643"/>
              </a:spcAft>
            </a:pPr>
            <a:r>
              <a:rPr lang="en-US" sz="1700" dirty="0">
                <a:solidFill>
                  <a:schemeClr val="tx1"/>
                </a:solidFill>
                <a:latin typeface="+mn-lt"/>
              </a:rPr>
              <a:t>Behavioral health</a:t>
            </a:r>
          </a:p>
          <a:p>
            <a:pPr marL="285750" indent="-285750">
              <a:spcBef>
                <a:spcPts val="0"/>
              </a:spcBef>
              <a:spcAft>
                <a:spcPts val="643"/>
              </a:spcAft>
              <a:buFont typeface="Arial" panose="020B0604020202020204" pitchFamily="34" charset="0"/>
              <a:buChar char="•"/>
            </a:pPr>
            <a:r>
              <a:rPr lang="en-US" sz="1800" dirty="0">
                <a:solidFill>
                  <a:schemeClr val="tx1"/>
                </a:solidFill>
                <a:latin typeface="+mn-lt"/>
              </a:rPr>
              <a:t>Covid</a:t>
            </a:r>
          </a:p>
          <a:p>
            <a:pPr marL="285750" indent="-285750">
              <a:spcBef>
                <a:spcPts val="0"/>
              </a:spcBef>
              <a:spcAft>
                <a:spcPts val="643"/>
              </a:spcAft>
              <a:buFont typeface="Arial" panose="020B0604020202020204" pitchFamily="34" charset="0"/>
              <a:buChar char="•"/>
            </a:pPr>
            <a:r>
              <a:rPr lang="en-US" sz="1800" dirty="0">
                <a:solidFill>
                  <a:schemeClr val="tx1"/>
                </a:solidFill>
                <a:latin typeface="+mn-lt"/>
              </a:rPr>
              <a:t>Inefficiencies</a:t>
            </a:r>
          </a:p>
          <a:p>
            <a:pPr marL="285750" indent="-285750">
              <a:spcBef>
                <a:spcPts val="0"/>
              </a:spcBef>
              <a:spcAft>
                <a:spcPts val="643"/>
              </a:spcAft>
              <a:buFont typeface="Arial" panose="020B0604020202020204" pitchFamily="34" charset="0"/>
              <a:buChar char="•"/>
            </a:pPr>
            <a:r>
              <a:rPr lang="en-US" sz="1800" dirty="0">
                <a:solidFill>
                  <a:schemeClr val="tx1"/>
                </a:solidFill>
                <a:latin typeface="+mn-lt"/>
              </a:rPr>
              <a:t>Lack of execution related to FastTrack or low acuity patients</a:t>
            </a:r>
          </a:p>
          <a:p>
            <a:pPr marL="285750" indent="-285750">
              <a:spcBef>
                <a:spcPts val="0"/>
              </a:spcBef>
              <a:spcAft>
                <a:spcPts val="643"/>
              </a:spcAft>
              <a:buFont typeface="Arial" panose="020B0604020202020204" pitchFamily="34" charset="0"/>
              <a:buChar char="•"/>
            </a:pPr>
            <a:r>
              <a:rPr lang="en-US" sz="1800" dirty="0">
                <a:solidFill>
                  <a:schemeClr val="tx1"/>
                </a:solidFill>
                <a:latin typeface="+mn-lt"/>
              </a:rPr>
              <a:t>Staffing shortages and turnover</a:t>
            </a: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a:spcBef>
                <a:spcPts val="0"/>
              </a:spcBef>
              <a:spcAft>
                <a:spcPts val="643"/>
              </a:spcAft>
            </a:pPr>
            <a:endParaRPr lang="en-US" sz="1800" dirty="0">
              <a:solidFill>
                <a:schemeClr val="tx1"/>
              </a:solidFill>
              <a:latin typeface="+mn-lt"/>
            </a:endParaRPr>
          </a:p>
          <a:p>
            <a:pPr>
              <a:spcBef>
                <a:spcPts val="0"/>
              </a:spcBef>
              <a:spcAft>
                <a:spcPts val="643"/>
              </a:spcAft>
            </a:pPr>
            <a:endParaRPr lang="en-US" sz="1800" dirty="0">
              <a:solidFill>
                <a:schemeClr val="tx1"/>
              </a:solidFill>
              <a:latin typeface="+mn-lt"/>
            </a:endParaRPr>
          </a:p>
        </p:txBody>
      </p:sp>
      <p:sp>
        <p:nvSpPr>
          <p:cNvPr id="3" name="Title 2">
            <a:extLst>
              <a:ext uri="{FF2B5EF4-FFF2-40B4-BE49-F238E27FC236}">
                <a16:creationId xmlns:a16="http://schemas.microsoft.com/office/drawing/2014/main" id="{85C13B3C-4561-44A7-B49E-F600EE67ECF0}"/>
              </a:ext>
            </a:extLst>
          </p:cNvPr>
          <p:cNvSpPr>
            <a:spLocks noGrp="1"/>
          </p:cNvSpPr>
          <p:nvPr>
            <p:ph type="title"/>
          </p:nvPr>
        </p:nvSpPr>
        <p:spPr/>
        <p:txBody>
          <a:bodyPr/>
          <a:lstStyle/>
          <a:p>
            <a:r>
              <a:rPr lang="en-US"/>
              <a:t>Current Reality</a:t>
            </a:r>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37"/>
          </p:nvPr>
        </p:nvSpPr>
        <p:spPr/>
        <p:txBody>
          <a:bodyPr/>
          <a:lstStyle/>
          <a:p>
            <a:fld id="{D80659BF-CB79-4A8E-8A5E-9707540CF6F7}" type="slidenum">
              <a:rPr lang="en-US" smtClean="0"/>
              <a:pPr/>
              <a:t>10</a:t>
            </a:fld>
            <a:endParaRPr lang="en-US"/>
          </a:p>
        </p:txBody>
      </p:sp>
      <p:pic>
        <p:nvPicPr>
          <p:cNvPr id="15" name="Picture Placeholder 14" descr="A road through a forest&#10;&#10;Description automatically generated">
            <a:extLst>
              <a:ext uri="{FF2B5EF4-FFF2-40B4-BE49-F238E27FC236}">
                <a16:creationId xmlns:a16="http://schemas.microsoft.com/office/drawing/2014/main" id="{1880681F-C7E0-40BA-9742-345577413DF4}"/>
              </a:ext>
            </a:extLst>
          </p:cNvPr>
          <p:cNvPicPr>
            <a:picLocks noGrp="1" noChangeAspect="1"/>
          </p:cNvPicPr>
          <p:nvPr>
            <p:ph type="pic" sz="quarter" idx="35"/>
          </p:nvPr>
        </p:nvPicPr>
        <p:blipFill>
          <a:blip r:embed="rId2">
            <a:extLst>
              <a:ext uri="{28A0092B-C50C-407E-A947-70E740481C1C}">
                <a14:useLocalDpi xmlns:a14="http://schemas.microsoft.com/office/drawing/2010/main" val="0"/>
              </a:ext>
            </a:extLst>
          </a:blip>
          <a:srcRect t="40" b="40"/>
          <a:stretch>
            <a:fillRect/>
          </a:stretch>
        </p:blipFill>
        <p:spPr/>
      </p:pic>
    </p:spTree>
    <p:extLst>
      <p:ext uri="{BB962C8B-B14F-4D97-AF65-F5344CB8AC3E}">
        <p14:creationId xmlns:p14="http://schemas.microsoft.com/office/powerpoint/2010/main" val="3754730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62C789-1673-CAE4-A911-F2EE72302A39}"/>
              </a:ext>
            </a:extLst>
          </p:cNvPr>
          <p:cNvSpPr>
            <a:spLocks noGrp="1"/>
          </p:cNvSpPr>
          <p:nvPr>
            <p:ph type="title"/>
          </p:nvPr>
        </p:nvSpPr>
        <p:spPr/>
        <p:txBody>
          <a:bodyPr/>
          <a:lstStyle/>
          <a:p>
            <a:r>
              <a:rPr lang="en-US" dirty="0"/>
              <a:t>Patient Journey: Overview</a:t>
            </a:r>
          </a:p>
        </p:txBody>
      </p:sp>
      <p:sp>
        <p:nvSpPr>
          <p:cNvPr id="6" name="Rectangle 5">
            <a:extLst>
              <a:ext uri="{FF2B5EF4-FFF2-40B4-BE49-F238E27FC236}">
                <a16:creationId xmlns:a16="http://schemas.microsoft.com/office/drawing/2014/main" id="{2EAD002F-B2CC-4A97-8F80-BB66951AA618}"/>
              </a:ext>
            </a:extLst>
          </p:cNvPr>
          <p:cNvSpPr/>
          <p:nvPr/>
        </p:nvSpPr>
        <p:spPr>
          <a:xfrm>
            <a:off x="189231" y="2435828"/>
            <a:ext cx="1246022" cy="1297937"/>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Patient arrives in ED</a:t>
            </a:r>
          </a:p>
        </p:txBody>
      </p:sp>
      <p:sp>
        <p:nvSpPr>
          <p:cNvPr id="7" name="Rectangle 6">
            <a:extLst>
              <a:ext uri="{FF2B5EF4-FFF2-40B4-BE49-F238E27FC236}">
                <a16:creationId xmlns:a16="http://schemas.microsoft.com/office/drawing/2014/main" id="{CC633DD4-B18A-EBE3-F520-E85079AF5371}"/>
              </a:ext>
            </a:extLst>
          </p:cNvPr>
          <p:cNvSpPr/>
          <p:nvPr/>
        </p:nvSpPr>
        <p:spPr>
          <a:xfrm>
            <a:off x="1875790" y="1424756"/>
            <a:ext cx="1244601" cy="826770"/>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Quick registration</a:t>
            </a:r>
          </a:p>
        </p:txBody>
      </p:sp>
      <p:sp>
        <p:nvSpPr>
          <p:cNvPr id="8" name="Rectangle 7">
            <a:extLst>
              <a:ext uri="{FF2B5EF4-FFF2-40B4-BE49-F238E27FC236}">
                <a16:creationId xmlns:a16="http://schemas.microsoft.com/office/drawing/2014/main" id="{5DC8EE29-5604-707A-B7FD-EE96C2BEA9C0}"/>
              </a:ext>
            </a:extLst>
          </p:cNvPr>
          <p:cNvSpPr/>
          <p:nvPr/>
        </p:nvSpPr>
        <p:spPr>
          <a:xfrm>
            <a:off x="1875790" y="3867119"/>
            <a:ext cx="1244601" cy="826770"/>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Triage</a:t>
            </a:r>
          </a:p>
        </p:txBody>
      </p:sp>
      <p:sp>
        <p:nvSpPr>
          <p:cNvPr id="9" name="Rectangle 8">
            <a:extLst>
              <a:ext uri="{FF2B5EF4-FFF2-40B4-BE49-F238E27FC236}">
                <a16:creationId xmlns:a16="http://schemas.microsoft.com/office/drawing/2014/main" id="{7749F380-7151-3164-2CC3-683537122AF7}"/>
              </a:ext>
            </a:extLst>
          </p:cNvPr>
          <p:cNvSpPr/>
          <p:nvPr/>
        </p:nvSpPr>
        <p:spPr>
          <a:xfrm>
            <a:off x="3478531" y="2435828"/>
            <a:ext cx="1246022" cy="1297938"/>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Patient registered and triaged</a:t>
            </a:r>
          </a:p>
        </p:txBody>
      </p:sp>
      <p:sp>
        <p:nvSpPr>
          <p:cNvPr id="10" name="Rectangle 9">
            <a:extLst>
              <a:ext uri="{FF2B5EF4-FFF2-40B4-BE49-F238E27FC236}">
                <a16:creationId xmlns:a16="http://schemas.microsoft.com/office/drawing/2014/main" id="{73A4748D-5D27-1118-BFB9-9841CB710D4E}"/>
              </a:ext>
            </a:extLst>
          </p:cNvPr>
          <p:cNvSpPr/>
          <p:nvPr/>
        </p:nvSpPr>
        <p:spPr>
          <a:xfrm>
            <a:off x="5182160" y="2435828"/>
            <a:ext cx="1246022" cy="1297937"/>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Medical screening exam</a:t>
            </a:r>
          </a:p>
        </p:txBody>
      </p:sp>
      <p:sp>
        <p:nvSpPr>
          <p:cNvPr id="11" name="Rectangle 10">
            <a:extLst>
              <a:ext uri="{FF2B5EF4-FFF2-40B4-BE49-F238E27FC236}">
                <a16:creationId xmlns:a16="http://schemas.microsoft.com/office/drawing/2014/main" id="{F1186EF4-5782-9E64-F010-1B3594BDBFFB}"/>
              </a:ext>
            </a:extLst>
          </p:cNvPr>
          <p:cNvSpPr/>
          <p:nvPr/>
        </p:nvSpPr>
        <p:spPr>
          <a:xfrm>
            <a:off x="6885789" y="2435826"/>
            <a:ext cx="1246022" cy="1297939"/>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Treatment plan and provider disposition</a:t>
            </a:r>
          </a:p>
        </p:txBody>
      </p:sp>
      <p:sp>
        <p:nvSpPr>
          <p:cNvPr id="14" name="Rectangle 13">
            <a:extLst>
              <a:ext uri="{FF2B5EF4-FFF2-40B4-BE49-F238E27FC236}">
                <a16:creationId xmlns:a16="http://schemas.microsoft.com/office/drawing/2014/main" id="{CB1D5CF1-737C-7E11-6A50-C60BD285C7EB}"/>
              </a:ext>
            </a:extLst>
          </p:cNvPr>
          <p:cNvSpPr/>
          <p:nvPr/>
        </p:nvSpPr>
        <p:spPr>
          <a:xfrm>
            <a:off x="8529016" y="1345773"/>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Discharge</a:t>
            </a:r>
          </a:p>
        </p:txBody>
      </p:sp>
      <p:sp>
        <p:nvSpPr>
          <p:cNvPr id="15" name="Rectangle 14">
            <a:extLst>
              <a:ext uri="{FF2B5EF4-FFF2-40B4-BE49-F238E27FC236}">
                <a16:creationId xmlns:a16="http://schemas.microsoft.com/office/drawing/2014/main" id="{6337537C-D51A-F924-9376-3A9652104572}"/>
              </a:ext>
            </a:extLst>
          </p:cNvPr>
          <p:cNvSpPr/>
          <p:nvPr/>
        </p:nvSpPr>
        <p:spPr>
          <a:xfrm>
            <a:off x="8528383" y="3867118"/>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Admit</a:t>
            </a:r>
          </a:p>
        </p:txBody>
      </p:sp>
      <p:sp>
        <p:nvSpPr>
          <p:cNvPr id="16" name="Rectangle 15">
            <a:extLst>
              <a:ext uri="{FF2B5EF4-FFF2-40B4-BE49-F238E27FC236}">
                <a16:creationId xmlns:a16="http://schemas.microsoft.com/office/drawing/2014/main" id="{199484DA-CE21-1C5A-5509-41252E7F1B26}"/>
              </a:ext>
            </a:extLst>
          </p:cNvPr>
          <p:cNvSpPr/>
          <p:nvPr/>
        </p:nvSpPr>
        <p:spPr>
          <a:xfrm>
            <a:off x="9909099" y="4503786"/>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Sent to inpatient unit</a:t>
            </a:r>
          </a:p>
        </p:txBody>
      </p:sp>
      <p:cxnSp>
        <p:nvCxnSpPr>
          <p:cNvPr id="18" name="Connector: Elbow 17">
            <a:extLst>
              <a:ext uri="{FF2B5EF4-FFF2-40B4-BE49-F238E27FC236}">
                <a16:creationId xmlns:a16="http://schemas.microsoft.com/office/drawing/2014/main" id="{C6D39784-B393-B1D2-CEDC-89A86213992E}"/>
              </a:ext>
            </a:extLst>
          </p:cNvPr>
          <p:cNvCxnSpPr>
            <a:cxnSpLocks/>
            <a:stCxn id="6" idx="3"/>
            <a:endCxn id="7" idx="1"/>
          </p:cNvCxnSpPr>
          <p:nvPr/>
        </p:nvCxnSpPr>
        <p:spPr>
          <a:xfrm flipV="1">
            <a:off x="1435253" y="1838141"/>
            <a:ext cx="440536" cy="1246655"/>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Connector: Elbow 19">
            <a:extLst>
              <a:ext uri="{FF2B5EF4-FFF2-40B4-BE49-F238E27FC236}">
                <a16:creationId xmlns:a16="http://schemas.microsoft.com/office/drawing/2014/main" id="{D0229A76-3F26-CEDF-8DE5-0164CAF187A8}"/>
              </a:ext>
            </a:extLst>
          </p:cNvPr>
          <p:cNvCxnSpPr>
            <a:cxnSpLocks/>
            <a:stCxn id="6" idx="3"/>
            <a:endCxn id="8" idx="1"/>
          </p:cNvCxnSpPr>
          <p:nvPr/>
        </p:nvCxnSpPr>
        <p:spPr>
          <a:xfrm>
            <a:off x="1435253" y="3084797"/>
            <a:ext cx="440536" cy="119570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DCAADB5-65F2-A0CD-9051-F1AACD247EC8}"/>
              </a:ext>
            </a:extLst>
          </p:cNvPr>
          <p:cNvCxnSpPr>
            <a:cxnSpLocks/>
            <a:stCxn id="9" idx="3"/>
            <a:endCxn id="10" idx="1"/>
          </p:cNvCxnSpPr>
          <p:nvPr/>
        </p:nvCxnSpPr>
        <p:spPr>
          <a:xfrm flipV="1">
            <a:off x="4724553" y="3084797"/>
            <a:ext cx="457607"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3F7F4B62-CF2E-1C9F-1BFA-E9ECCE7F7FCF}"/>
              </a:ext>
            </a:extLst>
          </p:cNvPr>
          <p:cNvCxnSpPr>
            <a:cxnSpLocks/>
            <a:stCxn id="10" idx="3"/>
            <a:endCxn id="11" idx="1"/>
          </p:cNvCxnSpPr>
          <p:nvPr/>
        </p:nvCxnSpPr>
        <p:spPr>
          <a:xfrm flipV="1">
            <a:off x="6428183" y="3084796"/>
            <a:ext cx="457607"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90E61CE0-CF93-9005-B0D7-07285C88D713}"/>
              </a:ext>
            </a:extLst>
          </p:cNvPr>
          <p:cNvCxnSpPr>
            <a:stCxn id="7" idx="3"/>
            <a:endCxn id="9" idx="0"/>
          </p:cNvCxnSpPr>
          <p:nvPr/>
        </p:nvCxnSpPr>
        <p:spPr>
          <a:xfrm>
            <a:off x="3120390" y="1838142"/>
            <a:ext cx="981152" cy="5976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9EED19CD-0DFC-26AD-C045-3078D6455F2F}"/>
              </a:ext>
            </a:extLst>
          </p:cNvPr>
          <p:cNvCxnSpPr>
            <a:stCxn id="8" idx="3"/>
            <a:endCxn id="9" idx="2"/>
          </p:cNvCxnSpPr>
          <p:nvPr/>
        </p:nvCxnSpPr>
        <p:spPr>
          <a:xfrm flipV="1">
            <a:off x="3120390" y="3733767"/>
            <a:ext cx="981152" cy="54673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028D775A-A026-6EEB-C820-DDAD85C8F643}"/>
              </a:ext>
            </a:extLst>
          </p:cNvPr>
          <p:cNvCxnSpPr>
            <a:cxnSpLocks/>
            <a:stCxn id="11" idx="3"/>
            <a:endCxn id="14" idx="2"/>
          </p:cNvCxnSpPr>
          <p:nvPr/>
        </p:nvCxnSpPr>
        <p:spPr>
          <a:xfrm flipV="1">
            <a:off x="8131812" y="2172542"/>
            <a:ext cx="1020215" cy="91225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1AEF326E-C3F1-AC79-DDDE-8CC1D7F899B2}"/>
              </a:ext>
            </a:extLst>
          </p:cNvPr>
          <p:cNvCxnSpPr>
            <a:stCxn id="11" idx="3"/>
            <a:endCxn id="15" idx="0"/>
          </p:cNvCxnSpPr>
          <p:nvPr/>
        </p:nvCxnSpPr>
        <p:spPr>
          <a:xfrm>
            <a:off x="8131811" y="3084795"/>
            <a:ext cx="1019583" cy="78232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3" name="Connector: Elbow 42">
            <a:extLst>
              <a:ext uri="{FF2B5EF4-FFF2-40B4-BE49-F238E27FC236}">
                <a16:creationId xmlns:a16="http://schemas.microsoft.com/office/drawing/2014/main" id="{A63896F8-49CD-DB08-02AD-FED27B81253F}"/>
              </a:ext>
            </a:extLst>
          </p:cNvPr>
          <p:cNvCxnSpPr>
            <a:stCxn id="15" idx="2"/>
            <a:endCxn id="16" idx="1"/>
          </p:cNvCxnSpPr>
          <p:nvPr/>
        </p:nvCxnSpPr>
        <p:spPr>
          <a:xfrm rot="16200000" flipH="1">
            <a:off x="9418605" y="4426676"/>
            <a:ext cx="223283" cy="757705"/>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BCEA2B41-0DB9-A925-44C9-0C8F8C19EED3}"/>
              </a:ext>
            </a:extLst>
          </p:cNvPr>
          <p:cNvSpPr txBox="1"/>
          <p:nvPr/>
        </p:nvSpPr>
        <p:spPr>
          <a:xfrm>
            <a:off x="189231" y="5412929"/>
            <a:ext cx="5784353" cy="389857"/>
          </a:xfrm>
          <a:prstGeom prst="rect">
            <a:avLst/>
          </a:prstGeom>
          <a:solidFill>
            <a:schemeClr val="accent2"/>
          </a:solidFill>
          <a:ln w="28575">
            <a:solidFill>
              <a:schemeClr val="accent1"/>
            </a:solidFill>
          </a:ln>
        </p:spPr>
        <p:txBody>
          <a:bodyPr wrap="square" lIns="0" tIns="0" rIns="0" bIns="0" rtlCol="0" anchor="ctr">
            <a:noAutofit/>
          </a:bodyPr>
          <a:lstStyle/>
          <a:p>
            <a:pPr algn="ctr">
              <a:spcAft>
                <a:spcPts val="373"/>
              </a:spcAft>
            </a:pPr>
            <a:r>
              <a:rPr lang="en-US" sz="1307" b="1" i="1">
                <a:latin typeface="Arial" panose="020B0604020202020204" pitchFamily="34" charset="0"/>
                <a:cs typeface="Arial" panose="020B0604020202020204" pitchFamily="34" charset="0"/>
              </a:rPr>
              <a:t>Front of the house: Arrival Process</a:t>
            </a:r>
          </a:p>
        </p:txBody>
      </p:sp>
      <p:sp>
        <p:nvSpPr>
          <p:cNvPr id="82" name="TextBox 81">
            <a:extLst>
              <a:ext uri="{FF2B5EF4-FFF2-40B4-BE49-F238E27FC236}">
                <a16:creationId xmlns:a16="http://schemas.microsoft.com/office/drawing/2014/main" id="{4A57A7EE-55CD-5E2C-E867-D19D60505B00}"/>
              </a:ext>
            </a:extLst>
          </p:cNvPr>
          <p:cNvSpPr txBox="1"/>
          <p:nvPr/>
        </p:nvSpPr>
        <p:spPr>
          <a:xfrm>
            <a:off x="6112229" y="5412929"/>
            <a:ext cx="5077740" cy="389857"/>
          </a:xfrm>
          <a:prstGeom prst="rect">
            <a:avLst/>
          </a:prstGeom>
          <a:solidFill>
            <a:schemeClr val="accent5"/>
          </a:solidFill>
          <a:ln w="28575">
            <a:solidFill>
              <a:schemeClr val="accent1"/>
            </a:solidFill>
          </a:ln>
        </p:spPr>
        <p:txBody>
          <a:bodyPr wrap="square" lIns="0" tIns="0" rIns="0" bIns="0" rtlCol="0" anchor="ctr">
            <a:noAutofit/>
          </a:bodyPr>
          <a:lstStyle/>
          <a:p>
            <a:pPr algn="ctr">
              <a:spcAft>
                <a:spcPts val="373"/>
              </a:spcAft>
            </a:pPr>
            <a:r>
              <a:rPr lang="en-US" sz="1307" b="1" i="1">
                <a:solidFill>
                  <a:schemeClr val="bg1"/>
                </a:solidFill>
                <a:latin typeface="Arial" panose="020B0604020202020204" pitchFamily="34" charset="0"/>
                <a:cs typeface="Arial" panose="020B0604020202020204" pitchFamily="34" charset="0"/>
              </a:rPr>
              <a:t>Treatment Process</a:t>
            </a:r>
          </a:p>
        </p:txBody>
      </p:sp>
      <p:sp>
        <p:nvSpPr>
          <p:cNvPr id="12" name="Slide Number Placeholder 11">
            <a:extLst>
              <a:ext uri="{FF2B5EF4-FFF2-40B4-BE49-F238E27FC236}">
                <a16:creationId xmlns:a16="http://schemas.microsoft.com/office/drawing/2014/main" id="{679BB2FC-E85F-B658-BCF8-A05AECE0FEA4}"/>
              </a:ext>
            </a:extLst>
          </p:cNvPr>
          <p:cNvSpPr>
            <a:spLocks noGrp="1"/>
          </p:cNvSpPr>
          <p:nvPr>
            <p:ph type="sldNum" sz="quarter" idx="17"/>
          </p:nvPr>
        </p:nvSpPr>
        <p:spPr/>
        <p:txBody>
          <a:bodyPr/>
          <a:lstStyle/>
          <a:p>
            <a:fld id="{D80659BF-CB79-4A8E-8A5E-9707540CF6F7}" type="slidenum">
              <a:rPr lang="en-US" smtClean="0"/>
              <a:pPr/>
              <a:t>11</a:t>
            </a:fld>
            <a:endParaRPr lang="en-US"/>
          </a:p>
        </p:txBody>
      </p:sp>
    </p:spTree>
    <p:extLst>
      <p:ext uri="{BB962C8B-B14F-4D97-AF65-F5344CB8AC3E}">
        <p14:creationId xmlns:p14="http://schemas.microsoft.com/office/powerpoint/2010/main" val="245489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62C789-1673-CAE4-A911-F2EE72302A39}"/>
              </a:ext>
            </a:extLst>
          </p:cNvPr>
          <p:cNvSpPr>
            <a:spLocks noGrp="1"/>
          </p:cNvSpPr>
          <p:nvPr>
            <p:ph type="title"/>
          </p:nvPr>
        </p:nvSpPr>
        <p:spPr/>
        <p:txBody>
          <a:bodyPr/>
          <a:lstStyle/>
          <a:p>
            <a:r>
              <a:rPr lang="en-US"/>
              <a:t>Patient Journey: Risk Areas</a:t>
            </a:r>
          </a:p>
        </p:txBody>
      </p:sp>
      <p:sp>
        <p:nvSpPr>
          <p:cNvPr id="6" name="Rectangle 5">
            <a:extLst>
              <a:ext uri="{FF2B5EF4-FFF2-40B4-BE49-F238E27FC236}">
                <a16:creationId xmlns:a16="http://schemas.microsoft.com/office/drawing/2014/main" id="{2EAD002F-B2CC-4A97-8F80-BB66951AA618}"/>
              </a:ext>
            </a:extLst>
          </p:cNvPr>
          <p:cNvSpPr/>
          <p:nvPr/>
        </p:nvSpPr>
        <p:spPr>
          <a:xfrm>
            <a:off x="189231" y="2422272"/>
            <a:ext cx="1246022" cy="1297937"/>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Patient arrives in ED</a:t>
            </a:r>
          </a:p>
        </p:txBody>
      </p:sp>
      <p:sp>
        <p:nvSpPr>
          <p:cNvPr id="7" name="Rectangle 6">
            <a:extLst>
              <a:ext uri="{FF2B5EF4-FFF2-40B4-BE49-F238E27FC236}">
                <a16:creationId xmlns:a16="http://schemas.microsoft.com/office/drawing/2014/main" id="{CC633DD4-B18A-EBE3-F520-E85079AF5371}"/>
              </a:ext>
            </a:extLst>
          </p:cNvPr>
          <p:cNvSpPr/>
          <p:nvPr/>
        </p:nvSpPr>
        <p:spPr>
          <a:xfrm>
            <a:off x="1875790" y="1411200"/>
            <a:ext cx="1244601" cy="826770"/>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Quick registration</a:t>
            </a:r>
          </a:p>
        </p:txBody>
      </p:sp>
      <p:sp>
        <p:nvSpPr>
          <p:cNvPr id="8" name="Rectangle 7">
            <a:extLst>
              <a:ext uri="{FF2B5EF4-FFF2-40B4-BE49-F238E27FC236}">
                <a16:creationId xmlns:a16="http://schemas.microsoft.com/office/drawing/2014/main" id="{5DC8EE29-5604-707A-B7FD-EE96C2BEA9C0}"/>
              </a:ext>
            </a:extLst>
          </p:cNvPr>
          <p:cNvSpPr/>
          <p:nvPr/>
        </p:nvSpPr>
        <p:spPr>
          <a:xfrm>
            <a:off x="1875790" y="3853563"/>
            <a:ext cx="1244601" cy="826770"/>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Triage</a:t>
            </a:r>
          </a:p>
        </p:txBody>
      </p:sp>
      <p:sp>
        <p:nvSpPr>
          <p:cNvPr id="9" name="Rectangle 8">
            <a:extLst>
              <a:ext uri="{FF2B5EF4-FFF2-40B4-BE49-F238E27FC236}">
                <a16:creationId xmlns:a16="http://schemas.microsoft.com/office/drawing/2014/main" id="{7749F380-7151-3164-2CC3-683537122AF7}"/>
              </a:ext>
            </a:extLst>
          </p:cNvPr>
          <p:cNvSpPr/>
          <p:nvPr/>
        </p:nvSpPr>
        <p:spPr>
          <a:xfrm>
            <a:off x="3478531" y="2422273"/>
            <a:ext cx="1246022" cy="1297938"/>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Patient registered and triaged</a:t>
            </a:r>
          </a:p>
        </p:txBody>
      </p:sp>
      <p:sp>
        <p:nvSpPr>
          <p:cNvPr id="10" name="Rectangle 9">
            <a:extLst>
              <a:ext uri="{FF2B5EF4-FFF2-40B4-BE49-F238E27FC236}">
                <a16:creationId xmlns:a16="http://schemas.microsoft.com/office/drawing/2014/main" id="{73A4748D-5D27-1118-BFB9-9841CB710D4E}"/>
              </a:ext>
            </a:extLst>
          </p:cNvPr>
          <p:cNvSpPr/>
          <p:nvPr/>
        </p:nvSpPr>
        <p:spPr>
          <a:xfrm>
            <a:off x="5182160" y="2422272"/>
            <a:ext cx="1246022" cy="1297937"/>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Medical screening exam</a:t>
            </a:r>
          </a:p>
        </p:txBody>
      </p:sp>
      <p:sp>
        <p:nvSpPr>
          <p:cNvPr id="11" name="Rectangle 10">
            <a:extLst>
              <a:ext uri="{FF2B5EF4-FFF2-40B4-BE49-F238E27FC236}">
                <a16:creationId xmlns:a16="http://schemas.microsoft.com/office/drawing/2014/main" id="{F1186EF4-5782-9E64-F010-1B3594BDBFFB}"/>
              </a:ext>
            </a:extLst>
          </p:cNvPr>
          <p:cNvSpPr/>
          <p:nvPr/>
        </p:nvSpPr>
        <p:spPr>
          <a:xfrm>
            <a:off x="6885789" y="2422270"/>
            <a:ext cx="1246022" cy="1297939"/>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Treatment plan and provider disposition</a:t>
            </a:r>
          </a:p>
        </p:txBody>
      </p:sp>
      <p:sp>
        <p:nvSpPr>
          <p:cNvPr id="14" name="Rectangle 13">
            <a:extLst>
              <a:ext uri="{FF2B5EF4-FFF2-40B4-BE49-F238E27FC236}">
                <a16:creationId xmlns:a16="http://schemas.microsoft.com/office/drawing/2014/main" id="{CB1D5CF1-737C-7E11-6A50-C60BD285C7EB}"/>
              </a:ext>
            </a:extLst>
          </p:cNvPr>
          <p:cNvSpPr/>
          <p:nvPr/>
        </p:nvSpPr>
        <p:spPr>
          <a:xfrm>
            <a:off x="8529016" y="1332217"/>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Discharge</a:t>
            </a:r>
          </a:p>
        </p:txBody>
      </p:sp>
      <p:sp>
        <p:nvSpPr>
          <p:cNvPr id="15" name="Rectangle 14">
            <a:extLst>
              <a:ext uri="{FF2B5EF4-FFF2-40B4-BE49-F238E27FC236}">
                <a16:creationId xmlns:a16="http://schemas.microsoft.com/office/drawing/2014/main" id="{6337537C-D51A-F924-9376-3A9652104572}"/>
              </a:ext>
            </a:extLst>
          </p:cNvPr>
          <p:cNvSpPr/>
          <p:nvPr/>
        </p:nvSpPr>
        <p:spPr>
          <a:xfrm>
            <a:off x="8528383" y="3853562"/>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Admit</a:t>
            </a:r>
          </a:p>
        </p:txBody>
      </p:sp>
      <p:sp>
        <p:nvSpPr>
          <p:cNvPr id="16" name="Rectangle 15">
            <a:extLst>
              <a:ext uri="{FF2B5EF4-FFF2-40B4-BE49-F238E27FC236}">
                <a16:creationId xmlns:a16="http://schemas.microsoft.com/office/drawing/2014/main" id="{199484DA-CE21-1C5A-5509-41252E7F1B26}"/>
              </a:ext>
            </a:extLst>
          </p:cNvPr>
          <p:cNvSpPr/>
          <p:nvPr/>
        </p:nvSpPr>
        <p:spPr>
          <a:xfrm>
            <a:off x="9909099" y="4555544"/>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Sent to inpatient unit</a:t>
            </a:r>
          </a:p>
        </p:txBody>
      </p:sp>
      <p:cxnSp>
        <p:nvCxnSpPr>
          <p:cNvPr id="18" name="Connector: Elbow 17">
            <a:extLst>
              <a:ext uri="{FF2B5EF4-FFF2-40B4-BE49-F238E27FC236}">
                <a16:creationId xmlns:a16="http://schemas.microsoft.com/office/drawing/2014/main" id="{C6D39784-B393-B1D2-CEDC-89A86213992E}"/>
              </a:ext>
            </a:extLst>
          </p:cNvPr>
          <p:cNvCxnSpPr>
            <a:cxnSpLocks/>
            <a:stCxn id="6" idx="3"/>
            <a:endCxn id="7" idx="1"/>
          </p:cNvCxnSpPr>
          <p:nvPr/>
        </p:nvCxnSpPr>
        <p:spPr>
          <a:xfrm flipV="1">
            <a:off x="1435253" y="1824586"/>
            <a:ext cx="440536" cy="1246655"/>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Connector: Elbow 19">
            <a:extLst>
              <a:ext uri="{FF2B5EF4-FFF2-40B4-BE49-F238E27FC236}">
                <a16:creationId xmlns:a16="http://schemas.microsoft.com/office/drawing/2014/main" id="{D0229A76-3F26-CEDF-8DE5-0164CAF187A8}"/>
              </a:ext>
            </a:extLst>
          </p:cNvPr>
          <p:cNvCxnSpPr>
            <a:cxnSpLocks/>
            <a:stCxn id="6" idx="3"/>
            <a:endCxn id="8" idx="1"/>
          </p:cNvCxnSpPr>
          <p:nvPr/>
        </p:nvCxnSpPr>
        <p:spPr>
          <a:xfrm>
            <a:off x="1435253" y="3071241"/>
            <a:ext cx="440536" cy="119570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BDCAADB5-65F2-A0CD-9051-F1AACD247EC8}"/>
              </a:ext>
            </a:extLst>
          </p:cNvPr>
          <p:cNvCxnSpPr>
            <a:stCxn id="9" idx="3"/>
            <a:endCxn id="10" idx="1"/>
          </p:cNvCxnSpPr>
          <p:nvPr/>
        </p:nvCxnSpPr>
        <p:spPr>
          <a:xfrm flipV="1">
            <a:off x="4724553" y="3071241"/>
            <a:ext cx="457607"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3F7F4B62-CF2E-1C9F-1BFA-E9ECCE7F7FCF}"/>
              </a:ext>
            </a:extLst>
          </p:cNvPr>
          <p:cNvCxnSpPr>
            <a:cxnSpLocks/>
            <a:stCxn id="10" idx="3"/>
            <a:endCxn id="11" idx="1"/>
          </p:cNvCxnSpPr>
          <p:nvPr/>
        </p:nvCxnSpPr>
        <p:spPr>
          <a:xfrm flipV="1">
            <a:off x="6428183" y="3071240"/>
            <a:ext cx="457607"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90E61CE0-CF93-9005-B0D7-07285C88D713}"/>
              </a:ext>
            </a:extLst>
          </p:cNvPr>
          <p:cNvCxnSpPr>
            <a:stCxn id="7" idx="3"/>
            <a:endCxn id="9" idx="0"/>
          </p:cNvCxnSpPr>
          <p:nvPr/>
        </p:nvCxnSpPr>
        <p:spPr>
          <a:xfrm>
            <a:off x="3120390" y="1824586"/>
            <a:ext cx="981152" cy="5976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9EED19CD-0DFC-26AD-C045-3078D6455F2F}"/>
              </a:ext>
            </a:extLst>
          </p:cNvPr>
          <p:cNvCxnSpPr>
            <a:stCxn id="8" idx="3"/>
            <a:endCxn id="9" idx="2"/>
          </p:cNvCxnSpPr>
          <p:nvPr/>
        </p:nvCxnSpPr>
        <p:spPr>
          <a:xfrm flipV="1">
            <a:off x="3120390" y="3720211"/>
            <a:ext cx="981152" cy="54673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028D775A-A026-6EEB-C820-DDAD85C8F643}"/>
              </a:ext>
            </a:extLst>
          </p:cNvPr>
          <p:cNvCxnSpPr>
            <a:cxnSpLocks/>
            <a:stCxn id="11" idx="3"/>
            <a:endCxn id="14" idx="2"/>
          </p:cNvCxnSpPr>
          <p:nvPr/>
        </p:nvCxnSpPr>
        <p:spPr>
          <a:xfrm flipV="1">
            <a:off x="8131812" y="2158987"/>
            <a:ext cx="1020215" cy="91225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1AEF326E-C3F1-AC79-DDDE-8CC1D7F899B2}"/>
              </a:ext>
            </a:extLst>
          </p:cNvPr>
          <p:cNvCxnSpPr>
            <a:stCxn id="11" idx="3"/>
            <a:endCxn id="15" idx="0"/>
          </p:cNvCxnSpPr>
          <p:nvPr/>
        </p:nvCxnSpPr>
        <p:spPr>
          <a:xfrm>
            <a:off x="8131811" y="3071240"/>
            <a:ext cx="1019583" cy="78232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3" name="Connector: Elbow 42">
            <a:extLst>
              <a:ext uri="{FF2B5EF4-FFF2-40B4-BE49-F238E27FC236}">
                <a16:creationId xmlns:a16="http://schemas.microsoft.com/office/drawing/2014/main" id="{A63896F8-49CD-DB08-02AD-FED27B81253F}"/>
              </a:ext>
            </a:extLst>
          </p:cNvPr>
          <p:cNvCxnSpPr>
            <a:stCxn id="15" idx="2"/>
            <a:endCxn id="16" idx="1"/>
          </p:cNvCxnSpPr>
          <p:nvPr/>
        </p:nvCxnSpPr>
        <p:spPr>
          <a:xfrm rot="16200000" flipH="1">
            <a:off x="9385947" y="4445778"/>
            <a:ext cx="288598" cy="757705"/>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3" name="Explosion: 8 Points 2">
            <a:extLst>
              <a:ext uri="{FF2B5EF4-FFF2-40B4-BE49-F238E27FC236}">
                <a16:creationId xmlns:a16="http://schemas.microsoft.com/office/drawing/2014/main" id="{9A58CC2F-1EBA-89BD-8B17-6ACA26B14088}"/>
              </a:ext>
            </a:extLst>
          </p:cNvPr>
          <p:cNvSpPr/>
          <p:nvPr/>
        </p:nvSpPr>
        <p:spPr>
          <a:xfrm>
            <a:off x="1492010" y="2817873"/>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1</a:t>
            </a:r>
          </a:p>
        </p:txBody>
      </p:sp>
      <p:sp>
        <p:nvSpPr>
          <p:cNvPr id="5" name="Explosion: 8 Points 4">
            <a:extLst>
              <a:ext uri="{FF2B5EF4-FFF2-40B4-BE49-F238E27FC236}">
                <a16:creationId xmlns:a16="http://schemas.microsoft.com/office/drawing/2014/main" id="{79219788-D9F9-D382-D5A3-44B8C1F00528}"/>
              </a:ext>
            </a:extLst>
          </p:cNvPr>
          <p:cNvSpPr/>
          <p:nvPr/>
        </p:nvSpPr>
        <p:spPr>
          <a:xfrm>
            <a:off x="3157931" y="1803070"/>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2</a:t>
            </a:r>
          </a:p>
        </p:txBody>
      </p:sp>
      <p:sp>
        <p:nvSpPr>
          <p:cNvPr id="12" name="Explosion: 8 Points 11">
            <a:extLst>
              <a:ext uri="{FF2B5EF4-FFF2-40B4-BE49-F238E27FC236}">
                <a16:creationId xmlns:a16="http://schemas.microsoft.com/office/drawing/2014/main" id="{3E516C6B-F707-ABB1-3751-D92AC334BB38}"/>
              </a:ext>
            </a:extLst>
          </p:cNvPr>
          <p:cNvSpPr/>
          <p:nvPr/>
        </p:nvSpPr>
        <p:spPr>
          <a:xfrm>
            <a:off x="3157931" y="3786885"/>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3</a:t>
            </a:r>
          </a:p>
        </p:txBody>
      </p:sp>
      <p:sp>
        <p:nvSpPr>
          <p:cNvPr id="13" name="Explosion: 8 Points 12">
            <a:extLst>
              <a:ext uri="{FF2B5EF4-FFF2-40B4-BE49-F238E27FC236}">
                <a16:creationId xmlns:a16="http://schemas.microsoft.com/office/drawing/2014/main" id="{F4F8894D-6AAF-EEB2-C9F5-480E159FA4E9}"/>
              </a:ext>
            </a:extLst>
          </p:cNvPr>
          <p:cNvSpPr/>
          <p:nvPr/>
        </p:nvSpPr>
        <p:spPr>
          <a:xfrm>
            <a:off x="4507511" y="3380168"/>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4</a:t>
            </a:r>
          </a:p>
        </p:txBody>
      </p:sp>
      <p:sp>
        <p:nvSpPr>
          <p:cNvPr id="17" name="Explosion: 8 Points 16">
            <a:extLst>
              <a:ext uri="{FF2B5EF4-FFF2-40B4-BE49-F238E27FC236}">
                <a16:creationId xmlns:a16="http://schemas.microsoft.com/office/drawing/2014/main" id="{8B5E2B8E-9829-A0D9-1D91-7257ABBFF3FE}"/>
              </a:ext>
            </a:extLst>
          </p:cNvPr>
          <p:cNvSpPr/>
          <p:nvPr/>
        </p:nvSpPr>
        <p:spPr>
          <a:xfrm>
            <a:off x="5356709" y="1995558"/>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5</a:t>
            </a:r>
          </a:p>
        </p:txBody>
      </p:sp>
      <p:sp>
        <p:nvSpPr>
          <p:cNvPr id="19" name="Explosion: 8 Points 18">
            <a:extLst>
              <a:ext uri="{FF2B5EF4-FFF2-40B4-BE49-F238E27FC236}">
                <a16:creationId xmlns:a16="http://schemas.microsoft.com/office/drawing/2014/main" id="{FFD9022A-AE71-CFE4-7D4A-9F7B1303794C}"/>
              </a:ext>
            </a:extLst>
          </p:cNvPr>
          <p:cNvSpPr/>
          <p:nvPr/>
        </p:nvSpPr>
        <p:spPr>
          <a:xfrm>
            <a:off x="8698359" y="4819847"/>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7</a:t>
            </a:r>
          </a:p>
        </p:txBody>
      </p:sp>
      <p:sp>
        <p:nvSpPr>
          <p:cNvPr id="21" name="Explosion: 8 Points 20">
            <a:extLst>
              <a:ext uri="{FF2B5EF4-FFF2-40B4-BE49-F238E27FC236}">
                <a16:creationId xmlns:a16="http://schemas.microsoft.com/office/drawing/2014/main" id="{FB728393-0D92-8D7F-6374-F08B2A4B7C50}"/>
              </a:ext>
            </a:extLst>
          </p:cNvPr>
          <p:cNvSpPr/>
          <p:nvPr/>
        </p:nvSpPr>
        <p:spPr>
          <a:xfrm>
            <a:off x="8471765" y="2711196"/>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6</a:t>
            </a:r>
          </a:p>
        </p:txBody>
      </p:sp>
      <p:sp>
        <p:nvSpPr>
          <p:cNvPr id="22" name="Slide Number Placeholder 21">
            <a:extLst>
              <a:ext uri="{FF2B5EF4-FFF2-40B4-BE49-F238E27FC236}">
                <a16:creationId xmlns:a16="http://schemas.microsoft.com/office/drawing/2014/main" id="{B09DDE33-00C0-43C7-5CA1-7F2B6CD9F7B3}"/>
              </a:ext>
            </a:extLst>
          </p:cNvPr>
          <p:cNvSpPr>
            <a:spLocks noGrp="1"/>
          </p:cNvSpPr>
          <p:nvPr>
            <p:ph type="sldNum" sz="quarter" idx="17"/>
          </p:nvPr>
        </p:nvSpPr>
        <p:spPr/>
        <p:txBody>
          <a:bodyPr/>
          <a:lstStyle/>
          <a:p>
            <a:fld id="{D80659BF-CB79-4A8E-8A5E-9707540CF6F7}" type="slidenum">
              <a:rPr lang="en-US" smtClean="0"/>
              <a:pPr/>
              <a:t>12</a:t>
            </a:fld>
            <a:endParaRPr lang="en-US"/>
          </a:p>
        </p:txBody>
      </p:sp>
    </p:spTree>
    <p:extLst>
      <p:ext uri="{BB962C8B-B14F-4D97-AF65-F5344CB8AC3E}">
        <p14:creationId xmlns:p14="http://schemas.microsoft.com/office/powerpoint/2010/main" val="3830037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62C789-1673-CAE4-A911-F2EE72302A39}"/>
              </a:ext>
            </a:extLst>
          </p:cNvPr>
          <p:cNvSpPr>
            <a:spLocks noGrp="1"/>
          </p:cNvSpPr>
          <p:nvPr>
            <p:ph type="title"/>
          </p:nvPr>
        </p:nvSpPr>
        <p:spPr/>
        <p:txBody>
          <a:bodyPr/>
          <a:lstStyle/>
          <a:p>
            <a:r>
              <a:rPr lang="en-US"/>
              <a:t>Consequences of Throughput Issues</a:t>
            </a:r>
          </a:p>
        </p:txBody>
      </p:sp>
      <p:sp>
        <p:nvSpPr>
          <p:cNvPr id="8" name="TextBox 7">
            <a:extLst>
              <a:ext uri="{FF2B5EF4-FFF2-40B4-BE49-F238E27FC236}">
                <a16:creationId xmlns:a16="http://schemas.microsoft.com/office/drawing/2014/main" id="{9A907B79-5D9B-073A-C8A7-08F17D1E29AF}"/>
              </a:ext>
            </a:extLst>
          </p:cNvPr>
          <p:cNvSpPr txBox="1"/>
          <p:nvPr/>
        </p:nvSpPr>
        <p:spPr>
          <a:xfrm>
            <a:off x="4176408" y="1329601"/>
            <a:ext cx="2600311" cy="666977"/>
          </a:xfrm>
          <a:prstGeom prst="rect">
            <a:avLst/>
          </a:prstGeom>
          <a:noFill/>
        </p:spPr>
        <p:txBody>
          <a:bodyPr wrap="square" rtlCol="0" anchor="ctr">
            <a:spAutoFit/>
          </a:bodyPr>
          <a:lstStyle/>
          <a:p>
            <a:pPr algn="ctr"/>
            <a:r>
              <a:rPr lang="en-US" sz="1867"/>
              <a:t>Staffing: Not enough or poorly trained</a:t>
            </a:r>
          </a:p>
        </p:txBody>
      </p:sp>
      <p:sp>
        <p:nvSpPr>
          <p:cNvPr id="9" name="TextBox 8">
            <a:extLst>
              <a:ext uri="{FF2B5EF4-FFF2-40B4-BE49-F238E27FC236}">
                <a16:creationId xmlns:a16="http://schemas.microsoft.com/office/drawing/2014/main" id="{62513247-2A40-A157-1B84-8CBBC96AE78D}"/>
              </a:ext>
            </a:extLst>
          </p:cNvPr>
          <p:cNvSpPr txBox="1"/>
          <p:nvPr/>
        </p:nvSpPr>
        <p:spPr>
          <a:xfrm>
            <a:off x="4176411" y="3435025"/>
            <a:ext cx="2600310" cy="666977"/>
          </a:xfrm>
          <a:prstGeom prst="rect">
            <a:avLst/>
          </a:prstGeom>
          <a:noFill/>
        </p:spPr>
        <p:txBody>
          <a:bodyPr wrap="square" rtlCol="0" anchor="ctr">
            <a:spAutoFit/>
          </a:bodyPr>
          <a:lstStyle/>
          <a:p>
            <a:pPr algn="ctr"/>
            <a:r>
              <a:rPr lang="en-US" sz="1867"/>
              <a:t>Increased patient and staff dissatisfaction</a:t>
            </a:r>
          </a:p>
        </p:txBody>
      </p:sp>
      <p:sp>
        <p:nvSpPr>
          <p:cNvPr id="10" name="TextBox 9">
            <a:extLst>
              <a:ext uri="{FF2B5EF4-FFF2-40B4-BE49-F238E27FC236}">
                <a16:creationId xmlns:a16="http://schemas.microsoft.com/office/drawing/2014/main" id="{AC7EC75C-356A-D155-045A-D8B2C11050F0}"/>
              </a:ext>
            </a:extLst>
          </p:cNvPr>
          <p:cNvSpPr txBox="1"/>
          <p:nvPr/>
        </p:nvSpPr>
        <p:spPr>
          <a:xfrm>
            <a:off x="8107680" y="3578685"/>
            <a:ext cx="2142140" cy="379656"/>
          </a:xfrm>
          <a:prstGeom prst="rect">
            <a:avLst/>
          </a:prstGeom>
          <a:noFill/>
        </p:spPr>
        <p:txBody>
          <a:bodyPr wrap="square" rtlCol="0" anchor="ctr">
            <a:spAutoFit/>
          </a:bodyPr>
          <a:lstStyle/>
          <a:p>
            <a:pPr algn="ctr"/>
            <a:r>
              <a:rPr lang="en-US" sz="1867"/>
              <a:t>Overcrowding</a:t>
            </a:r>
          </a:p>
        </p:txBody>
      </p:sp>
      <p:sp>
        <p:nvSpPr>
          <p:cNvPr id="11" name="TextBox 10">
            <a:extLst>
              <a:ext uri="{FF2B5EF4-FFF2-40B4-BE49-F238E27FC236}">
                <a16:creationId xmlns:a16="http://schemas.microsoft.com/office/drawing/2014/main" id="{065CAC32-9522-1B59-3D63-44FA1EA75280}"/>
              </a:ext>
            </a:extLst>
          </p:cNvPr>
          <p:cNvSpPr txBox="1"/>
          <p:nvPr/>
        </p:nvSpPr>
        <p:spPr>
          <a:xfrm>
            <a:off x="4176408" y="5392497"/>
            <a:ext cx="2600310" cy="379656"/>
          </a:xfrm>
          <a:prstGeom prst="rect">
            <a:avLst/>
          </a:prstGeom>
          <a:noFill/>
        </p:spPr>
        <p:txBody>
          <a:bodyPr wrap="square" rtlCol="0" anchor="ctr">
            <a:spAutoFit/>
          </a:bodyPr>
          <a:lstStyle/>
          <a:p>
            <a:pPr algn="ctr"/>
            <a:r>
              <a:rPr lang="en-US" sz="1867"/>
              <a:t>Increase LWBS</a:t>
            </a:r>
          </a:p>
        </p:txBody>
      </p:sp>
      <p:sp>
        <p:nvSpPr>
          <p:cNvPr id="12" name="TextBox 11">
            <a:extLst>
              <a:ext uri="{FF2B5EF4-FFF2-40B4-BE49-F238E27FC236}">
                <a16:creationId xmlns:a16="http://schemas.microsoft.com/office/drawing/2014/main" id="{8605372E-714F-9C1B-469F-D4FF2884D6B8}"/>
              </a:ext>
            </a:extLst>
          </p:cNvPr>
          <p:cNvSpPr txBox="1"/>
          <p:nvPr/>
        </p:nvSpPr>
        <p:spPr>
          <a:xfrm>
            <a:off x="606901" y="3570632"/>
            <a:ext cx="2238551" cy="379656"/>
          </a:xfrm>
          <a:prstGeom prst="rect">
            <a:avLst/>
          </a:prstGeom>
          <a:noFill/>
        </p:spPr>
        <p:txBody>
          <a:bodyPr wrap="square" rtlCol="0" anchor="ctr">
            <a:spAutoFit/>
          </a:bodyPr>
          <a:lstStyle/>
          <a:p>
            <a:pPr algn="ctr"/>
            <a:r>
              <a:rPr lang="en-US" sz="1867"/>
              <a:t>Increase ED Holds</a:t>
            </a:r>
          </a:p>
        </p:txBody>
      </p:sp>
      <p:cxnSp>
        <p:nvCxnSpPr>
          <p:cNvPr id="14" name="Connector: Curved 13">
            <a:extLst>
              <a:ext uri="{FF2B5EF4-FFF2-40B4-BE49-F238E27FC236}">
                <a16:creationId xmlns:a16="http://schemas.microsoft.com/office/drawing/2014/main" id="{12772492-FD49-57F0-A065-59C77D8FEC1F}"/>
              </a:ext>
            </a:extLst>
          </p:cNvPr>
          <p:cNvCxnSpPr>
            <a:cxnSpLocks/>
            <a:stCxn id="8" idx="3"/>
            <a:endCxn id="10" idx="0"/>
          </p:cNvCxnSpPr>
          <p:nvPr/>
        </p:nvCxnSpPr>
        <p:spPr>
          <a:xfrm>
            <a:off x="6776719" y="1663090"/>
            <a:ext cx="2402031" cy="1915595"/>
          </a:xfrm>
          <a:prstGeom prst="curvedConnector2">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16" name="Connector: Curved 15">
            <a:extLst>
              <a:ext uri="{FF2B5EF4-FFF2-40B4-BE49-F238E27FC236}">
                <a16:creationId xmlns:a16="http://schemas.microsoft.com/office/drawing/2014/main" id="{A1A873E7-1E68-DC5A-8E74-D91BAC37485D}"/>
              </a:ext>
            </a:extLst>
          </p:cNvPr>
          <p:cNvCxnSpPr>
            <a:cxnSpLocks/>
            <a:stCxn id="10" idx="2"/>
            <a:endCxn id="11" idx="3"/>
          </p:cNvCxnSpPr>
          <p:nvPr/>
        </p:nvCxnSpPr>
        <p:spPr>
          <a:xfrm rot="5400000">
            <a:off x="7165742" y="3569317"/>
            <a:ext cx="1623984" cy="2402032"/>
          </a:xfrm>
          <a:prstGeom prst="curvedConnector2">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36DFD6D6-19D5-6CFA-93A6-BB13FEA2008A}"/>
              </a:ext>
            </a:extLst>
          </p:cNvPr>
          <p:cNvCxnSpPr>
            <a:cxnSpLocks/>
            <a:stCxn id="12" idx="3"/>
            <a:endCxn id="9" idx="1"/>
          </p:cNvCxnSpPr>
          <p:nvPr/>
        </p:nvCxnSpPr>
        <p:spPr>
          <a:xfrm>
            <a:off x="2845452" y="3760460"/>
            <a:ext cx="1330959" cy="8054"/>
          </a:xfrm>
          <a:prstGeom prst="bentConnector3">
            <a:avLst/>
          </a:prstGeom>
          <a:ln w="76200">
            <a:solidFill>
              <a:schemeClr val="accent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97BB32F8-4F74-73A6-4FC3-EB309A2867E2}"/>
              </a:ext>
            </a:extLst>
          </p:cNvPr>
          <p:cNvCxnSpPr>
            <a:cxnSpLocks/>
            <a:stCxn id="8" idx="2"/>
            <a:endCxn id="9" idx="0"/>
          </p:cNvCxnSpPr>
          <p:nvPr/>
        </p:nvCxnSpPr>
        <p:spPr>
          <a:xfrm rot="16200000" flipH="1">
            <a:off x="4757342" y="2715800"/>
            <a:ext cx="1438447" cy="2"/>
          </a:xfrm>
          <a:prstGeom prst="bentConnector3">
            <a:avLst/>
          </a:prstGeom>
          <a:ln w="76200">
            <a:solidFill>
              <a:schemeClr val="accent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7C84D0F0-BC93-3224-7C31-A9950A1CA87B}"/>
              </a:ext>
            </a:extLst>
          </p:cNvPr>
          <p:cNvCxnSpPr>
            <a:cxnSpLocks/>
            <a:stCxn id="9" idx="2"/>
            <a:endCxn id="11" idx="0"/>
          </p:cNvCxnSpPr>
          <p:nvPr/>
        </p:nvCxnSpPr>
        <p:spPr>
          <a:xfrm rot="5400000">
            <a:off x="4831318" y="4747248"/>
            <a:ext cx="1290495" cy="3"/>
          </a:xfrm>
          <a:prstGeom prst="bentConnector3">
            <a:avLst/>
          </a:prstGeom>
          <a:ln w="76200">
            <a:solidFill>
              <a:schemeClr val="accent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2" name="Connector: Curved 31">
            <a:extLst>
              <a:ext uri="{FF2B5EF4-FFF2-40B4-BE49-F238E27FC236}">
                <a16:creationId xmlns:a16="http://schemas.microsoft.com/office/drawing/2014/main" id="{384714D6-A184-A001-647B-873C5A49B7BB}"/>
              </a:ext>
            </a:extLst>
          </p:cNvPr>
          <p:cNvCxnSpPr>
            <a:cxnSpLocks/>
            <a:stCxn id="8" idx="1"/>
            <a:endCxn id="12" idx="0"/>
          </p:cNvCxnSpPr>
          <p:nvPr/>
        </p:nvCxnSpPr>
        <p:spPr>
          <a:xfrm rot="10800000" flipV="1">
            <a:off x="1726178" y="1663090"/>
            <a:ext cx="2450231" cy="1907542"/>
          </a:xfrm>
          <a:prstGeom prst="curvedConnector2">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47" name="Connector: Curved 46">
            <a:extLst>
              <a:ext uri="{FF2B5EF4-FFF2-40B4-BE49-F238E27FC236}">
                <a16:creationId xmlns:a16="http://schemas.microsoft.com/office/drawing/2014/main" id="{69B0FD9D-8C98-5E8F-B89E-B80E049BF7C7}"/>
              </a:ext>
            </a:extLst>
          </p:cNvPr>
          <p:cNvCxnSpPr>
            <a:cxnSpLocks/>
            <a:stCxn id="12" idx="0"/>
            <a:endCxn id="10" idx="0"/>
          </p:cNvCxnSpPr>
          <p:nvPr/>
        </p:nvCxnSpPr>
        <p:spPr>
          <a:xfrm rot="16200000" flipH="1">
            <a:off x="5448436" y="-151628"/>
            <a:ext cx="8053" cy="7452573"/>
          </a:xfrm>
          <a:prstGeom prst="curvedConnector3">
            <a:avLst>
              <a:gd name="adj1" fmla="val -2838694"/>
            </a:avLst>
          </a:prstGeom>
          <a:ln w="76200">
            <a:solidFill>
              <a:schemeClr val="accent4"/>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8" name="Connector: Curved 47">
            <a:extLst>
              <a:ext uri="{FF2B5EF4-FFF2-40B4-BE49-F238E27FC236}">
                <a16:creationId xmlns:a16="http://schemas.microsoft.com/office/drawing/2014/main" id="{2D8255A5-9C73-E604-BE61-14BD5EF89408}"/>
              </a:ext>
            </a:extLst>
          </p:cNvPr>
          <p:cNvCxnSpPr>
            <a:cxnSpLocks/>
            <a:stCxn id="12" idx="2"/>
            <a:endCxn id="11" idx="1"/>
          </p:cNvCxnSpPr>
          <p:nvPr/>
        </p:nvCxnSpPr>
        <p:spPr>
          <a:xfrm rot="16200000" flipH="1">
            <a:off x="2135274" y="3541190"/>
            <a:ext cx="1632037" cy="2450231"/>
          </a:xfrm>
          <a:prstGeom prst="curvedConnector2">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61" name="Connector: Elbow 60">
            <a:extLst>
              <a:ext uri="{FF2B5EF4-FFF2-40B4-BE49-F238E27FC236}">
                <a16:creationId xmlns:a16="http://schemas.microsoft.com/office/drawing/2014/main" id="{F48B227C-2229-2A27-9F2E-372C5739F9BC}"/>
              </a:ext>
            </a:extLst>
          </p:cNvPr>
          <p:cNvCxnSpPr>
            <a:cxnSpLocks/>
            <a:stCxn id="9" idx="3"/>
            <a:endCxn id="10" idx="1"/>
          </p:cNvCxnSpPr>
          <p:nvPr/>
        </p:nvCxnSpPr>
        <p:spPr>
          <a:xfrm flipV="1">
            <a:off x="6776721" y="3768513"/>
            <a:ext cx="1330959" cy="1"/>
          </a:xfrm>
          <a:prstGeom prst="bentConnector3">
            <a:avLst>
              <a:gd name="adj1" fmla="val 50000"/>
            </a:avLst>
          </a:prstGeom>
          <a:ln w="76200">
            <a:solidFill>
              <a:schemeClr val="accent2"/>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61360848-F712-F3C3-C003-B5A9A016C732}"/>
              </a:ext>
            </a:extLst>
          </p:cNvPr>
          <p:cNvSpPr>
            <a:spLocks noGrp="1"/>
          </p:cNvSpPr>
          <p:nvPr>
            <p:ph type="sldNum" sz="quarter" idx="17"/>
          </p:nvPr>
        </p:nvSpPr>
        <p:spPr/>
        <p:txBody>
          <a:bodyPr/>
          <a:lstStyle/>
          <a:p>
            <a:fld id="{D80659BF-CB79-4A8E-8A5E-9707540CF6F7}" type="slidenum">
              <a:rPr lang="en-US" smtClean="0"/>
              <a:pPr/>
              <a:t>13</a:t>
            </a:fld>
            <a:endParaRPr lang="en-US"/>
          </a:p>
        </p:txBody>
      </p:sp>
    </p:spTree>
    <p:extLst>
      <p:ext uri="{BB962C8B-B14F-4D97-AF65-F5344CB8AC3E}">
        <p14:creationId xmlns:p14="http://schemas.microsoft.com/office/powerpoint/2010/main" val="2039676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E1EF38D-60C3-A830-13D4-9152AA3CF837}"/>
              </a:ext>
            </a:extLst>
          </p:cNvPr>
          <p:cNvSpPr>
            <a:spLocks noGrp="1"/>
          </p:cNvSpPr>
          <p:nvPr>
            <p:ph sz="quarter" idx="15"/>
          </p:nvPr>
        </p:nvSpPr>
        <p:spPr/>
        <p:txBody>
          <a:bodyPr/>
          <a:lstStyle/>
          <a:p>
            <a:pPr marL="285750" indent="-285750">
              <a:spcBef>
                <a:spcPts val="0"/>
              </a:spcBef>
              <a:spcAft>
                <a:spcPts val="643"/>
              </a:spcAft>
              <a:buFont typeface="Arial" panose="020B0604020202020204" pitchFamily="34" charset="0"/>
              <a:buChar char="•"/>
            </a:pPr>
            <a:r>
              <a:rPr lang="en-US" sz="1800">
                <a:solidFill>
                  <a:schemeClr val="tx1"/>
                </a:solidFill>
                <a:latin typeface="+mn-lt"/>
              </a:rPr>
              <a:t>Overcrowding</a:t>
            </a:r>
          </a:p>
          <a:p>
            <a:pPr marL="746125" lvl="3" indent="-279400">
              <a:spcAft>
                <a:spcPts val="643"/>
              </a:spcAft>
            </a:pPr>
            <a:r>
              <a:rPr lang="en-US" sz="1700">
                <a:solidFill>
                  <a:schemeClr val="tx1"/>
                </a:solidFill>
                <a:latin typeface="+mn-lt"/>
              </a:rPr>
              <a:t>What is the root cause of this?</a:t>
            </a:r>
          </a:p>
          <a:p>
            <a:pPr marL="285750" indent="-285750">
              <a:spcBef>
                <a:spcPts val="0"/>
              </a:spcBef>
              <a:spcAft>
                <a:spcPts val="643"/>
              </a:spcAft>
              <a:buFont typeface="Arial" panose="020B0604020202020204" pitchFamily="34" charset="0"/>
              <a:buChar char="•"/>
            </a:pPr>
            <a:r>
              <a:rPr lang="en-US" sz="1800">
                <a:solidFill>
                  <a:schemeClr val="tx1"/>
                </a:solidFill>
                <a:latin typeface="+mn-lt"/>
              </a:rPr>
              <a:t>Overall Length of Stay</a:t>
            </a:r>
          </a:p>
          <a:p>
            <a:pPr marL="746125" lvl="3" indent="-285750">
              <a:spcAft>
                <a:spcPts val="643"/>
              </a:spcAft>
            </a:pPr>
            <a:r>
              <a:rPr lang="en-US" sz="1700">
                <a:solidFill>
                  <a:schemeClr val="tx1"/>
                </a:solidFill>
                <a:latin typeface="+mn-lt"/>
              </a:rPr>
              <a:t>Door to Doctor (First Evaluation) time</a:t>
            </a:r>
          </a:p>
          <a:p>
            <a:pPr marL="746125" lvl="3" indent="-285750">
              <a:spcAft>
                <a:spcPts val="643"/>
              </a:spcAft>
            </a:pPr>
            <a:r>
              <a:rPr lang="en-US" sz="1700">
                <a:solidFill>
                  <a:schemeClr val="tx1"/>
                </a:solidFill>
                <a:latin typeface="+mn-lt"/>
              </a:rPr>
              <a:t>Do you know your organizations metrics related to these time stamps?</a:t>
            </a:r>
          </a:p>
          <a:p>
            <a:pPr marL="746125" lvl="3" indent="-285750">
              <a:spcAft>
                <a:spcPts val="643"/>
              </a:spcAft>
            </a:pPr>
            <a:r>
              <a:rPr lang="en-US" sz="1700">
                <a:solidFill>
                  <a:schemeClr val="tx1"/>
                </a:solidFill>
                <a:latin typeface="+mn-lt"/>
              </a:rPr>
              <a:t>What are the goals and what is your baseline?</a:t>
            </a:r>
          </a:p>
          <a:p>
            <a:pPr marL="285750" indent="-285750">
              <a:spcBef>
                <a:spcPts val="0"/>
              </a:spcBef>
              <a:spcAft>
                <a:spcPts val="643"/>
              </a:spcAft>
              <a:buFont typeface="Arial" panose="020B0604020202020204" pitchFamily="34" charset="0"/>
              <a:buChar char="•"/>
            </a:pPr>
            <a:r>
              <a:rPr lang="en-US" sz="1800">
                <a:solidFill>
                  <a:schemeClr val="tx1"/>
                </a:solidFill>
                <a:latin typeface="+mn-lt"/>
              </a:rPr>
              <a:t>Patient Satisfaction</a:t>
            </a:r>
          </a:p>
          <a:p>
            <a:pPr marL="285750" indent="-285750">
              <a:spcBef>
                <a:spcPts val="0"/>
              </a:spcBef>
              <a:spcAft>
                <a:spcPts val="643"/>
              </a:spcAft>
              <a:buFont typeface="Arial" panose="020B0604020202020204" pitchFamily="34" charset="0"/>
              <a:buChar char="•"/>
            </a:pPr>
            <a:r>
              <a:rPr lang="en-US" sz="1800">
                <a:solidFill>
                  <a:schemeClr val="tx1"/>
                </a:solidFill>
                <a:latin typeface="+mn-lt"/>
              </a:rPr>
              <a:t>Staff Satisfaction</a:t>
            </a:r>
          </a:p>
          <a:p>
            <a:pPr>
              <a:spcBef>
                <a:spcPts val="0"/>
              </a:spcBef>
              <a:spcAft>
                <a:spcPts val="643"/>
              </a:spcAft>
            </a:pPr>
            <a:endParaRPr lang="en-US" sz="1800">
              <a:solidFill>
                <a:schemeClr val="tx1"/>
              </a:solidFill>
              <a:latin typeface="+mn-lt"/>
            </a:endParaRPr>
          </a:p>
        </p:txBody>
      </p:sp>
      <p:sp>
        <p:nvSpPr>
          <p:cNvPr id="3" name="Title 2">
            <a:extLst>
              <a:ext uri="{FF2B5EF4-FFF2-40B4-BE49-F238E27FC236}">
                <a16:creationId xmlns:a16="http://schemas.microsoft.com/office/drawing/2014/main" id="{280A84A3-01FA-6409-CFC8-9D82E5CF487B}"/>
              </a:ext>
            </a:extLst>
          </p:cNvPr>
          <p:cNvSpPr>
            <a:spLocks noGrp="1"/>
          </p:cNvSpPr>
          <p:nvPr>
            <p:ph type="title"/>
          </p:nvPr>
        </p:nvSpPr>
        <p:spPr/>
        <p:txBody>
          <a:bodyPr/>
          <a:lstStyle/>
          <a:p>
            <a:r>
              <a:rPr lang="en-US"/>
              <a:t>Throughput Issues</a:t>
            </a:r>
          </a:p>
        </p:txBody>
      </p:sp>
      <p:sp>
        <p:nvSpPr>
          <p:cNvPr id="4" name="Slide Number Placeholder 3">
            <a:extLst>
              <a:ext uri="{FF2B5EF4-FFF2-40B4-BE49-F238E27FC236}">
                <a16:creationId xmlns:a16="http://schemas.microsoft.com/office/drawing/2014/main" id="{DBCBFE29-1AC4-C426-310C-9B9BACCAD87F}"/>
              </a:ext>
            </a:extLst>
          </p:cNvPr>
          <p:cNvSpPr>
            <a:spLocks noGrp="1"/>
          </p:cNvSpPr>
          <p:nvPr>
            <p:ph type="sldNum" sz="quarter" idx="17"/>
          </p:nvPr>
        </p:nvSpPr>
        <p:spPr/>
        <p:txBody>
          <a:bodyPr/>
          <a:lstStyle/>
          <a:p>
            <a:fld id="{D80659BF-CB79-4A8E-8A5E-9707540CF6F7}" type="slidenum">
              <a:rPr lang="en-US" smtClean="0"/>
              <a:pPr/>
              <a:t>14</a:t>
            </a:fld>
            <a:endParaRPr lang="en-US"/>
          </a:p>
        </p:txBody>
      </p:sp>
      <p:sp>
        <p:nvSpPr>
          <p:cNvPr id="5" name="Content Placeholder 4">
            <a:extLst>
              <a:ext uri="{FF2B5EF4-FFF2-40B4-BE49-F238E27FC236}">
                <a16:creationId xmlns:a16="http://schemas.microsoft.com/office/drawing/2014/main" id="{51FA2421-BBFE-7803-590B-C00030C23753}"/>
              </a:ext>
            </a:extLst>
          </p:cNvPr>
          <p:cNvSpPr>
            <a:spLocks noGrp="1"/>
          </p:cNvSpPr>
          <p:nvPr>
            <p:ph sz="quarter" idx="18"/>
          </p:nvPr>
        </p:nvSpPr>
        <p:spPr/>
        <p:txBody>
          <a:bodyPr/>
          <a:lstStyle/>
          <a:p>
            <a:pPr marL="285750" indent="-285750">
              <a:spcBef>
                <a:spcPts val="0"/>
              </a:spcBef>
              <a:spcAft>
                <a:spcPts val="643"/>
              </a:spcAft>
              <a:buFont typeface="Arial" panose="020B0604020202020204" pitchFamily="34" charset="0"/>
              <a:buChar char="•"/>
            </a:pPr>
            <a:r>
              <a:rPr lang="en-US" sz="1800">
                <a:solidFill>
                  <a:schemeClr val="tx1"/>
                </a:solidFill>
                <a:latin typeface="+mn-lt"/>
              </a:rPr>
              <a:t>Left Without Being Seen (LWBS)</a:t>
            </a:r>
          </a:p>
          <a:p>
            <a:pPr marL="746125" lvl="3" indent="-285750">
              <a:spcAft>
                <a:spcPts val="643"/>
              </a:spcAft>
            </a:pPr>
            <a:r>
              <a:rPr lang="en-US" sz="1700">
                <a:solidFill>
                  <a:schemeClr val="tx1"/>
                </a:solidFill>
                <a:latin typeface="+mn-lt"/>
              </a:rPr>
              <a:t>What is your metric related to this publicly reported data element?</a:t>
            </a:r>
          </a:p>
          <a:p>
            <a:pPr marL="746125" lvl="3" indent="-285750">
              <a:spcAft>
                <a:spcPts val="643"/>
              </a:spcAft>
            </a:pPr>
            <a:r>
              <a:rPr lang="en-US" sz="1700">
                <a:solidFill>
                  <a:schemeClr val="tx1"/>
                </a:solidFill>
                <a:latin typeface="+mn-lt"/>
              </a:rPr>
              <a:t>What is the root cause of this? </a:t>
            </a:r>
          </a:p>
          <a:p>
            <a:pPr marL="746125" lvl="3" indent="-285750">
              <a:spcAft>
                <a:spcPts val="643"/>
              </a:spcAft>
            </a:pPr>
            <a:r>
              <a:rPr lang="en-US" sz="1700">
                <a:solidFill>
                  <a:schemeClr val="tx1"/>
                </a:solidFill>
                <a:latin typeface="+mn-lt"/>
              </a:rPr>
              <a:t>How is it impacting your bottom line?</a:t>
            </a:r>
          </a:p>
          <a:p>
            <a:pPr marL="746125" lvl="3" indent="-285750">
              <a:spcAft>
                <a:spcPts val="643"/>
              </a:spcAft>
            </a:pPr>
            <a:r>
              <a:rPr lang="en-US" sz="1700">
                <a:solidFill>
                  <a:schemeClr val="tx1"/>
                </a:solidFill>
                <a:latin typeface="+mn-lt"/>
              </a:rPr>
              <a:t>Reference ACEP for LWBS Calculator</a:t>
            </a:r>
          </a:p>
          <a:p>
            <a:pPr marL="342900" indent="-342900">
              <a:buFont typeface="Arial" panose="020B0604020202020204" pitchFamily="34" charset="0"/>
              <a:buChar char="•"/>
            </a:pPr>
            <a:endParaRPr lang="en-US" sz="1800"/>
          </a:p>
        </p:txBody>
      </p:sp>
      <p:pic>
        <p:nvPicPr>
          <p:cNvPr id="6" name="Picture 5">
            <a:extLst>
              <a:ext uri="{FF2B5EF4-FFF2-40B4-BE49-F238E27FC236}">
                <a16:creationId xmlns:a16="http://schemas.microsoft.com/office/drawing/2014/main" id="{1A01475F-F225-4E44-A691-FC0924C1CBF6}"/>
              </a:ext>
            </a:extLst>
          </p:cNvPr>
          <p:cNvPicPr>
            <a:picLocks noChangeAspect="1"/>
          </p:cNvPicPr>
          <p:nvPr/>
        </p:nvPicPr>
        <p:blipFill>
          <a:blip r:embed="rId2"/>
          <a:stretch>
            <a:fillRect/>
          </a:stretch>
        </p:blipFill>
        <p:spPr>
          <a:xfrm>
            <a:off x="7220198" y="4269533"/>
            <a:ext cx="2958936" cy="1478478"/>
          </a:xfrm>
          <a:prstGeom prst="rect">
            <a:avLst/>
          </a:prstGeom>
        </p:spPr>
      </p:pic>
    </p:spTree>
    <p:extLst>
      <p:ext uri="{BB962C8B-B14F-4D97-AF65-F5344CB8AC3E}">
        <p14:creationId xmlns:p14="http://schemas.microsoft.com/office/powerpoint/2010/main" val="1245701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62C789-1673-CAE4-A911-F2EE72302A39}"/>
              </a:ext>
            </a:extLst>
          </p:cNvPr>
          <p:cNvSpPr>
            <a:spLocks noGrp="1"/>
          </p:cNvSpPr>
          <p:nvPr>
            <p:ph type="title"/>
          </p:nvPr>
        </p:nvSpPr>
        <p:spPr/>
        <p:txBody>
          <a:bodyPr/>
          <a:lstStyle/>
          <a:p>
            <a:r>
              <a:rPr lang="en-US"/>
              <a:t>Front of the House: Arrival Process</a:t>
            </a:r>
          </a:p>
        </p:txBody>
      </p:sp>
      <p:sp>
        <p:nvSpPr>
          <p:cNvPr id="25" name="TextBox 24">
            <a:extLst>
              <a:ext uri="{FF2B5EF4-FFF2-40B4-BE49-F238E27FC236}">
                <a16:creationId xmlns:a16="http://schemas.microsoft.com/office/drawing/2014/main" id="{5CA93FC2-9357-83F6-3CE1-CF7D12AB50D2}"/>
              </a:ext>
            </a:extLst>
          </p:cNvPr>
          <p:cNvSpPr txBox="1"/>
          <p:nvPr/>
        </p:nvSpPr>
        <p:spPr>
          <a:xfrm>
            <a:off x="7147249" y="1671525"/>
            <a:ext cx="3987440" cy="4154984"/>
          </a:xfrm>
          <a:prstGeom prst="rect">
            <a:avLst/>
          </a:prstGeom>
          <a:noFill/>
          <a:ln>
            <a:solidFill>
              <a:schemeClr val="tx1"/>
            </a:solidFill>
            <a:prstDash val="dash"/>
          </a:ln>
        </p:spPr>
        <p:txBody>
          <a:bodyPr wrap="square" rtlCol="0">
            <a:spAutoFit/>
          </a:bodyPr>
          <a:lstStyle/>
          <a:p>
            <a:pPr marL="320029" indent="-320029">
              <a:spcAft>
                <a:spcPts val="643"/>
              </a:spcAft>
              <a:buFont typeface="+mj-lt"/>
              <a:buAutoNum type="arabicPeriod"/>
            </a:pPr>
            <a:r>
              <a:rPr lang="en-US" sz="1600"/>
              <a:t>Triage</a:t>
            </a:r>
          </a:p>
          <a:p>
            <a:pPr marL="746733" lvl="1" indent="-320029">
              <a:spcAft>
                <a:spcPts val="643"/>
              </a:spcAft>
              <a:buFont typeface="Arial" panose="020B0604020202020204" pitchFamily="34" charset="0"/>
              <a:buChar char="•"/>
            </a:pPr>
            <a:r>
              <a:rPr lang="en-US" sz="1600"/>
              <a:t>Are you bottlenecked at Triage regularly?</a:t>
            </a:r>
          </a:p>
          <a:p>
            <a:pPr marL="746733" lvl="1" indent="-320029">
              <a:spcAft>
                <a:spcPts val="643"/>
              </a:spcAft>
              <a:buFont typeface="Arial" panose="020B0604020202020204" pitchFamily="34" charset="0"/>
              <a:buChar char="•"/>
            </a:pPr>
            <a:r>
              <a:rPr lang="en-US" sz="1600"/>
              <a:t>What are your plans to mitigate if so?</a:t>
            </a:r>
          </a:p>
          <a:p>
            <a:pPr marL="746733" lvl="1" indent="-320029">
              <a:spcAft>
                <a:spcPts val="643"/>
              </a:spcAft>
              <a:buFont typeface="Arial" panose="020B0604020202020204" pitchFamily="34" charset="0"/>
              <a:buChar char="•"/>
            </a:pPr>
            <a:r>
              <a:rPr lang="en-US" sz="1600"/>
              <a:t>Who can perform Triage and how do you validate?</a:t>
            </a:r>
          </a:p>
          <a:p>
            <a:pPr marL="320029" indent="-320029">
              <a:spcAft>
                <a:spcPts val="643"/>
              </a:spcAft>
              <a:buFont typeface="+mj-lt"/>
              <a:buAutoNum type="arabicPeriod"/>
            </a:pPr>
            <a:r>
              <a:rPr lang="en-US" sz="1600"/>
              <a:t>Who can perform triage and quick reg?</a:t>
            </a:r>
          </a:p>
          <a:p>
            <a:pPr marL="320029" indent="-320029">
              <a:spcAft>
                <a:spcPts val="643"/>
              </a:spcAft>
              <a:buFont typeface="+mj-lt"/>
              <a:buAutoNum type="arabicPeriod"/>
            </a:pPr>
            <a:r>
              <a:rPr lang="en-US" sz="1600"/>
              <a:t>Use of Standard Orders or Provider in Triage</a:t>
            </a:r>
          </a:p>
          <a:p>
            <a:pPr marL="320029" indent="-320029">
              <a:spcAft>
                <a:spcPts val="643"/>
              </a:spcAft>
              <a:buFont typeface="+mj-lt"/>
              <a:buAutoNum type="arabicPeriod"/>
            </a:pPr>
            <a:r>
              <a:rPr lang="en-US" sz="1600"/>
              <a:t>Hallway beds vs. waiting room</a:t>
            </a:r>
          </a:p>
          <a:p>
            <a:pPr marL="320029" indent="-320029">
              <a:spcAft>
                <a:spcPts val="643"/>
              </a:spcAft>
              <a:buFont typeface="+mj-lt"/>
              <a:buAutoNum type="arabicPeriod"/>
            </a:pPr>
            <a:r>
              <a:rPr lang="en-US" sz="1600"/>
              <a:t>Long Door to Doc times</a:t>
            </a:r>
          </a:p>
          <a:p>
            <a:pPr>
              <a:spcAft>
                <a:spcPts val="643"/>
              </a:spcAft>
            </a:pPr>
            <a:endParaRPr lang="en-US" sz="1600"/>
          </a:p>
        </p:txBody>
      </p:sp>
      <p:sp>
        <p:nvSpPr>
          <p:cNvPr id="29" name="TextBox 28">
            <a:extLst>
              <a:ext uri="{FF2B5EF4-FFF2-40B4-BE49-F238E27FC236}">
                <a16:creationId xmlns:a16="http://schemas.microsoft.com/office/drawing/2014/main" id="{C184B3A3-DEEF-453D-D30F-27E259A9D938}"/>
              </a:ext>
            </a:extLst>
          </p:cNvPr>
          <p:cNvSpPr txBox="1"/>
          <p:nvPr/>
        </p:nvSpPr>
        <p:spPr>
          <a:xfrm>
            <a:off x="3091941" y="5193541"/>
            <a:ext cx="3793848" cy="1011302"/>
          </a:xfrm>
          <a:prstGeom prst="rect">
            <a:avLst/>
          </a:prstGeom>
          <a:noFill/>
          <a:ln>
            <a:solidFill>
              <a:schemeClr val="tx1"/>
            </a:solidFill>
          </a:ln>
        </p:spPr>
        <p:txBody>
          <a:bodyPr wrap="square" rtlCol="0">
            <a:spAutoFit/>
          </a:bodyPr>
          <a:lstStyle/>
          <a:p>
            <a:pPr marL="266690" indent="-266690">
              <a:buFont typeface="Arial" panose="020B0604020202020204" pitchFamily="34" charset="0"/>
              <a:buChar char="•"/>
            </a:pPr>
            <a:r>
              <a:rPr lang="en-US" sz="1493" b="1" i="1"/>
              <a:t>Increased LWBS</a:t>
            </a:r>
          </a:p>
          <a:p>
            <a:pPr marL="266690" indent="-266690">
              <a:buFont typeface="Arial" panose="020B0604020202020204" pitchFamily="34" charset="0"/>
              <a:buChar char="•"/>
            </a:pPr>
            <a:r>
              <a:rPr lang="en-US" sz="1493" b="1" i="1"/>
              <a:t>Increased overcrowding</a:t>
            </a:r>
          </a:p>
          <a:p>
            <a:pPr marL="266690" indent="-266690">
              <a:buFont typeface="Arial" panose="020B0604020202020204" pitchFamily="34" charset="0"/>
              <a:buChar char="•"/>
            </a:pPr>
            <a:r>
              <a:rPr lang="en-US" sz="1493" b="1" i="1"/>
              <a:t>Decreased patient satisfaction</a:t>
            </a:r>
          </a:p>
          <a:p>
            <a:pPr marL="266690" indent="-266690">
              <a:buFont typeface="Arial" panose="020B0604020202020204" pitchFamily="34" charset="0"/>
              <a:buChar char="•"/>
            </a:pPr>
            <a:r>
              <a:rPr lang="en-US" sz="1493" b="1" i="1"/>
              <a:t>Decreased staff satisfaction</a:t>
            </a:r>
          </a:p>
        </p:txBody>
      </p:sp>
      <p:sp>
        <p:nvSpPr>
          <p:cNvPr id="46" name="Rectangle 45">
            <a:extLst>
              <a:ext uri="{FF2B5EF4-FFF2-40B4-BE49-F238E27FC236}">
                <a16:creationId xmlns:a16="http://schemas.microsoft.com/office/drawing/2014/main" id="{1161FAC4-9424-5A3F-5C62-1A5CA60621D6}"/>
              </a:ext>
            </a:extLst>
          </p:cNvPr>
          <p:cNvSpPr/>
          <p:nvPr/>
        </p:nvSpPr>
        <p:spPr>
          <a:xfrm>
            <a:off x="189231" y="2853681"/>
            <a:ext cx="1246022" cy="1297937"/>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Patient arrives in ED</a:t>
            </a:r>
          </a:p>
        </p:txBody>
      </p:sp>
      <p:sp>
        <p:nvSpPr>
          <p:cNvPr id="47" name="Rectangle 46">
            <a:extLst>
              <a:ext uri="{FF2B5EF4-FFF2-40B4-BE49-F238E27FC236}">
                <a16:creationId xmlns:a16="http://schemas.microsoft.com/office/drawing/2014/main" id="{4C9F1C9C-4902-75A9-A941-00A4EB03BD73}"/>
              </a:ext>
            </a:extLst>
          </p:cNvPr>
          <p:cNvSpPr/>
          <p:nvPr/>
        </p:nvSpPr>
        <p:spPr>
          <a:xfrm>
            <a:off x="1875790" y="1842610"/>
            <a:ext cx="1244601" cy="826770"/>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Quick registration</a:t>
            </a:r>
          </a:p>
        </p:txBody>
      </p:sp>
      <p:sp>
        <p:nvSpPr>
          <p:cNvPr id="48" name="Rectangle 47">
            <a:extLst>
              <a:ext uri="{FF2B5EF4-FFF2-40B4-BE49-F238E27FC236}">
                <a16:creationId xmlns:a16="http://schemas.microsoft.com/office/drawing/2014/main" id="{8310F7D8-6A85-2970-8799-5136569E2B10}"/>
              </a:ext>
            </a:extLst>
          </p:cNvPr>
          <p:cNvSpPr/>
          <p:nvPr/>
        </p:nvSpPr>
        <p:spPr>
          <a:xfrm>
            <a:off x="1875790" y="4284972"/>
            <a:ext cx="1244601" cy="826770"/>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Triage</a:t>
            </a:r>
          </a:p>
        </p:txBody>
      </p:sp>
      <p:sp>
        <p:nvSpPr>
          <p:cNvPr id="49" name="Rectangle 48">
            <a:extLst>
              <a:ext uri="{FF2B5EF4-FFF2-40B4-BE49-F238E27FC236}">
                <a16:creationId xmlns:a16="http://schemas.microsoft.com/office/drawing/2014/main" id="{028FD011-95AD-A4B1-0B8F-E387078D706F}"/>
              </a:ext>
            </a:extLst>
          </p:cNvPr>
          <p:cNvSpPr/>
          <p:nvPr/>
        </p:nvSpPr>
        <p:spPr>
          <a:xfrm>
            <a:off x="3478531" y="2853682"/>
            <a:ext cx="1246022" cy="1297938"/>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Patient registered and triaged</a:t>
            </a:r>
          </a:p>
        </p:txBody>
      </p:sp>
      <p:sp>
        <p:nvSpPr>
          <p:cNvPr id="50" name="Rectangle 49">
            <a:extLst>
              <a:ext uri="{FF2B5EF4-FFF2-40B4-BE49-F238E27FC236}">
                <a16:creationId xmlns:a16="http://schemas.microsoft.com/office/drawing/2014/main" id="{F042D715-6556-62BB-A15A-C17E3F79C6F2}"/>
              </a:ext>
            </a:extLst>
          </p:cNvPr>
          <p:cNvSpPr/>
          <p:nvPr/>
        </p:nvSpPr>
        <p:spPr>
          <a:xfrm>
            <a:off x="5182160" y="2853681"/>
            <a:ext cx="1246022" cy="1297937"/>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Medical screening exam</a:t>
            </a:r>
          </a:p>
        </p:txBody>
      </p:sp>
      <p:cxnSp>
        <p:nvCxnSpPr>
          <p:cNvPr id="51" name="Connector: Elbow 50">
            <a:extLst>
              <a:ext uri="{FF2B5EF4-FFF2-40B4-BE49-F238E27FC236}">
                <a16:creationId xmlns:a16="http://schemas.microsoft.com/office/drawing/2014/main" id="{67E29B4D-D269-84A3-D337-EC94C0B6DB7B}"/>
              </a:ext>
            </a:extLst>
          </p:cNvPr>
          <p:cNvCxnSpPr>
            <a:cxnSpLocks/>
            <a:stCxn id="46" idx="3"/>
            <a:endCxn id="47" idx="1"/>
          </p:cNvCxnSpPr>
          <p:nvPr/>
        </p:nvCxnSpPr>
        <p:spPr>
          <a:xfrm flipV="1">
            <a:off x="1435253" y="2255995"/>
            <a:ext cx="440536" cy="1246655"/>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2" name="Connector: Elbow 51">
            <a:extLst>
              <a:ext uri="{FF2B5EF4-FFF2-40B4-BE49-F238E27FC236}">
                <a16:creationId xmlns:a16="http://schemas.microsoft.com/office/drawing/2014/main" id="{CC04B311-F680-9688-D4FD-F82AA249E488}"/>
              </a:ext>
            </a:extLst>
          </p:cNvPr>
          <p:cNvCxnSpPr>
            <a:cxnSpLocks/>
            <a:stCxn id="46" idx="3"/>
            <a:endCxn id="48" idx="1"/>
          </p:cNvCxnSpPr>
          <p:nvPr/>
        </p:nvCxnSpPr>
        <p:spPr>
          <a:xfrm>
            <a:off x="1435253" y="3502650"/>
            <a:ext cx="440536" cy="119570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CB30EFB1-5BEA-F975-FCC1-64ECEB3EF8B0}"/>
              </a:ext>
            </a:extLst>
          </p:cNvPr>
          <p:cNvCxnSpPr>
            <a:stCxn id="49" idx="3"/>
            <a:endCxn id="50" idx="1"/>
          </p:cNvCxnSpPr>
          <p:nvPr/>
        </p:nvCxnSpPr>
        <p:spPr>
          <a:xfrm flipV="1">
            <a:off x="4724553" y="3502650"/>
            <a:ext cx="457607"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BECFC029-E8D2-B4F5-B1FC-EF510A2399F9}"/>
              </a:ext>
            </a:extLst>
          </p:cNvPr>
          <p:cNvCxnSpPr>
            <a:stCxn id="47" idx="3"/>
            <a:endCxn id="49" idx="0"/>
          </p:cNvCxnSpPr>
          <p:nvPr/>
        </p:nvCxnSpPr>
        <p:spPr>
          <a:xfrm>
            <a:off x="3120390" y="2255995"/>
            <a:ext cx="981152" cy="5976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C52FC1AA-99A7-4A92-0273-EE1BDBA8296C}"/>
              </a:ext>
            </a:extLst>
          </p:cNvPr>
          <p:cNvCxnSpPr>
            <a:stCxn id="48" idx="3"/>
            <a:endCxn id="49" idx="2"/>
          </p:cNvCxnSpPr>
          <p:nvPr/>
        </p:nvCxnSpPr>
        <p:spPr>
          <a:xfrm flipV="1">
            <a:off x="3120390" y="4151620"/>
            <a:ext cx="981152" cy="54673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6" name="Explosion: 8 Points 55">
            <a:extLst>
              <a:ext uri="{FF2B5EF4-FFF2-40B4-BE49-F238E27FC236}">
                <a16:creationId xmlns:a16="http://schemas.microsoft.com/office/drawing/2014/main" id="{A818253D-AD79-8611-8A21-1DD4A6C31DDB}"/>
              </a:ext>
            </a:extLst>
          </p:cNvPr>
          <p:cNvSpPr/>
          <p:nvPr/>
        </p:nvSpPr>
        <p:spPr>
          <a:xfrm>
            <a:off x="1492010" y="3249282"/>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1</a:t>
            </a:r>
          </a:p>
        </p:txBody>
      </p:sp>
      <p:sp>
        <p:nvSpPr>
          <p:cNvPr id="57" name="Explosion: 8 Points 56">
            <a:extLst>
              <a:ext uri="{FF2B5EF4-FFF2-40B4-BE49-F238E27FC236}">
                <a16:creationId xmlns:a16="http://schemas.microsoft.com/office/drawing/2014/main" id="{B20EF204-61A6-F70D-6130-E20EAF65DA9C}"/>
              </a:ext>
            </a:extLst>
          </p:cNvPr>
          <p:cNvSpPr/>
          <p:nvPr/>
        </p:nvSpPr>
        <p:spPr>
          <a:xfrm>
            <a:off x="3157931" y="2234479"/>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2</a:t>
            </a:r>
          </a:p>
        </p:txBody>
      </p:sp>
      <p:sp>
        <p:nvSpPr>
          <p:cNvPr id="58" name="Explosion: 8 Points 57">
            <a:extLst>
              <a:ext uri="{FF2B5EF4-FFF2-40B4-BE49-F238E27FC236}">
                <a16:creationId xmlns:a16="http://schemas.microsoft.com/office/drawing/2014/main" id="{BC51A346-4EA8-E851-870A-0B231788A672}"/>
              </a:ext>
            </a:extLst>
          </p:cNvPr>
          <p:cNvSpPr/>
          <p:nvPr/>
        </p:nvSpPr>
        <p:spPr>
          <a:xfrm>
            <a:off x="3157931" y="4218294"/>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3</a:t>
            </a:r>
          </a:p>
        </p:txBody>
      </p:sp>
      <p:sp>
        <p:nvSpPr>
          <p:cNvPr id="59" name="Explosion: 8 Points 58">
            <a:extLst>
              <a:ext uri="{FF2B5EF4-FFF2-40B4-BE49-F238E27FC236}">
                <a16:creationId xmlns:a16="http://schemas.microsoft.com/office/drawing/2014/main" id="{8EDCCEAE-9EC5-90D3-63DD-CC07FA7469F9}"/>
              </a:ext>
            </a:extLst>
          </p:cNvPr>
          <p:cNvSpPr/>
          <p:nvPr/>
        </p:nvSpPr>
        <p:spPr>
          <a:xfrm>
            <a:off x="4507511" y="3811577"/>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4</a:t>
            </a:r>
          </a:p>
        </p:txBody>
      </p:sp>
      <p:sp>
        <p:nvSpPr>
          <p:cNvPr id="60" name="Explosion: 8 Points 59">
            <a:extLst>
              <a:ext uri="{FF2B5EF4-FFF2-40B4-BE49-F238E27FC236}">
                <a16:creationId xmlns:a16="http://schemas.microsoft.com/office/drawing/2014/main" id="{12AC4F34-735B-E78B-809A-B22E7C21E81C}"/>
              </a:ext>
            </a:extLst>
          </p:cNvPr>
          <p:cNvSpPr/>
          <p:nvPr/>
        </p:nvSpPr>
        <p:spPr>
          <a:xfrm>
            <a:off x="5356709" y="2426967"/>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5</a:t>
            </a:r>
          </a:p>
        </p:txBody>
      </p:sp>
    </p:spTree>
    <p:extLst>
      <p:ext uri="{BB962C8B-B14F-4D97-AF65-F5344CB8AC3E}">
        <p14:creationId xmlns:p14="http://schemas.microsoft.com/office/powerpoint/2010/main" val="1400498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62C789-1673-CAE4-A911-F2EE72302A39}"/>
              </a:ext>
            </a:extLst>
          </p:cNvPr>
          <p:cNvSpPr>
            <a:spLocks noGrp="1"/>
          </p:cNvSpPr>
          <p:nvPr>
            <p:ph type="title"/>
          </p:nvPr>
        </p:nvSpPr>
        <p:spPr/>
        <p:txBody>
          <a:bodyPr/>
          <a:lstStyle/>
          <a:p>
            <a:r>
              <a:rPr lang="en-US"/>
              <a:t>Arrival Process: Recommendations</a:t>
            </a:r>
          </a:p>
        </p:txBody>
      </p:sp>
      <p:sp>
        <p:nvSpPr>
          <p:cNvPr id="6" name="Rectangle 5">
            <a:extLst>
              <a:ext uri="{FF2B5EF4-FFF2-40B4-BE49-F238E27FC236}">
                <a16:creationId xmlns:a16="http://schemas.microsoft.com/office/drawing/2014/main" id="{2EAD002F-B2CC-4A97-8F80-BB66951AA618}"/>
              </a:ext>
            </a:extLst>
          </p:cNvPr>
          <p:cNvSpPr/>
          <p:nvPr/>
        </p:nvSpPr>
        <p:spPr>
          <a:xfrm>
            <a:off x="660401" y="2853681"/>
            <a:ext cx="1246022" cy="1297937"/>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Patient arrives in ED</a:t>
            </a:r>
          </a:p>
        </p:txBody>
      </p:sp>
      <p:sp>
        <p:nvSpPr>
          <p:cNvPr id="7" name="Rectangle 6">
            <a:extLst>
              <a:ext uri="{FF2B5EF4-FFF2-40B4-BE49-F238E27FC236}">
                <a16:creationId xmlns:a16="http://schemas.microsoft.com/office/drawing/2014/main" id="{CC633DD4-B18A-EBE3-F520-E85079AF5371}"/>
              </a:ext>
            </a:extLst>
          </p:cNvPr>
          <p:cNvSpPr/>
          <p:nvPr/>
        </p:nvSpPr>
        <p:spPr>
          <a:xfrm>
            <a:off x="2346960" y="1842610"/>
            <a:ext cx="1244601" cy="826770"/>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Quick registration</a:t>
            </a:r>
          </a:p>
        </p:txBody>
      </p:sp>
      <p:sp>
        <p:nvSpPr>
          <p:cNvPr id="8" name="Rectangle 7">
            <a:extLst>
              <a:ext uri="{FF2B5EF4-FFF2-40B4-BE49-F238E27FC236}">
                <a16:creationId xmlns:a16="http://schemas.microsoft.com/office/drawing/2014/main" id="{5DC8EE29-5604-707A-B7FD-EE96C2BEA9C0}"/>
              </a:ext>
            </a:extLst>
          </p:cNvPr>
          <p:cNvSpPr/>
          <p:nvPr/>
        </p:nvSpPr>
        <p:spPr>
          <a:xfrm>
            <a:off x="2346960" y="4284972"/>
            <a:ext cx="1244601" cy="826770"/>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Triage</a:t>
            </a:r>
          </a:p>
        </p:txBody>
      </p:sp>
      <p:cxnSp>
        <p:nvCxnSpPr>
          <p:cNvPr id="18" name="Connector: Elbow 17">
            <a:extLst>
              <a:ext uri="{FF2B5EF4-FFF2-40B4-BE49-F238E27FC236}">
                <a16:creationId xmlns:a16="http://schemas.microsoft.com/office/drawing/2014/main" id="{C6D39784-B393-B1D2-CEDC-89A86213992E}"/>
              </a:ext>
            </a:extLst>
          </p:cNvPr>
          <p:cNvCxnSpPr>
            <a:cxnSpLocks/>
            <a:stCxn id="6" idx="3"/>
            <a:endCxn id="7" idx="1"/>
          </p:cNvCxnSpPr>
          <p:nvPr/>
        </p:nvCxnSpPr>
        <p:spPr>
          <a:xfrm flipV="1">
            <a:off x="1906423" y="2255995"/>
            <a:ext cx="440536" cy="1246655"/>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Connector: Elbow 19">
            <a:extLst>
              <a:ext uri="{FF2B5EF4-FFF2-40B4-BE49-F238E27FC236}">
                <a16:creationId xmlns:a16="http://schemas.microsoft.com/office/drawing/2014/main" id="{D0229A76-3F26-CEDF-8DE5-0164CAF187A8}"/>
              </a:ext>
            </a:extLst>
          </p:cNvPr>
          <p:cNvCxnSpPr>
            <a:cxnSpLocks/>
            <a:stCxn id="6" idx="3"/>
            <a:endCxn id="8" idx="1"/>
          </p:cNvCxnSpPr>
          <p:nvPr/>
        </p:nvCxnSpPr>
        <p:spPr>
          <a:xfrm>
            <a:off x="1906423" y="3502650"/>
            <a:ext cx="440536" cy="119570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3" name="Flowchart: Alternate Process 2">
            <a:extLst>
              <a:ext uri="{FF2B5EF4-FFF2-40B4-BE49-F238E27FC236}">
                <a16:creationId xmlns:a16="http://schemas.microsoft.com/office/drawing/2014/main" id="{9A58CC2F-1EBA-89BD-8B17-6ACA26B14088}"/>
              </a:ext>
            </a:extLst>
          </p:cNvPr>
          <p:cNvSpPr/>
          <p:nvPr/>
        </p:nvSpPr>
        <p:spPr>
          <a:xfrm>
            <a:off x="1990235" y="3188249"/>
            <a:ext cx="475488" cy="577852"/>
          </a:xfrm>
          <a:prstGeom prst="flowChartAlternateProcess">
            <a:avLst/>
          </a:prstGeom>
          <a:solidFill>
            <a:schemeClr val="accent5">
              <a:lumMod val="25000"/>
              <a:lumOff val="75000"/>
            </a:schemeClr>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tx1"/>
                </a:solidFill>
              </a:rPr>
              <a:t>1</a:t>
            </a:r>
          </a:p>
        </p:txBody>
      </p:sp>
      <p:sp>
        <p:nvSpPr>
          <p:cNvPr id="25" name="TextBox 24">
            <a:extLst>
              <a:ext uri="{FF2B5EF4-FFF2-40B4-BE49-F238E27FC236}">
                <a16:creationId xmlns:a16="http://schemas.microsoft.com/office/drawing/2014/main" id="{5CA93FC2-9357-83F6-3CE1-CF7D12AB50D2}"/>
              </a:ext>
            </a:extLst>
          </p:cNvPr>
          <p:cNvSpPr txBox="1"/>
          <p:nvPr/>
        </p:nvSpPr>
        <p:spPr>
          <a:xfrm>
            <a:off x="5001207" y="1419304"/>
            <a:ext cx="5717592" cy="4154984"/>
          </a:xfrm>
          <a:prstGeom prst="rect">
            <a:avLst/>
          </a:prstGeom>
          <a:noFill/>
          <a:ln>
            <a:solidFill>
              <a:schemeClr val="tx1"/>
            </a:solidFill>
            <a:prstDash val="dash"/>
          </a:ln>
        </p:spPr>
        <p:txBody>
          <a:bodyPr wrap="square" rtlCol="0">
            <a:spAutoFit/>
          </a:bodyPr>
          <a:lstStyle/>
          <a:p>
            <a:pPr marL="320029" indent="-320029">
              <a:spcAft>
                <a:spcPts val="643"/>
              </a:spcAft>
              <a:buFont typeface="+mj-lt"/>
              <a:buAutoNum type="arabicPeriod"/>
            </a:pPr>
            <a:r>
              <a:rPr lang="en-US" sz="1600"/>
              <a:t>Triage</a:t>
            </a:r>
          </a:p>
          <a:p>
            <a:pPr marL="693395" lvl="1" indent="-266690">
              <a:spcAft>
                <a:spcPts val="643"/>
              </a:spcAft>
              <a:buFont typeface="Arial" panose="020B0604020202020204" pitchFamily="34" charset="0"/>
              <a:buChar char="•"/>
            </a:pPr>
            <a:r>
              <a:rPr lang="en-US" sz="1600"/>
              <a:t>Limit Triage to a select number of well-trained RN’s</a:t>
            </a:r>
          </a:p>
          <a:p>
            <a:pPr marL="693395" lvl="1" indent="-266690">
              <a:spcAft>
                <a:spcPts val="643"/>
              </a:spcAft>
              <a:buFont typeface="Arial" panose="020B0604020202020204" pitchFamily="34" charset="0"/>
              <a:buChar char="•"/>
            </a:pPr>
            <a:r>
              <a:rPr lang="en-US" sz="1600"/>
              <a:t>Formulate a plan when a bottleneck occurs – Direct to Bed, Charge nurse come out, </a:t>
            </a:r>
            <a:r>
              <a:rPr lang="en-US" sz="1600" err="1"/>
              <a:t>etc</a:t>
            </a:r>
            <a:endParaRPr lang="en-US" sz="1600"/>
          </a:p>
          <a:p>
            <a:pPr marL="693395" lvl="1" indent="-266690">
              <a:spcAft>
                <a:spcPts val="643"/>
              </a:spcAft>
              <a:buFont typeface="Arial" panose="020B0604020202020204" pitchFamily="34" charset="0"/>
              <a:buChar char="•"/>
            </a:pPr>
            <a:r>
              <a:rPr lang="en-US" sz="1600"/>
              <a:t>Educate all staff nurses to perform triage on ambulance patient arrivals if needed</a:t>
            </a:r>
          </a:p>
          <a:p>
            <a:pPr marL="693395" lvl="1" indent="-266690">
              <a:spcAft>
                <a:spcPts val="643"/>
              </a:spcAft>
              <a:buFont typeface="Arial" panose="020B0604020202020204" pitchFamily="34" charset="0"/>
              <a:buChar char="•"/>
            </a:pPr>
            <a:r>
              <a:rPr lang="en-US" sz="1600"/>
              <a:t>Outsource the education if needed - example Triage First, Emergency Nurses Association  </a:t>
            </a:r>
          </a:p>
          <a:p>
            <a:pPr marL="693395" lvl="1" indent="-266690">
              <a:spcAft>
                <a:spcPts val="643"/>
              </a:spcAft>
              <a:buFont typeface="Arial" panose="020B0604020202020204" pitchFamily="34" charset="0"/>
              <a:buChar char="•"/>
            </a:pPr>
            <a:r>
              <a:rPr lang="en-US" sz="1600"/>
              <a:t>Audit Triage process for accuracy, timeliness and educate annually</a:t>
            </a:r>
          </a:p>
          <a:p>
            <a:pPr marL="320029" indent="-320029">
              <a:spcAft>
                <a:spcPts val="643"/>
              </a:spcAft>
              <a:buFont typeface="+mj-lt"/>
              <a:buAutoNum type="arabicPeriod"/>
            </a:pPr>
            <a:r>
              <a:rPr lang="en-US" sz="1600"/>
              <a:t>Who can perform triage and quick registration?</a:t>
            </a:r>
          </a:p>
          <a:p>
            <a:pPr marL="693395" lvl="1" indent="-266690">
              <a:spcAft>
                <a:spcPts val="643"/>
              </a:spcAft>
              <a:buFont typeface="Arial" panose="020B0604020202020204" pitchFamily="34" charset="0"/>
              <a:buChar char="•"/>
            </a:pPr>
            <a:r>
              <a:rPr lang="en-US" sz="1600"/>
              <a:t>Should be done in tandem or in quick succession</a:t>
            </a:r>
          </a:p>
          <a:p>
            <a:pPr marL="693395" lvl="1" indent="-266690">
              <a:spcAft>
                <a:spcPts val="643"/>
              </a:spcAft>
              <a:buFont typeface="Arial" panose="020B0604020202020204" pitchFamily="34" charset="0"/>
              <a:buChar char="•"/>
            </a:pPr>
            <a:r>
              <a:rPr lang="en-US" sz="1600"/>
              <a:t>Charge nurses or triage nurses should be able to triage </a:t>
            </a:r>
            <a:r>
              <a:rPr lang="en-US" sz="1600" i="1"/>
              <a:t>and</a:t>
            </a:r>
            <a:r>
              <a:rPr lang="en-US" sz="1600"/>
              <a:t> do quick registration</a:t>
            </a:r>
          </a:p>
        </p:txBody>
      </p:sp>
      <p:cxnSp>
        <p:nvCxnSpPr>
          <p:cNvPr id="13" name="Connector: Elbow 12">
            <a:extLst>
              <a:ext uri="{FF2B5EF4-FFF2-40B4-BE49-F238E27FC236}">
                <a16:creationId xmlns:a16="http://schemas.microsoft.com/office/drawing/2014/main" id="{BCB3F661-AE53-992E-367D-8CD16F972047}"/>
              </a:ext>
            </a:extLst>
          </p:cNvPr>
          <p:cNvCxnSpPr>
            <a:cxnSpLocks/>
            <a:stCxn id="7" idx="3"/>
          </p:cNvCxnSpPr>
          <p:nvPr/>
        </p:nvCxnSpPr>
        <p:spPr>
          <a:xfrm>
            <a:off x="3591561" y="2255995"/>
            <a:ext cx="887203" cy="124665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5" name="Connector: Elbow 14">
            <a:extLst>
              <a:ext uri="{FF2B5EF4-FFF2-40B4-BE49-F238E27FC236}">
                <a16:creationId xmlns:a16="http://schemas.microsoft.com/office/drawing/2014/main" id="{757EBA96-E019-EB0D-3895-B6BA8C3C5CD7}"/>
              </a:ext>
            </a:extLst>
          </p:cNvPr>
          <p:cNvCxnSpPr>
            <a:cxnSpLocks/>
            <a:stCxn id="8" idx="3"/>
          </p:cNvCxnSpPr>
          <p:nvPr/>
        </p:nvCxnSpPr>
        <p:spPr>
          <a:xfrm flipV="1">
            <a:off x="3591561" y="3502651"/>
            <a:ext cx="887203" cy="119570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sp>
        <p:nvSpPr>
          <p:cNvPr id="10" name="Flowchart: Alternate Process 9">
            <a:extLst>
              <a:ext uri="{FF2B5EF4-FFF2-40B4-BE49-F238E27FC236}">
                <a16:creationId xmlns:a16="http://schemas.microsoft.com/office/drawing/2014/main" id="{C601FAA0-8C68-B67C-9C3D-EF919CABC770}"/>
              </a:ext>
            </a:extLst>
          </p:cNvPr>
          <p:cNvSpPr/>
          <p:nvPr/>
        </p:nvSpPr>
        <p:spPr>
          <a:xfrm>
            <a:off x="3756605" y="3188249"/>
            <a:ext cx="484632" cy="577852"/>
          </a:xfrm>
          <a:prstGeom prst="flowChartAlternateProcess">
            <a:avLst/>
          </a:prstGeom>
          <a:solidFill>
            <a:schemeClr val="accent5">
              <a:lumMod val="25000"/>
              <a:lumOff val="75000"/>
            </a:schemeClr>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tx1"/>
                </a:solidFill>
              </a:rPr>
              <a:t>2</a:t>
            </a:r>
          </a:p>
        </p:txBody>
      </p:sp>
    </p:spTree>
    <p:extLst>
      <p:ext uri="{BB962C8B-B14F-4D97-AF65-F5344CB8AC3E}">
        <p14:creationId xmlns:p14="http://schemas.microsoft.com/office/powerpoint/2010/main" val="2426885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62C789-1673-CAE4-A911-F2EE72302A39}"/>
              </a:ext>
            </a:extLst>
          </p:cNvPr>
          <p:cNvSpPr>
            <a:spLocks noGrp="1"/>
          </p:cNvSpPr>
          <p:nvPr>
            <p:ph type="title"/>
          </p:nvPr>
        </p:nvSpPr>
        <p:spPr/>
        <p:txBody>
          <a:bodyPr/>
          <a:lstStyle/>
          <a:p>
            <a:r>
              <a:rPr lang="en-US"/>
              <a:t>Arrival Process: Recommendations</a:t>
            </a:r>
          </a:p>
        </p:txBody>
      </p:sp>
      <p:sp>
        <p:nvSpPr>
          <p:cNvPr id="9" name="Rectangle 8">
            <a:extLst>
              <a:ext uri="{FF2B5EF4-FFF2-40B4-BE49-F238E27FC236}">
                <a16:creationId xmlns:a16="http://schemas.microsoft.com/office/drawing/2014/main" id="{7749F380-7151-3164-2CC3-683537122AF7}"/>
              </a:ext>
            </a:extLst>
          </p:cNvPr>
          <p:cNvSpPr/>
          <p:nvPr/>
        </p:nvSpPr>
        <p:spPr>
          <a:xfrm>
            <a:off x="1199063" y="3086947"/>
            <a:ext cx="1246022" cy="1297938"/>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Patient registered and triaged</a:t>
            </a:r>
          </a:p>
        </p:txBody>
      </p:sp>
      <p:sp>
        <p:nvSpPr>
          <p:cNvPr id="22" name="Rectangle 21">
            <a:extLst>
              <a:ext uri="{FF2B5EF4-FFF2-40B4-BE49-F238E27FC236}">
                <a16:creationId xmlns:a16="http://schemas.microsoft.com/office/drawing/2014/main" id="{5EBB2DC0-A1FC-C9E5-26CA-301148F0E194}"/>
              </a:ext>
            </a:extLst>
          </p:cNvPr>
          <p:cNvSpPr/>
          <p:nvPr/>
        </p:nvSpPr>
        <p:spPr>
          <a:xfrm>
            <a:off x="3023619" y="4900794"/>
            <a:ext cx="1246022" cy="937029"/>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Medical screening exam</a:t>
            </a:r>
          </a:p>
        </p:txBody>
      </p:sp>
      <p:sp>
        <p:nvSpPr>
          <p:cNvPr id="25" name="TextBox 24">
            <a:extLst>
              <a:ext uri="{FF2B5EF4-FFF2-40B4-BE49-F238E27FC236}">
                <a16:creationId xmlns:a16="http://schemas.microsoft.com/office/drawing/2014/main" id="{5CA93FC2-9357-83F6-3CE1-CF7D12AB50D2}"/>
              </a:ext>
            </a:extLst>
          </p:cNvPr>
          <p:cNvSpPr txBox="1"/>
          <p:nvPr/>
        </p:nvSpPr>
        <p:spPr>
          <a:xfrm>
            <a:off x="6600104" y="1402959"/>
            <a:ext cx="4403245" cy="3847207"/>
          </a:xfrm>
          <a:prstGeom prst="rect">
            <a:avLst/>
          </a:prstGeom>
          <a:noFill/>
          <a:ln>
            <a:solidFill>
              <a:schemeClr val="tx1"/>
            </a:solidFill>
            <a:prstDash val="dash"/>
          </a:ln>
        </p:spPr>
        <p:txBody>
          <a:bodyPr wrap="square" rtlCol="0">
            <a:spAutoFit/>
          </a:bodyPr>
          <a:lstStyle/>
          <a:p>
            <a:pPr marL="317065" indent="-317065">
              <a:spcAft>
                <a:spcPts val="643"/>
              </a:spcAft>
            </a:pPr>
            <a:r>
              <a:rPr lang="en-US" sz="1600"/>
              <a:t>3.	Use of Standard Orders or Provider in Triage (PIT) to decrease wait times</a:t>
            </a:r>
          </a:p>
          <a:p>
            <a:pPr marL="746733" lvl="1" indent="-320029">
              <a:spcAft>
                <a:spcPts val="643"/>
              </a:spcAft>
              <a:buFont typeface="Arial" panose="020B0604020202020204" pitchFamily="34" charset="0"/>
              <a:buChar char="•"/>
            </a:pPr>
            <a:r>
              <a:rPr lang="en-US" sz="1600" i="1"/>
              <a:t>Nursing Standard Orders</a:t>
            </a:r>
            <a:r>
              <a:rPr lang="en-US" sz="1600"/>
              <a:t>: </a:t>
            </a:r>
            <a:r>
              <a:rPr lang="en-US" sz="1600">
                <a:cs typeface="Arial"/>
              </a:rPr>
              <a:t>Improve wait times for 'straightforward' chief complaints</a:t>
            </a:r>
            <a:endParaRPr lang="en-US" sz="1600"/>
          </a:p>
          <a:p>
            <a:pPr marL="746733" lvl="1" indent="-320029">
              <a:spcAft>
                <a:spcPts val="643"/>
              </a:spcAft>
              <a:buFont typeface="Arial" panose="020B0604020202020204" pitchFamily="34" charset="0"/>
              <a:buChar char="•"/>
            </a:pPr>
            <a:r>
              <a:rPr lang="en-US" sz="1600" i="1"/>
              <a:t>PIT</a:t>
            </a:r>
            <a:r>
              <a:rPr lang="en-US" sz="1600"/>
              <a:t>: </a:t>
            </a:r>
            <a:r>
              <a:rPr lang="en-US" sz="1600">
                <a:cs typeface="Arial"/>
              </a:rPr>
              <a:t>Providers evaluation and immediate order entry expedites the patient stay</a:t>
            </a:r>
            <a:endParaRPr lang="en-US" sz="1600"/>
          </a:p>
          <a:p>
            <a:pPr marL="320029" indent="-320029">
              <a:spcAft>
                <a:spcPts val="643"/>
              </a:spcAft>
              <a:buFont typeface="+mj-lt"/>
              <a:buAutoNum type="arabicPeriod" startAt="4"/>
            </a:pPr>
            <a:r>
              <a:rPr lang="en-US" sz="1600"/>
              <a:t>Put patients in hallway beds instead of the waiting room – decreases congestion in waiting room while allowing providers to more easily attend to triaged patients</a:t>
            </a:r>
          </a:p>
          <a:p>
            <a:pPr marL="320029" indent="-320029">
              <a:spcAft>
                <a:spcPts val="643"/>
              </a:spcAft>
              <a:buFont typeface="+mj-lt"/>
              <a:buAutoNum type="arabicPeriod" startAt="4"/>
            </a:pPr>
            <a:r>
              <a:rPr lang="en-US" sz="1600"/>
              <a:t>Execute a Low Acuity Strategy model (FastTrack)</a:t>
            </a:r>
          </a:p>
        </p:txBody>
      </p:sp>
      <p:cxnSp>
        <p:nvCxnSpPr>
          <p:cNvPr id="13" name="Connector: Elbow 12">
            <a:extLst>
              <a:ext uri="{FF2B5EF4-FFF2-40B4-BE49-F238E27FC236}">
                <a16:creationId xmlns:a16="http://schemas.microsoft.com/office/drawing/2014/main" id="{BCB3F661-AE53-992E-367D-8CD16F972047}"/>
              </a:ext>
            </a:extLst>
          </p:cNvPr>
          <p:cNvCxnSpPr>
            <a:cxnSpLocks/>
            <a:endCxn id="9" idx="1"/>
          </p:cNvCxnSpPr>
          <p:nvPr/>
        </p:nvCxnSpPr>
        <p:spPr>
          <a:xfrm>
            <a:off x="311860" y="2489260"/>
            <a:ext cx="887203" cy="124665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5" name="Connector: Elbow 14">
            <a:extLst>
              <a:ext uri="{FF2B5EF4-FFF2-40B4-BE49-F238E27FC236}">
                <a16:creationId xmlns:a16="http://schemas.microsoft.com/office/drawing/2014/main" id="{757EBA96-E019-EB0D-3895-B6BA8C3C5CD7}"/>
              </a:ext>
            </a:extLst>
          </p:cNvPr>
          <p:cNvCxnSpPr>
            <a:cxnSpLocks/>
            <a:endCxn id="9" idx="1"/>
          </p:cNvCxnSpPr>
          <p:nvPr/>
        </p:nvCxnSpPr>
        <p:spPr>
          <a:xfrm flipV="1">
            <a:off x="311860" y="3735916"/>
            <a:ext cx="887203" cy="1195706"/>
          </a:xfrm>
          <a:prstGeom prst="bentConnector3">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C9FD1476-7BF5-A61F-1EDF-355C386D2900}"/>
              </a:ext>
            </a:extLst>
          </p:cNvPr>
          <p:cNvSpPr/>
          <p:nvPr/>
        </p:nvSpPr>
        <p:spPr>
          <a:xfrm>
            <a:off x="5066589" y="1710858"/>
            <a:ext cx="1246022" cy="937029"/>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Patient discharged</a:t>
            </a:r>
          </a:p>
        </p:txBody>
      </p:sp>
      <p:sp>
        <p:nvSpPr>
          <p:cNvPr id="38" name="Rectangle 37">
            <a:extLst>
              <a:ext uri="{FF2B5EF4-FFF2-40B4-BE49-F238E27FC236}">
                <a16:creationId xmlns:a16="http://schemas.microsoft.com/office/drawing/2014/main" id="{346AAD7E-F227-240F-C8C4-F4936EB2D506}"/>
              </a:ext>
            </a:extLst>
          </p:cNvPr>
          <p:cNvSpPr/>
          <p:nvPr/>
        </p:nvSpPr>
        <p:spPr>
          <a:xfrm>
            <a:off x="1199063" y="1710858"/>
            <a:ext cx="1246022" cy="937029"/>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Use of SOP or PIT</a:t>
            </a:r>
          </a:p>
        </p:txBody>
      </p:sp>
      <p:sp>
        <p:nvSpPr>
          <p:cNvPr id="5" name="Flowchart: Alternate Process 4">
            <a:extLst>
              <a:ext uri="{FF2B5EF4-FFF2-40B4-BE49-F238E27FC236}">
                <a16:creationId xmlns:a16="http://schemas.microsoft.com/office/drawing/2014/main" id="{79219788-D9F9-D382-D5A3-44B8C1F00528}"/>
              </a:ext>
            </a:extLst>
          </p:cNvPr>
          <p:cNvSpPr/>
          <p:nvPr/>
        </p:nvSpPr>
        <p:spPr>
          <a:xfrm>
            <a:off x="847578" y="1491792"/>
            <a:ext cx="476244" cy="577852"/>
          </a:xfrm>
          <a:prstGeom prst="flowChartAlternateProcess">
            <a:avLst/>
          </a:prstGeom>
          <a:solidFill>
            <a:schemeClr val="accent5">
              <a:lumMod val="25000"/>
              <a:lumOff val="75000"/>
            </a:schemeClr>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tx1"/>
                </a:solidFill>
              </a:rPr>
              <a:t>3</a:t>
            </a:r>
          </a:p>
        </p:txBody>
      </p:sp>
      <p:sp>
        <p:nvSpPr>
          <p:cNvPr id="39" name="Rectangle 38">
            <a:extLst>
              <a:ext uri="{FF2B5EF4-FFF2-40B4-BE49-F238E27FC236}">
                <a16:creationId xmlns:a16="http://schemas.microsoft.com/office/drawing/2014/main" id="{8BB45C55-549B-F52E-0988-18C9CC83B94B}"/>
              </a:ext>
            </a:extLst>
          </p:cNvPr>
          <p:cNvSpPr/>
          <p:nvPr/>
        </p:nvSpPr>
        <p:spPr>
          <a:xfrm>
            <a:off x="1196037" y="4900793"/>
            <a:ext cx="1246022" cy="937029"/>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Placed in hallway bed</a:t>
            </a:r>
          </a:p>
        </p:txBody>
      </p:sp>
      <p:sp>
        <p:nvSpPr>
          <p:cNvPr id="40" name="Flowchart: Alternate Process 39">
            <a:extLst>
              <a:ext uri="{FF2B5EF4-FFF2-40B4-BE49-F238E27FC236}">
                <a16:creationId xmlns:a16="http://schemas.microsoft.com/office/drawing/2014/main" id="{D105F241-F636-642B-3A4D-A37CC12BB5DC}"/>
              </a:ext>
            </a:extLst>
          </p:cNvPr>
          <p:cNvSpPr/>
          <p:nvPr/>
        </p:nvSpPr>
        <p:spPr>
          <a:xfrm>
            <a:off x="846154" y="4730620"/>
            <a:ext cx="471617" cy="576072"/>
          </a:xfrm>
          <a:prstGeom prst="flowChartAlternateProcess">
            <a:avLst/>
          </a:prstGeom>
          <a:solidFill>
            <a:schemeClr val="accent5">
              <a:lumMod val="25000"/>
              <a:lumOff val="75000"/>
            </a:schemeClr>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tx1"/>
                </a:solidFill>
              </a:rPr>
              <a:t>4</a:t>
            </a:r>
          </a:p>
        </p:txBody>
      </p:sp>
      <p:cxnSp>
        <p:nvCxnSpPr>
          <p:cNvPr id="16" name="Straight Arrow Connector 15">
            <a:extLst>
              <a:ext uri="{FF2B5EF4-FFF2-40B4-BE49-F238E27FC236}">
                <a16:creationId xmlns:a16="http://schemas.microsoft.com/office/drawing/2014/main" id="{43FCD59A-721C-CFCD-D693-6F5867EF361F}"/>
              </a:ext>
            </a:extLst>
          </p:cNvPr>
          <p:cNvCxnSpPr>
            <a:stCxn id="9" idx="0"/>
            <a:endCxn id="38" idx="2"/>
          </p:cNvCxnSpPr>
          <p:nvPr/>
        </p:nvCxnSpPr>
        <p:spPr>
          <a:xfrm flipV="1">
            <a:off x="1822074" y="2647887"/>
            <a:ext cx="0" cy="43906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E82FE146-8959-A5C8-8D44-80B3FB01E219}"/>
              </a:ext>
            </a:extLst>
          </p:cNvPr>
          <p:cNvCxnSpPr>
            <a:stCxn id="9" idx="2"/>
            <a:endCxn id="39" idx="0"/>
          </p:cNvCxnSpPr>
          <p:nvPr/>
        </p:nvCxnSpPr>
        <p:spPr>
          <a:xfrm flipH="1">
            <a:off x="1819048" y="4384885"/>
            <a:ext cx="3026" cy="5159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88670C2C-7A34-4AB1-9E68-FF9EF7903E38}"/>
              </a:ext>
            </a:extLst>
          </p:cNvPr>
          <p:cNvCxnSpPr>
            <a:cxnSpLocks/>
            <a:stCxn id="38" idx="3"/>
            <a:endCxn id="3" idx="1"/>
          </p:cNvCxnSpPr>
          <p:nvPr/>
        </p:nvCxnSpPr>
        <p:spPr>
          <a:xfrm>
            <a:off x="2445085" y="2179372"/>
            <a:ext cx="63446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1EB431B3-55EE-D6FA-D8BD-36357DA1DF51}"/>
              </a:ext>
            </a:extLst>
          </p:cNvPr>
          <p:cNvCxnSpPr>
            <a:cxnSpLocks/>
            <a:stCxn id="39" idx="3"/>
            <a:endCxn id="22" idx="1"/>
          </p:cNvCxnSpPr>
          <p:nvPr/>
        </p:nvCxnSpPr>
        <p:spPr>
          <a:xfrm>
            <a:off x="2442059" y="5369308"/>
            <a:ext cx="581560"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FC71B51C-F603-AB09-35C9-D4671146B5F9}"/>
              </a:ext>
            </a:extLst>
          </p:cNvPr>
          <p:cNvSpPr/>
          <p:nvPr/>
        </p:nvSpPr>
        <p:spPr>
          <a:xfrm>
            <a:off x="3079548" y="3267401"/>
            <a:ext cx="1246022" cy="937029"/>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Low acuity patient</a:t>
            </a:r>
          </a:p>
        </p:txBody>
      </p:sp>
      <p:cxnSp>
        <p:nvCxnSpPr>
          <p:cNvPr id="12" name="Straight Arrow Connector 11">
            <a:extLst>
              <a:ext uri="{FF2B5EF4-FFF2-40B4-BE49-F238E27FC236}">
                <a16:creationId xmlns:a16="http://schemas.microsoft.com/office/drawing/2014/main" id="{1BFEF0BD-6818-A75C-3E1F-5BAFC8C78B62}"/>
              </a:ext>
            </a:extLst>
          </p:cNvPr>
          <p:cNvCxnSpPr>
            <a:cxnSpLocks/>
            <a:stCxn id="9" idx="3"/>
            <a:endCxn id="11" idx="1"/>
          </p:cNvCxnSpPr>
          <p:nvPr/>
        </p:nvCxnSpPr>
        <p:spPr>
          <a:xfrm>
            <a:off x="2445085" y="3735916"/>
            <a:ext cx="63446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AFBA1150-6331-1BDC-E9F6-FA8BC734723D}"/>
              </a:ext>
            </a:extLst>
          </p:cNvPr>
          <p:cNvSpPr/>
          <p:nvPr/>
        </p:nvSpPr>
        <p:spPr>
          <a:xfrm>
            <a:off x="5066589" y="3267401"/>
            <a:ext cx="1246022" cy="937029"/>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FastTrack</a:t>
            </a:r>
          </a:p>
        </p:txBody>
      </p:sp>
      <p:cxnSp>
        <p:nvCxnSpPr>
          <p:cNvPr id="21" name="Straight Arrow Connector 20">
            <a:extLst>
              <a:ext uri="{FF2B5EF4-FFF2-40B4-BE49-F238E27FC236}">
                <a16:creationId xmlns:a16="http://schemas.microsoft.com/office/drawing/2014/main" id="{70E7FEA6-8AF2-6214-15A6-EEE3EEDAA8FB}"/>
              </a:ext>
            </a:extLst>
          </p:cNvPr>
          <p:cNvCxnSpPr>
            <a:cxnSpLocks/>
            <a:stCxn id="11" idx="3"/>
            <a:endCxn id="19" idx="1"/>
          </p:cNvCxnSpPr>
          <p:nvPr/>
        </p:nvCxnSpPr>
        <p:spPr>
          <a:xfrm>
            <a:off x="4325571" y="3735916"/>
            <a:ext cx="74101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D3BA8F29-09C5-87FF-5452-4FDB21782FF4}"/>
              </a:ext>
            </a:extLst>
          </p:cNvPr>
          <p:cNvCxnSpPr>
            <a:cxnSpLocks/>
            <a:stCxn id="19" idx="0"/>
            <a:endCxn id="26" idx="2"/>
          </p:cNvCxnSpPr>
          <p:nvPr/>
        </p:nvCxnSpPr>
        <p:spPr>
          <a:xfrm flipV="1">
            <a:off x="5689600" y="2647887"/>
            <a:ext cx="0" cy="61951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a:extLst>
              <a:ext uri="{FF2B5EF4-FFF2-40B4-BE49-F238E27FC236}">
                <a16:creationId xmlns:a16="http://schemas.microsoft.com/office/drawing/2014/main" id="{762FF63A-B463-2FBE-7D90-2D8F63121F28}"/>
              </a:ext>
            </a:extLst>
          </p:cNvPr>
          <p:cNvCxnSpPr>
            <a:cxnSpLocks/>
            <a:stCxn id="22" idx="3"/>
          </p:cNvCxnSpPr>
          <p:nvPr/>
        </p:nvCxnSpPr>
        <p:spPr>
          <a:xfrm>
            <a:off x="4269641" y="5369309"/>
            <a:ext cx="204297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2" name="Flowchart: Alternate Process 41">
            <a:extLst>
              <a:ext uri="{FF2B5EF4-FFF2-40B4-BE49-F238E27FC236}">
                <a16:creationId xmlns:a16="http://schemas.microsoft.com/office/drawing/2014/main" id="{6453F14E-A593-3C70-82F2-A48930FAE950}"/>
              </a:ext>
            </a:extLst>
          </p:cNvPr>
          <p:cNvSpPr/>
          <p:nvPr/>
        </p:nvSpPr>
        <p:spPr>
          <a:xfrm>
            <a:off x="4457958" y="3433665"/>
            <a:ext cx="476244" cy="577852"/>
          </a:xfrm>
          <a:prstGeom prst="flowChartAlternateProcess">
            <a:avLst/>
          </a:prstGeom>
          <a:solidFill>
            <a:schemeClr val="accent5">
              <a:lumMod val="25000"/>
              <a:lumOff val="75000"/>
            </a:schemeClr>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tx1"/>
                </a:solidFill>
              </a:rPr>
              <a:t>5</a:t>
            </a:r>
          </a:p>
        </p:txBody>
      </p:sp>
      <p:sp>
        <p:nvSpPr>
          <p:cNvPr id="3" name="Rectangle 2">
            <a:extLst>
              <a:ext uri="{FF2B5EF4-FFF2-40B4-BE49-F238E27FC236}">
                <a16:creationId xmlns:a16="http://schemas.microsoft.com/office/drawing/2014/main" id="{6AF1A91A-5EF1-AE16-D858-AF412640429B}"/>
              </a:ext>
            </a:extLst>
          </p:cNvPr>
          <p:cNvSpPr/>
          <p:nvPr/>
        </p:nvSpPr>
        <p:spPr>
          <a:xfrm>
            <a:off x="3079548" y="1710858"/>
            <a:ext cx="1246022" cy="937029"/>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Medical screening exam</a:t>
            </a:r>
          </a:p>
        </p:txBody>
      </p:sp>
      <p:cxnSp>
        <p:nvCxnSpPr>
          <p:cNvPr id="7" name="Straight Arrow Connector 6">
            <a:extLst>
              <a:ext uri="{FF2B5EF4-FFF2-40B4-BE49-F238E27FC236}">
                <a16:creationId xmlns:a16="http://schemas.microsoft.com/office/drawing/2014/main" id="{DB4C8A21-DDD1-7921-D8C3-45A779CDB199}"/>
              </a:ext>
            </a:extLst>
          </p:cNvPr>
          <p:cNvCxnSpPr>
            <a:cxnSpLocks/>
            <a:stCxn id="3" idx="3"/>
            <a:endCxn id="26" idx="1"/>
          </p:cNvCxnSpPr>
          <p:nvPr/>
        </p:nvCxnSpPr>
        <p:spPr>
          <a:xfrm>
            <a:off x="4325571" y="2179372"/>
            <a:ext cx="74101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4897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62C789-1673-CAE4-A911-F2EE72302A39}"/>
              </a:ext>
            </a:extLst>
          </p:cNvPr>
          <p:cNvSpPr>
            <a:spLocks noGrp="1"/>
          </p:cNvSpPr>
          <p:nvPr>
            <p:ph type="title"/>
          </p:nvPr>
        </p:nvSpPr>
        <p:spPr/>
        <p:txBody>
          <a:bodyPr/>
          <a:lstStyle/>
          <a:p>
            <a:r>
              <a:rPr lang="en-US"/>
              <a:t>Treatment Process</a:t>
            </a:r>
          </a:p>
        </p:txBody>
      </p:sp>
      <p:sp>
        <p:nvSpPr>
          <p:cNvPr id="10" name="Rectangle 9">
            <a:extLst>
              <a:ext uri="{FF2B5EF4-FFF2-40B4-BE49-F238E27FC236}">
                <a16:creationId xmlns:a16="http://schemas.microsoft.com/office/drawing/2014/main" id="{73A4748D-5D27-1118-BFB9-9841CB710D4E}"/>
              </a:ext>
            </a:extLst>
          </p:cNvPr>
          <p:cNvSpPr/>
          <p:nvPr/>
        </p:nvSpPr>
        <p:spPr>
          <a:xfrm>
            <a:off x="5018736" y="2705901"/>
            <a:ext cx="1246022" cy="1297937"/>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Medical screening exam</a:t>
            </a:r>
          </a:p>
        </p:txBody>
      </p:sp>
      <p:sp>
        <p:nvSpPr>
          <p:cNvPr id="11" name="Rectangle 10">
            <a:extLst>
              <a:ext uri="{FF2B5EF4-FFF2-40B4-BE49-F238E27FC236}">
                <a16:creationId xmlns:a16="http://schemas.microsoft.com/office/drawing/2014/main" id="{F1186EF4-5782-9E64-F010-1B3594BDBFFB}"/>
              </a:ext>
            </a:extLst>
          </p:cNvPr>
          <p:cNvSpPr/>
          <p:nvPr/>
        </p:nvSpPr>
        <p:spPr>
          <a:xfrm>
            <a:off x="6722365" y="2705899"/>
            <a:ext cx="1246022" cy="1297939"/>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Treatment plan and provider disposition</a:t>
            </a:r>
          </a:p>
        </p:txBody>
      </p:sp>
      <p:sp>
        <p:nvSpPr>
          <p:cNvPr id="14" name="Rectangle 13">
            <a:extLst>
              <a:ext uri="{FF2B5EF4-FFF2-40B4-BE49-F238E27FC236}">
                <a16:creationId xmlns:a16="http://schemas.microsoft.com/office/drawing/2014/main" id="{CB1D5CF1-737C-7E11-6A50-C60BD285C7EB}"/>
              </a:ext>
            </a:extLst>
          </p:cNvPr>
          <p:cNvSpPr/>
          <p:nvPr/>
        </p:nvSpPr>
        <p:spPr>
          <a:xfrm>
            <a:off x="8365592" y="1615846"/>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Discharge</a:t>
            </a:r>
          </a:p>
        </p:txBody>
      </p:sp>
      <p:sp>
        <p:nvSpPr>
          <p:cNvPr id="15" name="Rectangle 14">
            <a:extLst>
              <a:ext uri="{FF2B5EF4-FFF2-40B4-BE49-F238E27FC236}">
                <a16:creationId xmlns:a16="http://schemas.microsoft.com/office/drawing/2014/main" id="{6337537C-D51A-F924-9376-3A9652104572}"/>
              </a:ext>
            </a:extLst>
          </p:cNvPr>
          <p:cNvSpPr/>
          <p:nvPr/>
        </p:nvSpPr>
        <p:spPr>
          <a:xfrm>
            <a:off x="8364959" y="4137191"/>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Admit</a:t>
            </a:r>
          </a:p>
        </p:txBody>
      </p:sp>
      <p:sp>
        <p:nvSpPr>
          <p:cNvPr id="16" name="Rectangle 15">
            <a:extLst>
              <a:ext uri="{FF2B5EF4-FFF2-40B4-BE49-F238E27FC236}">
                <a16:creationId xmlns:a16="http://schemas.microsoft.com/office/drawing/2014/main" id="{199484DA-CE21-1C5A-5509-41252E7F1B26}"/>
              </a:ext>
            </a:extLst>
          </p:cNvPr>
          <p:cNvSpPr/>
          <p:nvPr/>
        </p:nvSpPr>
        <p:spPr>
          <a:xfrm>
            <a:off x="9745676" y="4839173"/>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Sent to inpatient unit</a:t>
            </a:r>
          </a:p>
        </p:txBody>
      </p:sp>
      <p:cxnSp>
        <p:nvCxnSpPr>
          <p:cNvPr id="28" name="Straight Arrow Connector 27">
            <a:extLst>
              <a:ext uri="{FF2B5EF4-FFF2-40B4-BE49-F238E27FC236}">
                <a16:creationId xmlns:a16="http://schemas.microsoft.com/office/drawing/2014/main" id="{3F7F4B62-CF2E-1C9F-1BFA-E9ECCE7F7FCF}"/>
              </a:ext>
            </a:extLst>
          </p:cNvPr>
          <p:cNvCxnSpPr>
            <a:cxnSpLocks/>
            <a:stCxn id="10" idx="3"/>
            <a:endCxn id="11" idx="1"/>
          </p:cNvCxnSpPr>
          <p:nvPr/>
        </p:nvCxnSpPr>
        <p:spPr>
          <a:xfrm flipV="1">
            <a:off x="6264759" y="3354869"/>
            <a:ext cx="457607"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028D775A-A026-6EEB-C820-DDAD85C8F643}"/>
              </a:ext>
            </a:extLst>
          </p:cNvPr>
          <p:cNvCxnSpPr>
            <a:cxnSpLocks/>
            <a:stCxn id="11" idx="3"/>
            <a:endCxn id="14" idx="2"/>
          </p:cNvCxnSpPr>
          <p:nvPr/>
        </p:nvCxnSpPr>
        <p:spPr>
          <a:xfrm flipV="1">
            <a:off x="7968388" y="2442615"/>
            <a:ext cx="1020215" cy="91225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1AEF326E-C3F1-AC79-DDDE-8CC1D7F899B2}"/>
              </a:ext>
            </a:extLst>
          </p:cNvPr>
          <p:cNvCxnSpPr>
            <a:stCxn id="11" idx="3"/>
            <a:endCxn id="15" idx="0"/>
          </p:cNvCxnSpPr>
          <p:nvPr/>
        </p:nvCxnSpPr>
        <p:spPr>
          <a:xfrm>
            <a:off x="7968387" y="3354868"/>
            <a:ext cx="1019583" cy="78232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3" name="Connector: Elbow 42">
            <a:extLst>
              <a:ext uri="{FF2B5EF4-FFF2-40B4-BE49-F238E27FC236}">
                <a16:creationId xmlns:a16="http://schemas.microsoft.com/office/drawing/2014/main" id="{A63896F8-49CD-DB08-02AD-FED27B81253F}"/>
              </a:ext>
            </a:extLst>
          </p:cNvPr>
          <p:cNvCxnSpPr>
            <a:stCxn id="15" idx="2"/>
            <a:endCxn id="16" idx="1"/>
          </p:cNvCxnSpPr>
          <p:nvPr/>
        </p:nvCxnSpPr>
        <p:spPr>
          <a:xfrm rot="16200000" flipH="1">
            <a:off x="9222523" y="4729407"/>
            <a:ext cx="288598" cy="757705"/>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19" name="Explosion: 8 Points 18">
            <a:extLst>
              <a:ext uri="{FF2B5EF4-FFF2-40B4-BE49-F238E27FC236}">
                <a16:creationId xmlns:a16="http://schemas.microsoft.com/office/drawing/2014/main" id="{FFD9022A-AE71-CFE4-7D4A-9F7B1303794C}"/>
              </a:ext>
            </a:extLst>
          </p:cNvPr>
          <p:cNvSpPr/>
          <p:nvPr/>
        </p:nvSpPr>
        <p:spPr>
          <a:xfrm>
            <a:off x="8534935" y="5103475"/>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7</a:t>
            </a:r>
          </a:p>
        </p:txBody>
      </p:sp>
      <p:sp>
        <p:nvSpPr>
          <p:cNvPr id="21" name="Explosion: 8 Points 20">
            <a:extLst>
              <a:ext uri="{FF2B5EF4-FFF2-40B4-BE49-F238E27FC236}">
                <a16:creationId xmlns:a16="http://schemas.microsoft.com/office/drawing/2014/main" id="{FB728393-0D92-8D7F-6374-F08B2A4B7C50}"/>
              </a:ext>
            </a:extLst>
          </p:cNvPr>
          <p:cNvSpPr/>
          <p:nvPr/>
        </p:nvSpPr>
        <p:spPr>
          <a:xfrm>
            <a:off x="8308341" y="2994824"/>
            <a:ext cx="906069" cy="577852"/>
          </a:xfrm>
          <a:prstGeom prst="irregularSeal1">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bg1"/>
                </a:solidFill>
              </a:rPr>
              <a:t>6</a:t>
            </a:r>
          </a:p>
        </p:txBody>
      </p:sp>
      <p:sp>
        <p:nvSpPr>
          <p:cNvPr id="22" name="TextBox 21">
            <a:extLst>
              <a:ext uri="{FF2B5EF4-FFF2-40B4-BE49-F238E27FC236}">
                <a16:creationId xmlns:a16="http://schemas.microsoft.com/office/drawing/2014/main" id="{2F1F3CA5-8FAF-B08E-7755-067B12180FDD}"/>
              </a:ext>
            </a:extLst>
          </p:cNvPr>
          <p:cNvSpPr txBox="1"/>
          <p:nvPr/>
        </p:nvSpPr>
        <p:spPr>
          <a:xfrm>
            <a:off x="660401" y="1636857"/>
            <a:ext cx="3774999" cy="2292935"/>
          </a:xfrm>
          <a:prstGeom prst="rect">
            <a:avLst/>
          </a:prstGeom>
          <a:noFill/>
          <a:ln>
            <a:solidFill>
              <a:schemeClr val="tx1"/>
            </a:solidFill>
            <a:prstDash val="dash"/>
          </a:ln>
        </p:spPr>
        <p:txBody>
          <a:bodyPr wrap="square" rtlCol="0">
            <a:spAutoFit/>
          </a:bodyPr>
          <a:lstStyle/>
          <a:p>
            <a:pPr marL="320029" indent="-320029">
              <a:spcAft>
                <a:spcPts val="643"/>
              </a:spcAft>
              <a:buAutoNum type="arabicPeriod" startAt="6"/>
            </a:pPr>
            <a:r>
              <a:rPr lang="en-US" sz="1600"/>
              <a:t>Long wait times between treatment plan orders and actual treatment</a:t>
            </a:r>
          </a:p>
          <a:p>
            <a:pPr marL="693395" lvl="1" indent="-266690">
              <a:spcAft>
                <a:spcPts val="643"/>
              </a:spcAft>
              <a:buFont typeface="Arial" panose="020B0604020202020204" pitchFamily="34" charset="0"/>
              <a:buChar char="•"/>
            </a:pPr>
            <a:r>
              <a:rPr lang="en-US" sz="1600"/>
              <a:t>Includes long lab and/or radiology turnaround times</a:t>
            </a:r>
          </a:p>
          <a:p>
            <a:pPr marL="693395" lvl="1" indent="-266690">
              <a:spcAft>
                <a:spcPts val="643"/>
              </a:spcAft>
              <a:buFont typeface="Arial" panose="020B0604020202020204" pitchFamily="34" charset="0"/>
              <a:buChar char="•"/>
            </a:pPr>
            <a:r>
              <a:rPr lang="en-US" sz="1600"/>
              <a:t>Some treatment plans could have been ordered before screening</a:t>
            </a:r>
          </a:p>
          <a:p>
            <a:pPr marL="320029" indent="-320029">
              <a:spcAft>
                <a:spcPts val="643"/>
              </a:spcAft>
              <a:buAutoNum type="arabicPeriod" startAt="7"/>
            </a:pPr>
            <a:r>
              <a:rPr lang="en-US" sz="1600"/>
              <a:t>Boarding/ED Holds</a:t>
            </a:r>
          </a:p>
        </p:txBody>
      </p:sp>
      <p:sp>
        <p:nvSpPr>
          <p:cNvPr id="23" name="Arrow: Left 22">
            <a:extLst>
              <a:ext uri="{FF2B5EF4-FFF2-40B4-BE49-F238E27FC236}">
                <a16:creationId xmlns:a16="http://schemas.microsoft.com/office/drawing/2014/main" id="{9F9AF038-70EC-C626-1EB3-E5E76228C10A}"/>
              </a:ext>
            </a:extLst>
          </p:cNvPr>
          <p:cNvSpPr/>
          <p:nvPr/>
        </p:nvSpPr>
        <p:spPr>
          <a:xfrm>
            <a:off x="1025852" y="5365763"/>
            <a:ext cx="7105959" cy="577836"/>
          </a:xfrm>
          <a:prstGeom prst="leftArrow">
            <a:avLst/>
          </a:prstGeom>
          <a:solidFill>
            <a:srgbClr val="C00000"/>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sz="1432"/>
          </a:p>
        </p:txBody>
      </p:sp>
      <p:sp>
        <p:nvSpPr>
          <p:cNvPr id="24" name="TextBox 23">
            <a:extLst>
              <a:ext uri="{FF2B5EF4-FFF2-40B4-BE49-F238E27FC236}">
                <a16:creationId xmlns:a16="http://schemas.microsoft.com/office/drawing/2014/main" id="{5CA0CA86-3239-0EE6-7EEF-B5B5DC85607D}"/>
              </a:ext>
            </a:extLst>
          </p:cNvPr>
          <p:cNvSpPr txBox="1"/>
          <p:nvPr/>
        </p:nvSpPr>
        <p:spPr>
          <a:xfrm>
            <a:off x="1271081" y="4675042"/>
            <a:ext cx="6697306" cy="577836"/>
          </a:xfrm>
          <a:prstGeom prst="rect">
            <a:avLst/>
          </a:prstGeom>
          <a:noFill/>
        </p:spPr>
        <p:txBody>
          <a:bodyPr wrap="square" lIns="0" tIns="0" rIns="0" bIns="0" rtlCol="0">
            <a:noAutofit/>
          </a:bodyPr>
          <a:lstStyle/>
          <a:p>
            <a:pPr algn="ctr">
              <a:spcAft>
                <a:spcPts val="373"/>
              </a:spcAft>
            </a:pPr>
            <a:r>
              <a:rPr lang="en-US" sz="1493" b="1" i="1">
                <a:latin typeface="Arial" panose="020B0604020202020204" pitchFamily="34" charset="0"/>
                <a:cs typeface="Arial" panose="020B0604020202020204" pitchFamily="34" charset="0"/>
              </a:rPr>
              <a:t>Issues in the discharge process and excessive boarders/ED holds impact upstream of the ED, leading to overcrowding, throughput issues, increased LWBS, and increased staff and patient dissatisfaction</a:t>
            </a:r>
          </a:p>
        </p:txBody>
      </p:sp>
    </p:spTree>
    <p:extLst>
      <p:ext uri="{BB962C8B-B14F-4D97-AF65-F5344CB8AC3E}">
        <p14:creationId xmlns:p14="http://schemas.microsoft.com/office/powerpoint/2010/main" val="3988266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62C789-1673-CAE4-A911-F2EE72302A39}"/>
              </a:ext>
            </a:extLst>
          </p:cNvPr>
          <p:cNvSpPr>
            <a:spLocks noGrp="1"/>
          </p:cNvSpPr>
          <p:nvPr>
            <p:ph type="title"/>
          </p:nvPr>
        </p:nvSpPr>
        <p:spPr/>
        <p:txBody>
          <a:bodyPr/>
          <a:lstStyle/>
          <a:p>
            <a:r>
              <a:rPr lang="en-US"/>
              <a:t>Treatment Process: Recommendations</a:t>
            </a:r>
          </a:p>
        </p:txBody>
      </p:sp>
      <p:sp>
        <p:nvSpPr>
          <p:cNvPr id="10" name="Rectangle 9">
            <a:extLst>
              <a:ext uri="{FF2B5EF4-FFF2-40B4-BE49-F238E27FC236}">
                <a16:creationId xmlns:a16="http://schemas.microsoft.com/office/drawing/2014/main" id="{73A4748D-5D27-1118-BFB9-9841CB710D4E}"/>
              </a:ext>
            </a:extLst>
          </p:cNvPr>
          <p:cNvSpPr/>
          <p:nvPr/>
        </p:nvSpPr>
        <p:spPr>
          <a:xfrm>
            <a:off x="5618904" y="2774960"/>
            <a:ext cx="1246022" cy="1297937"/>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Medical screening exam</a:t>
            </a:r>
          </a:p>
        </p:txBody>
      </p:sp>
      <p:sp>
        <p:nvSpPr>
          <p:cNvPr id="11" name="Rectangle 10">
            <a:extLst>
              <a:ext uri="{FF2B5EF4-FFF2-40B4-BE49-F238E27FC236}">
                <a16:creationId xmlns:a16="http://schemas.microsoft.com/office/drawing/2014/main" id="{F1186EF4-5782-9E64-F010-1B3594BDBFFB}"/>
              </a:ext>
            </a:extLst>
          </p:cNvPr>
          <p:cNvSpPr/>
          <p:nvPr/>
        </p:nvSpPr>
        <p:spPr>
          <a:xfrm>
            <a:off x="7078500" y="2774958"/>
            <a:ext cx="1246022" cy="1297939"/>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Treatment plan and provider disposition</a:t>
            </a:r>
          </a:p>
        </p:txBody>
      </p:sp>
      <p:sp>
        <p:nvSpPr>
          <p:cNvPr id="14" name="Rectangle 13">
            <a:extLst>
              <a:ext uri="{FF2B5EF4-FFF2-40B4-BE49-F238E27FC236}">
                <a16:creationId xmlns:a16="http://schemas.microsoft.com/office/drawing/2014/main" id="{CB1D5CF1-737C-7E11-6A50-C60BD285C7EB}"/>
              </a:ext>
            </a:extLst>
          </p:cNvPr>
          <p:cNvSpPr/>
          <p:nvPr/>
        </p:nvSpPr>
        <p:spPr>
          <a:xfrm>
            <a:off x="8628882" y="1684905"/>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Discharge</a:t>
            </a:r>
          </a:p>
        </p:txBody>
      </p:sp>
      <p:sp>
        <p:nvSpPr>
          <p:cNvPr id="15" name="Rectangle 14">
            <a:extLst>
              <a:ext uri="{FF2B5EF4-FFF2-40B4-BE49-F238E27FC236}">
                <a16:creationId xmlns:a16="http://schemas.microsoft.com/office/drawing/2014/main" id="{6337537C-D51A-F924-9376-3A9652104572}"/>
              </a:ext>
            </a:extLst>
          </p:cNvPr>
          <p:cNvSpPr/>
          <p:nvPr/>
        </p:nvSpPr>
        <p:spPr>
          <a:xfrm>
            <a:off x="8628249" y="4206250"/>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Admit</a:t>
            </a:r>
          </a:p>
        </p:txBody>
      </p:sp>
      <p:sp>
        <p:nvSpPr>
          <p:cNvPr id="16" name="Rectangle 15">
            <a:extLst>
              <a:ext uri="{FF2B5EF4-FFF2-40B4-BE49-F238E27FC236}">
                <a16:creationId xmlns:a16="http://schemas.microsoft.com/office/drawing/2014/main" id="{199484DA-CE21-1C5A-5509-41252E7F1B26}"/>
              </a:ext>
            </a:extLst>
          </p:cNvPr>
          <p:cNvSpPr/>
          <p:nvPr/>
        </p:nvSpPr>
        <p:spPr>
          <a:xfrm>
            <a:off x="10008965" y="4908232"/>
            <a:ext cx="1246022" cy="826770"/>
          </a:xfrm>
          <a:prstGeom prst="rect">
            <a:avLst/>
          </a:prstGeom>
          <a:solidFill>
            <a:schemeClr val="accent5"/>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solidFill>
                  <a:schemeClr val="bg1"/>
                </a:solidFill>
              </a:rPr>
              <a:t>Sent to inpatient unit</a:t>
            </a:r>
          </a:p>
        </p:txBody>
      </p:sp>
      <p:cxnSp>
        <p:nvCxnSpPr>
          <p:cNvPr id="28" name="Straight Arrow Connector 27">
            <a:extLst>
              <a:ext uri="{FF2B5EF4-FFF2-40B4-BE49-F238E27FC236}">
                <a16:creationId xmlns:a16="http://schemas.microsoft.com/office/drawing/2014/main" id="{3F7F4B62-CF2E-1C9F-1BFA-E9ECCE7F7FCF}"/>
              </a:ext>
            </a:extLst>
          </p:cNvPr>
          <p:cNvCxnSpPr>
            <a:cxnSpLocks/>
            <a:stCxn id="10" idx="3"/>
            <a:endCxn id="11" idx="1"/>
          </p:cNvCxnSpPr>
          <p:nvPr/>
        </p:nvCxnSpPr>
        <p:spPr>
          <a:xfrm flipV="1">
            <a:off x="6864926" y="3423928"/>
            <a:ext cx="213574"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a:extLst>
              <a:ext uri="{FF2B5EF4-FFF2-40B4-BE49-F238E27FC236}">
                <a16:creationId xmlns:a16="http://schemas.microsoft.com/office/drawing/2014/main" id="{028D775A-A026-6EEB-C820-DDAD85C8F643}"/>
              </a:ext>
            </a:extLst>
          </p:cNvPr>
          <p:cNvCxnSpPr>
            <a:cxnSpLocks/>
            <a:stCxn id="11" idx="3"/>
            <a:endCxn id="14" idx="2"/>
          </p:cNvCxnSpPr>
          <p:nvPr/>
        </p:nvCxnSpPr>
        <p:spPr>
          <a:xfrm flipV="1">
            <a:off x="8324523" y="2511674"/>
            <a:ext cx="927370" cy="91225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1AEF326E-C3F1-AC79-DDDE-8CC1D7F899B2}"/>
              </a:ext>
            </a:extLst>
          </p:cNvPr>
          <p:cNvCxnSpPr>
            <a:stCxn id="11" idx="3"/>
            <a:endCxn id="15" idx="0"/>
          </p:cNvCxnSpPr>
          <p:nvPr/>
        </p:nvCxnSpPr>
        <p:spPr>
          <a:xfrm>
            <a:off x="8324523" y="3423927"/>
            <a:ext cx="926737" cy="78232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3" name="Connector: Elbow 42">
            <a:extLst>
              <a:ext uri="{FF2B5EF4-FFF2-40B4-BE49-F238E27FC236}">
                <a16:creationId xmlns:a16="http://schemas.microsoft.com/office/drawing/2014/main" id="{A63896F8-49CD-DB08-02AD-FED27B81253F}"/>
              </a:ext>
            </a:extLst>
          </p:cNvPr>
          <p:cNvCxnSpPr>
            <a:stCxn id="15" idx="2"/>
            <a:endCxn id="16" idx="1"/>
          </p:cNvCxnSpPr>
          <p:nvPr/>
        </p:nvCxnSpPr>
        <p:spPr>
          <a:xfrm rot="16200000" flipH="1">
            <a:off x="9485813" y="4798466"/>
            <a:ext cx="288598" cy="757705"/>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19" name="Flowchart: Alternate Process 18">
            <a:extLst>
              <a:ext uri="{FF2B5EF4-FFF2-40B4-BE49-F238E27FC236}">
                <a16:creationId xmlns:a16="http://schemas.microsoft.com/office/drawing/2014/main" id="{FFD9022A-AE71-CFE4-7D4A-9F7B1303794C}"/>
              </a:ext>
            </a:extLst>
          </p:cNvPr>
          <p:cNvSpPr/>
          <p:nvPr/>
        </p:nvSpPr>
        <p:spPr>
          <a:xfrm>
            <a:off x="9051755" y="5172534"/>
            <a:ext cx="484632" cy="577852"/>
          </a:xfrm>
          <a:prstGeom prst="flowChartAlternateProcess">
            <a:avLst/>
          </a:prstGeom>
          <a:solidFill>
            <a:schemeClr val="accent5">
              <a:lumMod val="25000"/>
              <a:lumOff val="75000"/>
            </a:schemeClr>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tx1"/>
                </a:solidFill>
              </a:rPr>
              <a:t>7</a:t>
            </a:r>
          </a:p>
        </p:txBody>
      </p:sp>
      <p:sp>
        <p:nvSpPr>
          <p:cNvPr id="21" name="Flowchart: Alternate Process 20">
            <a:extLst>
              <a:ext uri="{FF2B5EF4-FFF2-40B4-BE49-F238E27FC236}">
                <a16:creationId xmlns:a16="http://schemas.microsoft.com/office/drawing/2014/main" id="{FB728393-0D92-8D7F-6374-F08B2A4B7C50}"/>
              </a:ext>
            </a:extLst>
          </p:cNvPr>
          <p:cNvSpPr/>
          <p:nvPr/>
        </p:nvSpPr>
        <p:spPr>
          <a:xfrm>
            <a:off x="8489769" y="2726025"/>
            <a:ext cx="484632" cy="577852"/>
          </a:xfrm>
          <a:prstGeom prst="flowChartAlternateProcess">
            <a:avLst/>
          </a:prstGeom>
          <a:solidFill>
            <a:schemeClr val="accent5">
              <a:lumMod val="25000"/>
              <a:lumOff val="75000"/>
            </a:schemeClr>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tx1"/>
                </a:solidFill>
              </a:rPr>
              <a:t>6</a:t>
            </a:r>
          </a:p>
        </p:txBody>
      </p:sp>
      <p:sp>
        <p:nvSpPr>
          <p:cNvPr id="8" name="Rectangle 7">
            <a:extLst>
              <a:ext uri="{FF2B5EF4-FFF2-40B4-BE49-F238E27FC236}">
                <a16:creationId xmlns:a16="http://schemas.microsoft.com/office/drawing/2014/main" id="{EFF5CB1F-C88F-DBCA-C0A3-899E4C5E343E}"/>
              </a:ext>
            </a:extLst>
          </p:cNvPr>
          <p:cNvSpPr/>
          <p:nvPr/>
        </p:nvSpPr>
        <p:spPr>
          <a:xfrm>
            <a:off x="5618903" y="1792601"/>
            <a:ext cx="1639944" cy="826770"/>
          </a:xfrm>
          <a:prstGeom prst="rect">
            <a:avLst/>
          </a:prstGeom>
          <a:solidFill>
            <a:schemeClr val="accent2"/>
          </a:solidFill>
          <a:ln w="6350">
            <a:solidFill>
              <a:schemeClr val="accent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a:t>Order tests during triage (SOP, PIT, etc.)</a:t>
            </a:r>
          </a:p>
        </p:txBody>
      </p:sp>
      <p:cxnSp>
        <p:nvCxnSpPr>
          <p:cNvPr id="30" name="Straight Arrow Connector 29">
            <a:extLst>
              <a:ext uri="{FF2B5EF4-FFF2-40B4-BE49-F238E27FC236}">
                <a16:creationId xmlns:a16="http://schemas.microsoft.com/office/drawing/2014/main" id="{7E927558-724F-C420-A450-61668E851401}"/>
              </a:ext>
            </a:extLst>
          </p:cNvPr>
          <p:cNvCxnSpPr>
            <a:cxnSpLocks/>
            <a:endCxn id="10" idx="1"/>
          </p:cNvCxnSpPr>
          <p:nvPr/>
        </p:nvCxnSpPr>
        <p:spPr>
          <a:xfrm>
            <a:off x="4587358" y="3423928"/>
            <a:ext cx="103154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1A5FE2AF-1C15-9FC9-9554-74AF399CABCC}"/>
              </a:ext>
            </a:extLst>
          </p:cNvPr>
          <p:cNvCxnSpPr>
            <a:cxnSpLocks/>
            <a:endCxn id="8" idx="1"/>
          </p:cNvCxnSpPr>
          <p:nvPr/>
        </p:nvCxnSpPr>
        <p:spPr>
          <a:xfrm>
            <a:off x="4657603" y="2205986"/>
            <a:ext cx="9613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1" name="Connector: Elbow 40">
            <a:extLst>
              <a:ext uri="{FF2B5EF4-FFF2-40B4-BE49-F238E27FC236}">
                <a16:creationId xmlns:a16="http://schemas.microsoft.com/office/drawing/2014/main" id="{B02464D2-F950-D2E0-EFE1-19C8436B65EE}"/>
              </a:ext>
            </a:extLst>
          </p:cNvPr>
          <p:cNvCxnSpPr>
            <a:stCxn id="8" idx="3"/>
            <a:endCxn id="11" idx="0"/>
          </p:cNvCxnSpPr>
          <p:nvPr/>
        </p:nvCxnSpPr>
        <p:spPr>
          <a:xfrm>
            <a:off x="7258847" y="2205986"/>
            <a:ext cx="442664" cy="568971"/>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42" name="Flowchart: Alternate Process 41">
            <a:extLst>
              <a:ext uri="{FF2B5EF4-FFF2-40B4-BE49-F238E27FC236}">
                <a16:creationId xmlns:a16="http://schemas.microsoft.com/office/drawing/2014/main" id="{AE06EB38-B5C8-79CF-3927-DD0B2D09C51F}"/>
              </a:ext>
            </a:extLst>
          </p:cNvPr>
          <p:cNvSpPr/>
          <p:nvPr/>
        </p:nvSpPr>
        <p:spPr>
          <a:xfrm>
            <a:off x="4857259" y="1894096"/>
            <a:ext cx="484632" cy="577852"/>
          </a:xfrm>
          <a:prstGeom prst="flowChartAlternateProcess">
            <a:avLst/>
          </a:prstGeom>
          <a:solidFill>
            <a:schemeClr val="accent5">
              <a:lumMod val="25000"/>
              <a:lumOff val="75000"/>
            </a:schemeClr>
          </a:solidFill>
          <a:ln w="6350">
            <a:solidFill>
              <a:schemeClr val="tx1"/>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1432" b="1">
                <a:solidFill>
                  <a:schemeClr val="tx1"/>
                </a:solidFill>
              </a:rPr>
              <a:t>6</a:t>
            </a:r>
          </a:p>
        </p:txBody>
      </p:sp>
      <p:sp>
        <p:nvSpPr>
          <p:cNvPr id="3" name="TextBox 2">
            <a:extLst>
              <a:ext uri="{FF2B5EF4-FFF2-40B4-BE49-F238E27FC236}">
                <a16:creationId xmlns:a16="http://schemas.microsoft.com/office/drawing/2014/main" id="{DFE8E3E2-5132-AA53-5DED-B53DB7F8E65B}"/>
              </a:ext>
            </a:extLst>
          </p:cNvPr>
          <p:cNvSpPr txBox="1"/>
          <p:nvPr/>
        </p:nvSpPr>
        <p:spPr>
          <a:xfrm>
            <a:off x="660401" y="1636857"/>
            <a:ext cx="3774999" cy="4001095"/>
          </a:xfrm>
          <a:prstGeom prst="rect">
            <a:avLst/>
          </a:prstGeom>
          <a:noFill/>
          <a:ln>
            <a:solidFill>
              <a:schemeClr val="tx1"/>
            </a:solidFill>
            <a:prstDash val="dash"/>
          </a:ln>
        </p:spPr>
        <p:txBody>
          <a:bodyPr wrap="square" rtlCol="0">
            <a:spAutoFit/>
          </a:bodyPr>
          <a:lstStyle/>
          <a:p>
            <a:pPr marL="320029" indent="-320029">
              <a:spcAft>
                <a:spcPts val="643"/>
              </a:spcAft>
              <a:buAutoNum type="arabicPeriod" startAt="6"/>
            </a:pPr>
            <a:r>
              <a:rPr lang="en-US" sz="1600"/>
              <a:t>Review treatment plan turnaround times</a:t>
            </a:r>
          </a:p>
          <a:p>
            <a:pPr marL="693395" lvl="1" indent="-266690">
              <a:spcAft>
                <a:spcPts val="643"/>
              </a:spcAft>
              <a:buFont typeface="Arial" panose="020B0604020202020204" pitchFamily="34" charset="0"/>
              <a:buChar char="•"/>
            </a:pPr>
            <a:r>
              <a:rPr lang="en-US" sz="1600"/>
              <a:t>Includes long lab and/or radiology turnaround times</a:t>
            </a:r>
          </a:p>
          <a:p>
            <a:pPr marL="693395" lvl="1" indent="-266690">
              <a:spcAft>
                <a:spcPts val="643"/>
              </a:spcAft>
              <a:buFont typeface="Arial" panose="020B0604020202020204" pitchFamily="34" charset="0"/>
              <a:buChar char="•"/>
            </a:pPr>
            <a:r>
              <a:rPr lang="en-US" sz="1600"/>
              <a:t>Some treatment plans could have been ordered before screening</a:t>
            </a:r>
          </a:p>
          <a:p>
            <a:pPr marL="320029" indent="-320029">
              <a:spcAft>
                <a:spcPts val="643"/>
              </a:spcAft>
              <a:buAutoNum type="arabicPeriod" startAt="7"/>
            </a:pPr>
            <a:r>
              <a:rPr lang="en-US" sz="1600"/>
              <a:t>Boarding/ED Holds</a:t>
            </a:r>
          </a:p>
          <a:p>
            <a:pPr marL="693395" lvl="1" indent="-266690">
              <a:spcAft>
                <a:spcPts val="643"/>
              </a:spcAft>
              <a:buFont typeface="Arial" panose="020B0604020202020204" pitchFamily="34" charset="0"/>
              <a:buChar char="•"/>
            </a:pPr>
            <a:r>
              <a:rPr lang="en-US" sz="1600"/>
              <a:t>Create an organization </a:t>
            </a:r>
            <a:r>
              <a:rPr lang="en-US" sz="1600" u="sng"/>
              <a:t>and</a:t>
            </a:r>
            <a:r>
              <a:rPr lang="en-US" sz="1600"/>
              <a:t> ED specific Surge plan</a:t>
            </a:r>
          </a:p>
          <a:p>
            <a:pPr marL="693395" lvl="1" indent="-266690">
              <a:spcAft>
                <a:spcPts val="643"/>
              </a:spcAft>
              <a:buFont typeface="Arial" panose="020B0604020202020204" pitchFamily="34" charset="0"/>
              <a:buChar char="•"/>
            </a:pPr>
            <a:r>
              <a:rPr lang="en-US" sz="1600"/>
              <a:t>Utilize the NEDOCS automated calculator</a:t>
            </a:r>
          </a:p>
          <a:p>
            <a:pPr marL="693395" lvl="1" indent="-266690">
              <a:spcAft>
                <a:spcPts val="643"/>
              </a:spcAft>
              <a:buFont typeface="Arial" panose="020B0604020202020204" pitchFamily="34" charset="0"/>
              <a:buChar char="•"/>
            </a:pPr>
            <a:r>
              <a:rPr lang="en-US" sz="1600"/>
              <a:t>Involve other departments, including Nursing Units</a:t>
            </a:r>
          </a:p>
        </p:txBody>
      </p:sp>
    </p:spTree>
    <p:extLst>
      <p:ext uri="{BB962C8B-B14F-4D97-AF65-F5344CB8AC3E}">
        <p14:creationId xmlns:p14="http://schemas.microsoft.com/office/powerpoint/2010/main" val="4233986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E4CB4EB-E0F6-4D6E-B4E4-8A6FDC5DFB93}"/>
              </a:ext>
            </a:extLst>
          </p:cNvPr>
          <p:cNvSpPr>
            <a:spLocks noGrp="1"/>
          </p:cNvSpPr>
          <p:nvPr>
            <p:ph sz="quarter" idx="15"/>
          </p:nvPr>
        </p:nvSpPr>
        <p:spPr>
          <a:xfrm>
            <a:off x="2623184" y="3886340"/>
            <a:ext cx="6530975" cy="776373"/>
          </a:xfrm>
        </p:spPr>
        <p:txBody>
          <a:bodyPr/>
          <a:lstStyle/>
          <a:p>
            <a:pPr>
              <a:spcBef>
                <a:spcPts val="0"/>
              </a:spcBef>
              <a:spcAft>
                <a:spcPts val="0"/>
              </a:spcAft>
            </a:pPr>
            <a:r>
              <a:rPr lang="en-US" dirty="0"/>
              <a:t>Carol Weber, Business Development Executive</a:t>
            </a:r>
          </a:p>
          <a:p>
            <a:pPr>
              <a:spcBef>
                <a:spcPts val="0"/>
              </a:spcBef>
              <a:spcAft>
                <a:spcPts val="0"/>
              </a:spcAft>
            </a:pPr>
            <a:r>
              <a:rPr lang="en-US" dirty="0"/>
              <a:t>Health Care Consulting Group</a:t>
            </a:r>
          </a:p>
        </p:txBody>
      </p:sp>
      <p:sp>
        <p:nvSpPr>
          <p:cNvPr id="3" name="Title 2">
            <a:extLst>
              <a:ext uri="{FF2B5EF4-FFF2-40B4-BE49-F238E27FC236}">
                <a16:creationId xmlns:a16="http://schemas.microsoft.com/office/drawing/2014/main" id="{259F3423-0DDF-4086-AD8A-F22EAD4C4E4C}"/>
              </a:ext>
            </a:extLst>
          </p:cNvPr>
          <p:cNvSpPr>
            <a:spLocks noGrp="1"/>
          </p:cNvSpPr>
          <p:nvPr>
            <p:ph type="title"/>
          </p:nvPr>
        </p:nvSpPr>
        <p:spPr/>
        <p:txBody>
          <a:bodyPr/>
          <a:lstStyle/>
          <a:p>
            <a:r>
              <a:rPr lang="en-US"/>
              <a:t>Today’s Presenters</a:t>
            </a:r>
          </a:p>
        </p:txBody>
      </p:sp>
      <p:sp>
        <p:nvSpPr>
          <p:cNvPr id="5" name="Slide Number Placeholder 4">
            <a:extLst>
              <a:ext uri="{FF2B5EF4-FFF2-40B4-BE49-F238E27FC236}">
                <a16:creationId xmlns:a16="http://schemas.microsoft.com/office/drawing/2014/main" id="{46B2B2CD-F162-422A-AC3A-0D8F777A0704}"/>
              </a:ext>
            </a:extLst>
          </p:cNvPr>
          <p:cNvSpPr>
            <a:spLocks noGrp="1"/>
          </p:cNvSpPr>
          <p:nvPr>
            <p:ph type="sldNum" sz="quarter" idx="17"/>
          </p:nvPr>
        </p:nvSpPr>
        <p:spPr/>
        <p:txBody>
          <a:bodyPr/>
          <a:lstStyle/>
          <a:p>
            <a:fld id="{D80659BF-CB79-4A8E-8A5E-9707540CF6F7}" type="slidenum">
              <a:rPr lang="en-US" smtClean="0"/>
              <a:pPr/>
              <a:t>2</a:t>
            </a:fld>
            <a:endParaRPr lang="en-US"/>
          </a:p>
        </p:txBody>
      </p:sp>
      <p:pic>
        <p:nvPicPr>
          <p:cNvPr id="4" name="Picture 3" descr="A person with blonde hair wearing a black jacket&#10;&#10;Description automatically generated">
            <a:extLst>
              <a:ext uri="{FF2B5EF4-FFF2-40B4-BE49-F238E27FC236}">
                <a16:creationId xmlns:a16="http://schemas.microsoft.com/office/drawing/2014/main" id="{92B36A73-9DD7-F91B-602F-DDFB340DA1B6}"/>
              </a:ext>
            </a:extLst>
          </p:cNvPr>
          <p:cNvPicPr>
            <a:picLocks noChangeAspect="1"/>
          </p:cNvPicPr>
          <p:nvPr/>
        </p:nvPicPr>
        <p:blipFill>
          <a:blip r:embed="rId3"/>
          <a:stretch>
            <a:fillRect/>
          </a:stretch>
        </p:blipFill>
        <p:spPr>
          <a:xfrm>
            <a:off x="729552" y="1599171"/>
            <a:ext cx="1382777" cy="1685637"/>
          </a:xfrm>
          <a:prstGeom prst="rect">
            <a:avLst/>
          </a:prstGeom>
        </p:spPr>
      </p:pic>
      <p:pic>
        <p:nvPicPr>
          <p:cNvPr id="6" name="Picture 5">
            <a:extLst>
              <a:ext uri="{FF2B5EF4-FFF2-40B4-BE49-F238E27FC236}">
                <a16:creationId xmlns:a16="http://schemas.microsoft.com/office/drawing/2014/main" id="{2CB82A68-C5B7-7C9E-63C0-610190F3FE5C}"/>
              </a:ext>
            </a:extLst>
          </p:cNvPr>
          <p:cNvPicPr>
            <a:picLocks noChangeAspect="1"/>
          </p:cNvPicPr>
          <p:nvPr/>
        </p:nvPicPr>
        <p:blipFill>
          <a:blip r:embed="rId4"/>
          <a:stretch>
            <a:fillRect/>
          </a:stretch>
        </p:blipFill>
        <p:spPr>
          <a:xfrm>
            <a:off x="716224" y="3421013"/>
            <a:ext cx="1396105" cy="1707028"/>
          </a:xfrm>
          <a:prstGeom prst="rect">
            <a:avLst/>
          </a:prstGeom>
        </p:spPr>
      </p:pic>
      <p:sp>
        <p:nvSpPr>
          <p:cNvPr id="9" name="Content Placeholder 1">
            <a:extLst>
              <a:ext uri="{FF2B5EF4-FFF2-40B4-BE49-F238E27FC236}">
                <a16:creationId xmlns:a16="http://schemas.microsoft.com/office/drawing/2014/main" id="{4CAD6D65-76BA-4819-4BD4-30CEE4D3DA94}"/>
              </a:ext>
            </a:extLst>
          </p:cNvPr>
          <p:cNvSpPr txBox="1">
            <a:spLocks/>
          </p:cNvSpPr>
          <p:nvPr/>
        </p:nvSpPr>
        <p:spPr>
          <a:xfrm>
            <a:off x="2623184" y="2214881"/>
            <a:ext cx="6530975" cy="815558"/>
          </a:xfrm>
          <a:prstGeom prst="rect">
            <a:avLst/>
          </a:prstGeom>
        </p:spPr>
        <p:txBody>
          <a:bodyPr vert="horz" lIns="0" tIns="0" rIns="0" bIns="0" spcCol="274320" rtlCol="0">
            <a:noAutofit/>
          </a:bodyPr>
          <a:lstStyle>
            <a:lvl1pPr marL="0" indent="0" algn="l" defTabSz="884964" rtl="0" eaLnBrk="1" latinLnBrk="0" hangingPunct="1">
              <a:lnSpc>
                <a:spcPct val="100000"/>
              </a:lnSpc>
              <a:spcBef>
                <a:spcPts val="1800"/>
              </a:spcBef>
              <a:spcAft>
                <a:spcPts val="1200"/>
              </a:spcAft>
              <a:buFont typeface="Arial" panose="020B0604020202020204" pitchFamily="34" charset="0"/>
              <a:buNone/>
              <a:defRPr sz="2000" kern="1200" baseline="0">
                <a:solidFill>
                  <a:schemeClr val="tx2"/>
                </a:solidFill>
                <a:latin typeface="+mj-lt"/>
                <a:ea typeface="+mn-ea"/>
                <a:cs typeface="Arial" panose="020B0604020202020204" pitchFamily="34" charset="0"/>
              </a:defRPr>
            </a:lvl1pPr>
            <a:lvl2pPr marL="0" indent="0" algn="l" defTabSz="884964" rtl="0" eaLnBrk="1" latinLnBrk="0" hangingPunct="1">
              <a:lnSpc>
                <a:spcPct val="100000"/>
              </a:lnSpc>
              <a:spcBef>
                <a:spcPts val="1200"/>
              </a:spcBef>
              <a:spcAft>
                <a:spcPts val="300"/>
              </a:spcAft>
              <a:buFontTx/>
              <a:buNone/>
              <a:defRPr sz="1600" b="1" kern="1200" cap="all" spc="57" baseline="0">
                <a:solidFill>
                  <a:schemeClr val="accent5"/>
                </a:solidFill>
                <a:latin typeface="+mn-lt"/>
                <a:ea typeface="+mn-ea"/>
                <a:cs typeface="Arial" panose="020B0604020202020204" pitchFamily="34" charset="0"/>
              </a:defRPr>
            </a:lvl2pPr>
            <a:lvl3pPr marL="0" indent="0" algn="l" defTabSz="884964" rtl="0" eaLnBrk="1" latinLnBrk="0" hangingPunct="1">
              <a:lnSpc>
                <a:spcPct val="100000"/>
              </a:lnSpc>
              <a:spcBef>
                <a:spcPts val="0"/>
              </a:spcBef>
              <a:spcAft>
                <a:spcPts val="1200"/>
              </a:spcAft>
              <a:buFont typeface="Arial" panose="020B0604020202020204" pitchFamily="34" charset="0"/>
              <a:buNone/>
              <a:defRPr sz="1800" kern="1200" baseline="0">
                <a:solidFill>
                  <a:schemeClr val="tx1"/>
                </a:solidFill>
                <a:latin typeface="+mn-lt"/>
                <a:ea typeface="+mn-ea"/>
                <a:cs typeface="Arial" panose="020B0604020202020204" pitchFamily="34" charset="0"/>
              </a:defRPr>
            </a:lvl3pPr>
            <a:lvl4pPr marL="230188" indent="-230188" algn="l" defTabSz="884964" rtl="0" eaLnBrk="1" latinLnBrk="0" hangingPunct="1">
              <a:lnSpc>
                <a:spcPct val="100000"/>
              </a:lnSpc>
              <a:spcBef>
                <a:spcPts val="0"/>
              </a:spcBef>
              <a:spcAft>
                <a:spcPts val="800"/>
              </a:spcAft>
              <a:buClr>
                <a:schemeClr val="accent5"/>
              </a:buClr>
              <a:buFont typeface="Arial" panose="020B0604020202020204" pitchFamily="34" charset="0"/>
              <a:buChar char="•"/>
              <a:tabLst/>
              <a:defRPr sz="1800" kern="1200" baseline="0">
                <a:solidFill>
                  <a:schemeClr val="tx1"/>
                </a:solidFill>
                <a:latin typeface="+mn-lt"/>
                <a:ea typeface="+mn-ea"/>
                <a:cs typeface="Arial" panose="020B0604020202020204" pitchFamily="34" charset="0"/>
              </a:defRPr>
            </a:lvl4pPr>
            <a:lvl5pPr marL="460375" indent="-254000" algn="l" defTabSz="884964" rtl="0" eaLnBrk="1" latinLnBrk="0" hangingPunct="1">
              <a:lnSpc>
                <a:spcPct val="100000"/>
              </a:lnSpc>
              <a:spcBef>
                <a:spcPts val="0"/>
              </a:spcBef>
              <a:spcAft>
                <a:spcPts val="800"/>
              </a:spcAft>
              <a:buClr>
                <a:schemeClr val="accent5"/>
              </a:buClr>
              <a:buFont typeface="Arial" panose="020B0604020202020204" pitchFamily="34" charset="0"/>
              <a:buChar char="•"/>
              <a:tabLst/>
              <a:defRPr sz="1600" kern="1200" baseline="0">
                <a:solidFill>
                  <a:schemeClr val="tx1"/>
                </a:solidFill>
                <a:latin typeface="+mn-lt"/>
                <a:ea typeface="+mn-ea"/>
                <a:cs typeface="Arial" panose="020B0604020202020204" pitchFamily="34" charset="0"/>
              </a:defRPr>
            </a:lvl5pPr>
            <a:lvl6pPr marL="642938" indent="-242888" algn="l" defTabSz="884964" rtl="0" eaLnBrk="1" latinLnBrk="0" hangingPunct="1">
              <a:lnSpc>
                <a:spcPct val="100000"/>
              </a:lnSpc>
              <a:spcBef>
                <a:spcPts val="0"/>
              </a:spcBef>
              <a:spcAft>
                <a:spcPts val="800"/>
              </a:spcAft>
              <a:buClr>
                <a:schemeClr val="accent5"/>
              </a:buClr>
              <a:buFont typeface="Arial" panose="020B0604020202020204" pitchFamily="34" charset="0"/>
              <a:buChar char="•"/>
              <a:tabLst/>
              <a:defRPr sz="1600" kern="1200">
                <a:solidFill>
                  <a:schemeClr val="tx1"/>
                </a:solidFill>
                <a:latin typeface="+mn-lt"/>
                <a:ea typeface="+mn-ea"/>
                <a:cs typeface="+mn-cs"/>
              </a:defRPr>
            </a:lvl6pPr>
            <a:lvl7pPr marL="2876131"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7pPr>
            <a:lvl8pPr marL="3318614"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8pPr>
            <a:lvl9pPr marL="3761095" indent="-221240" algn="l" defTabSz="884964" rtl="0" eaLnBrk="1" latinLnBrk="0" hangingPunct="1">
              <a:lnSpc>
                <a:spcPct val="90000"/>
              </a:lnSpc>
              <a:spcBef>
                <a:spcPts val="484"/>
              </a:spcBef>
              <a:buFont typeface="Arial" panose="020B0604020202020204" pitchFamily="34" charset="0"/>
              <a:buChar char="•"/>
              <a:defRPr sz="1742" kern="1200">
                <a:solidFill>
                  <a:schemeClr val="tx1"/>
                </a:solidFill>
                <a:latin typeface="+mn-lt"/>
                <a:ea typeface="+mn-ea"/>
                <a:cs typeface="+mn-cs"/>
              </a:defRPr>
            </a:lvl9pPr>
          </a:lstStyle>
          <a:p>
            <a:pPr>
              <a:spcBef>
                <a:spcPts val="0"/>
              </a:spcBef>
              <a:spcAft>
                <a:spcPts val="0"/>
              </a:spcAft>
            </a:pPr>
            <a:r>
              <a:rPr lang="en-US" dirty="0"/>
              <a:t>Dawn Isaacs, RN, Senior Manager</a:t>
            </a:r>
          </a:p>
          <a:p>
            <a:pPr>
              <a:spcBef>
                <a:spcPts val="0"/>
              </a:spcBef>
              <a:spcAft>
                <a:spcPts val="0"/>
              </a:spcAft>
            </a:pPr>
            <a:r>
              <a:rPr lang="en-US" dirty="0"/>
              <a:t>Health Care Consulting Performance Excellence</a:t>
            </a:r>
          </a:p>
        </p:txBody>
      </p:sp>
    </p:spTree>
    <p:extLst>
      <p:ext uri="{BB962C8B-B14F-4D97-AF65-F5344CB8AC3E}">
        <p14:creationId xmlns:p14="http://schemas.microsoft.com/office/powerpoint/2010/main" val="3894424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5"/>
          </p:nvPr>
        </p:nvSpPr>
        <p:spPr>
          <a:xfrm>
            <a:off x="4550901" y="1447799"/>
            <a:ext cx="6167376" cy="4495800"/>
          </a:xfrm>
        </p:spPr>
        <p:txBody>
          <a:bodyPr vert="horz" lIns="0" tIns="0" rIns="0" bIns="0" spcCol="274320" rtlCol="0" anchor="t">
            <a:noAutofit/>
          </a:bodyPr>
          <a:lstStyle/>
          <a:p>
            <a:pPr marL="288925" lvl="2" indent="-288925">
              <a:spcAft>
                <a:spcPts val="643"/>
              </a:spcAft>
              <a:buFont typeface="Arial" panose="020B0604020202020204" pitchFamily="34" charset="0"/>
              <a:buChar char="•"/>
            </a:pPr>
            <a:r>
              <a:rPr lang="en-US" sz="1600">
                <a:cs typeface="Arial"/>
              </a:rPr>
              <a:t>Implement a provider scorecard to provide feedback and include metrics such as</a:t>
            </a:r>
          </a:p>
          <a:p>
            <a:pPr marL="746125" lvl="4" indent="-285750">
              <a:spcAft>
                <a:spcPts val="643"/>
              </a:spcAft>
            </a:pPr>
            <a:r>
              <a:rPr lang="en-US">
                <a:cs typeface="Arial"/>
              </a:rPr>
              <a:t>Number of LWBS on provider's specific shift</a:t>
            </a:r>
          </a:p>
          <a:p>
            <a:pPr marL="746125" lvl="4" indent="-285750">
              <a:spcAft>
                <a:spcPts val="643"/>
              </a:spcAft>
            </a:pPr>
            <a:r>
              <a:rPr lang="en-US">
                <a:cs typeface="Arial"/>
              </a:rPr>
              <a:t>Specific data related to each providers Door to Doc time, Door to Decision, etc.</a:t>
            </a:r>
          </a:p>
          <a:p>
            <a:pPr marL="746125" lvl="4" indent="-285750">
              <a:spcAft>
                <a:spcPts val="643"/>
              </a:spcAft>
            </a:pPr>
            <a:r>
              <a:rPr lang="en-US">
                <a:cs typeface="Arial"/>
              </a:rPr>
              <a:t>Patient satisfaction</a:t>
            </a:r>
          </a:p>
          <a:p>
            <a:pPr marL="285750" lvl="2" indent="-285750">
              <a:spcAft>
                <a:spcPts val="643"/>
              </a:spcAft>
              <a:buFont typeface="Arial" panose="020B0604020202020204" pitchFamily="34" charset="0"/>
              <a:buChar char="•"/>
            </a:pPr>
            <a:r>
              <a:rPr lang="en-US" sz="1600">
                <a:cs typeface="Arial"/>
              </a:rPr>
              <a:t>Review and understand the current metrics in the department related to LOS</a:t>
            </a:r>
          </a:p>
          <a:p>
            <a:pPr marL="532130" lvl="3" indent="-285750">
              <a:spcAft>
                <a:spcPts val="643"/>
              </a:spcAft>
            </a:pPr>
            <a:r>
              <a:rPr lang="en-US" sz="1600">
                <a:cs typeface="Arial"/>
              </a:rPr>
              <a:t>Create sub teams to improve key areas</a:t>
            </a:r>
          </a:p>
          <a:p>
            <a:pPr marL="532130" lvl="3" indent="-285750">
              <a:spcAft>
                <a:spcPts val="643"/>
              </a:spcAft>
            </a:pPr>
            <a:r>
              <a:rPr lang="en-US" sz="1600">
                <a:cs typeface="Arial"/>
              </a:rPr>
              <a:t>Set goals for improvement, be sure to share with all members within the department</a:t>
            </a:r>
          </a:p>
          <a:p>
            <a:pPr marL="285750" lvl="2" indent="-285750">
              <a:spcAft>
                <a:spcPts val="643"/>
              </a:spcAft>
              <a:buFont typeface="Arial" panose="020B0604020202020204" pitchFamily="34" charset="0"/>
              <a:buChar char="•"/>
            </a:pPr>
            <a:r>
              <a:rPr lang="en-US" sz="1600">
                <a:cs typeface="Arial"/>
              </a:rPr>
              <a:t>Analyze LWBS</a:t>
            </a:r>
          </a:p>
          <a:p>
            <a:pPr marL="532130" lvl="3" indent="-285750">
              <a:spcAft>
                <a:spcPts val="643"/>
              </a:spcAft>
            </a:pPr>
            <a:r>
              <a:rPr lang="en-US" sz="1600">
                <a:cs typeface="Arial"/>
              </a:rPr>
              <a:t>Incidental improvement will occur when overall length of stay is improved</a:t>
            </a:r>
          </a:p>
          <a:p>
            <a:pPr marL="532130" lvl="3" indent="-285750">
              <a:spcAft>
                <a:spcPts val="643"/>
              </a:spcAft>
            </a:pPr>
            <a:r>
              <a:rPr lang="en-US" sz="1600">
                <a:cs typeface="Arial"/>
              </a:rPr>
              <a:t>High risk area for EMTALA violation</a:t>
            </a:r>
          </a:p>
          <a:p>
            <a:pPr marL="285750" indent="-285750">
              <a:spcBef>
                <a:spcPts val="0"/>
              </a:spcBef>
              <a:spcAft>
                <a:spcPts val="643"/>
              </a:spcAft>
              <a:buFont typeface="Arial" panose="020B0604020202020204" pitchFamily="34" charset="0"/>
              <a:buChar char="•"/>
            </a:pPr>
            <a:endParaRPr lang="en-US" sz="160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60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60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600">
              <a:solidFill>
                <a:schemeClr val="tx1"/>
              </a:solidFill>
              <a:latin typeface="+mn-lt"/>
            </a:endParaRPr>
          </a:p>
          <a:p>
            <a:pPr>
              <a:spcAft>
                <a:spcPts val="643"/>
              </a:spcAft>
            </a:pPr>
            <a:endParaRPr lang="en-US" sz="1600">
              <a:solidFill>
                <a:schemeClr val="tx1"/>
              </a:solidFill>
              <a:latin typeface="+mn-lt"/>
            </a:endParaRPr>
          </a:p>
          <a:p>
            <a:pPr>
              <a:spcAft>
                <a:spcPts val="643"/>
              </a:spcAft>
            </a:pPr>
            <a:endParaRPr lang="en-US" sz="1600">
              <a:solidFill>
                <a:schemeClr val="tx1"/>
              </a:solidFill>
              <a:latin typeface="+mn-lt"/>
            </a:endParaRPr>
          </a:p>
        </p:txBody>
      </p:sp>
      <p:sp>
        <p:nvSpPr>
          <p:cNvPr id="3" name="Title 2">
            <a:extLst>
              <a:ext uri="{FF2B5EF4-FFF2-40B4-BE49-F238E27FC236}">
                <a16:creationId xmlns:a16="http://schemas.microsoft.com/office/drawing/2014/main" id="{85C13B3C-4561-44A7-B49E-F600EE67ECF0}"/>
              </a:ext>
            </a:extLst>
          </p:cNvPr>
          <p:cNvSpPr>
            <a:spLocks noGrp="1"/>
          </p:cNvSpPr>
          <p:nvPr>
            <p:ph type="title"/>
          </p:nvPr>
        </p:nvSpPr>
        <p:spPr/>
        <p:txBody>
          <a:bodyPr/>
          <a:lstStyle/>
          <a:p>
            <a:r>
              <a:rPr lang="en-US" sz="3600">
                <a:cs typeface="Arial"/>
              </a:rPr>
              <a:t>Other Recommendations</a:t>
            </a:r>
            <a:endParaRPr lang="en-US"/>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37"/>
          </p:nvPr>
        </p:nvSpPr>
        <p:spPr/>
        <p:txBody>
          <a:bodyPr/>
          <a:lstStyle/>
          <a:p>
            <a:fld id="{D80659BF-CB79-4A8E-8A5E-9707540CF6F7}" type="slidenum">
              <a:rPr lang="en-US" smtClean="0"/>
              <a:pPr/>
              <a:t>20</a:t>
            </a:fld>
            <a:endParaRPr lang="en-US"/>
          </a:p>
        </p:txBody>
      </p:sp>
      <p:pic>
        <p:nvPicPr>
          <p:cNvPr id="6" name="Picture Placeholder 5" descr="Sunflowers in a field with the sun in the background&#10;&#10;Description automatically generated">
            <a:extLst>
              <a:ext uri="{FF2B5EF4-FFF2-40B4-BE49-F238E27FC236}">
                <a16:creationId xmlns:a16="http://schemas.microsoft.com/office/drawing/2014/main" id="{D8EF2164-1A7B-42D0-8ECD-A1EA25A1BB3C}"/>
              </a:ext>
            </a:extLst>
          </p:cNvPr>
          <p:cNvPicPr>
            <a:picLocks noGrp="1" noChangeAspect="1"/>
          </p:cNvPicPr>
          <p:nvPr>
            <p:ph type="pic" sz="quarter" idx="35"/>
          </p:nvPr>
        </p:nvPicPr>
        <p:blipFill>
          <a:blip r:embed="rId3">
            <a:extLst>
              <a:ext uri="{28A0092B-C50C-407E-A947-70E740481C1C}">
                <a14:useLocalDpi xmlns:a14="http://schemas.microsoft.com/office/drawing/2010/main" val="0"/>
              </a:ext>
            </a:extLst>
          </a:blip>
          <a:srcRect t="40" b="40"/>
          <a:stretch>
            <a:fillRect/>
          </a:stretch>
        </p:blipFill>
        <p:spPr/>
      </p:pic>
    </p:spTree>
    <p:extLst>
      <p:ext uri="{BB962C8B-B14F-4D97-AF65-F5344CB8AC3E}">
        <p14:creationId xmlns:p14="http://schemas.microsoft.com/office/powerpoint/2010/main" val="2391971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5"/>
          </p:nvPr>
        </p:nvSpPr>
        <p:spPr>
          <a:xfrm>
            <a:off x="660401" y="1464906"/>
            <a:ext cx="5751286" cy="4191000"/>
          </a:xfrm>
        </p:spPr>
        <p:txBody>
          <a:bodyPr/>
          <a:lstStyle/>
          <a:p>
            <a:pPr marL="285750" lvl="2" indent="-285750">
              <a:spcAft>
                <a:spcPts val="643"/>
              </a:spcAft>
              <a:buFont typeface="Arial" panose="020B0604020202020204" pitchFamily="34" charset="0"/>
              <a:buChar char="•"/>
            </a:pPr>
            <a:r>
              <a:rPr lang="en-US" b="1" dirty="0">
                <a:cs typeface="Arial"/>
              </a:rPr>
              <a:t>Does your organization use a Surge Plan</a:t>
            </a:r>
            <a:r>
              <a:rPr lang="en-US" dirty="0">
                <a:cs typeface="Arial"/>
              </a:rPr>
              <a:t>?</a:t>
            </a:r>
          </a:p>
          <a:p>
            <a:pPr marL="746125" lvl="3" indent="-285750">
              <a:spcAft>
                <a:spcPts val="643"/>
              </a:spcAft>
            </a:pPr>
            <a:r>
              <a:rPr lang="en-US" dirty="0">
                <a:cs typeface="Arial"/>
              </a:rPr>
              <a:t>Is it effective?</a:t>
            </a:r>
          </a:p>
          <a:p>
            <a:pPr marL="746125" lvl="3" indent="-285750">
              <a:spcAft>
                <a:spcPts val="643"/>
              </a:spcAft>
            </a:pPr>
            <a:r>
              <a:rPr lang="en-US" dirty="0">
                <a:cs typeface="Arial"/>
              </a:rPr>
              <a:t>Does it include the nursing areas, laboratory, radiology and others?</a:t>
            </a:r>
          </a:p>
          <a:p>
            <a:pPr marL="285750" lvl="2" indent="-285750">
              <a:spcBef>
                <a:spcPts val="1200"/>
              </a:spcBef>
              <a:spcAft>
                <a:spcPts val="643"/>
              </a:spcAft>
              <a:buFont typeface="Arial" panose="020B0604020202020204" pitchFamily="34" charset="0"/>
              <a:buChar char="•"/>
            </a:pPr>
            <a:r>
              <a:rPr lang="en-US" b="1" dirty="0">
                <a:cs typeface="Arial"/>
              </a:rPr>
              <a:t>Is there one related to just the Emergency Department</a:t>
            </a:r>
            <a:r>
              <a:rPr lang="en-US" dirty="0">
                <a:cs typeface="Arial"/>
              </a:rPr>
              <a:t>?</a:t>
            </a:r>
          </a:p>
          <a:p>
            <a:pPr marL="746125" lvl="3" indent="-285750">
              <a:spcAft>
                <a:spcPts val="643"/>
              </a:spcAft>
            </a:pPr>
            <a:r>
              <a:rPr lang="en-US" dirty="0">
                <a:cs typeface="Arial"/>
              </a:rPr>
              <a:t>Does the ED have a plan during a surge?</a:t>
            </a:r>
          </a:p>
          <a:p>
            <a:pPr marL="285750" lvl="2" indent="-285750">
              <a:spcBef>
                <a:spcPts val="1200"/>
              </a:spcBef>
              <a:spcAft>
                <a:spcPts val="643"/>
              </a:spcAft>
              <a:buFont typeface="Arial" panose="020B0604020202020204" pitchFamily="34" charset="0"/>
              <a:buChar char="•"/>
            </a:pPr>
            <a:r>
              <a:rPr lang="en-US" b="1" dirty="0">
                <a:cs typeface="Arial"/>
              </a:rPr>
              <a:t>Does your EHR have an automated National Emergency Department Overcrowding Score?</a:t>
            </a:r>
          </a:p>
          <a:p>
            <a:pPr marL="746125" lvl="3" indent="-285750">
              <a:spcAft>
                <a:spcPts val="643"/>
              </a:spcAft>
            </a:pPr>
            <a:r>
              <a:rPr lang="en-US" dirty="0">
                <a:cs typeface="Arial"/>
              </a:rPr>
              <a:t>Do you use it or have a procedure related to it?</a:t>
            </a: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a:spcBef>
                <a:spcPts val="0"/>
              </a:spcBef>
              <a:spcAft>
                <a:spcPts val="643"/>
              </a:spcAft>
            </a:pPr>
            <a:endParaRPr lang="en-US" sz="1800" dirty="0">
              <a:solidFill>
                <a:schemeClr val="tx1"/>
              </a:solidFill>
              <a:latin typeface="+mn-lt"/>
            </a:endParaRPr>
          </a:p>
          <a:p>
            <a:pPr>
              <a:spcBef>
                <a:spcPts val="0"/>
              </a:spcBef>
              <a:spcAft>
                <a:spcPts val="643"/>
              </a:spcAft>
            </a:pPr>
            <a:endParaRPr lang="en-US" sz="1800" dirty="0">
              <a:solidFill>
                <a:schemeClr val="tx1"/>
              </a:solidFill>
              <a:latin typeface="+mn-lt"/>
            </a:endParaRPr>
          </a:p>
        </p:txBody>
      </p:sp>
      <p:sp>
        <p:nvSpPr>
          <p:cNvPr id="3" name="Title 2">
            <a:extLst>
              <a:ext uri="{FF2B5EF4-FFF2-40B4-BE49-F238E27FC236}">
                <a16:creationId xmlns:a16="http://schemas.microsoft.com/office/drawing/2014/main" id="{85C13B3C-4561-44A7-B49E-F600EE67ECF0}"/>
              </a:ext>
            </a:extLst>
          </p:cNvPr>
          <p:cNvSpPr>
            <a:spLocks noGrp="1"/>
          </p:cNvSpPr>
          <p:nvPr>
            <p:ph type="title"/>
          </p:nvPr>
        </p:nvSpPr>
        <p:spPr/>
        <p:txBody>
          <a:bodyPr/>
          <a:lstStyle/>
          <a:p>
            <a:r>
              <a:rPr lang="en-US" sz="3600">
                <a:cs typeface="Arial"/>
              </a:rPr>
              <a:t>Surge Capacity Plan</a:t>
            </a:r>
            <a:endParaRPr lang="en-US"/>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17"/>
          </p:nvPr>
        </p:nvSpPr>
        <p:spPr/>
        <p:txBody>
          <a:bodyPr/>
          <a:lstStyle/>
          <a:p>
            <a:fld id="{D80659BF-CB79-4A8E-8A5E-9707540CF6F7}" type="slidenum">
              <a:rPr lang="en-US" smtClean="0"/>
              <a:pPr/>
              <a:t>21</a:t>
            </a:fld>
            <a:endParaRPr lang="en-US"/>
          </a:p>
        </p:txBody>
      </p:sp>
      <p:pic>
        <p:nvPicPr>
          <p:cNvPr id="2" name="Picture 1">
            <a:extLst>
              <a:ext uri="{FF2B5EF4-FFF2-40B4-BE49-F238E27FC236}">
                <a16:creationId xmlns:a16="http://schemas.microsoft.com/office/drawing/2014/main" id="{0261B945-C043-8294-814F-FB120C4A321A}"/>
              </a:ext>
            </a:extLst>
          </p:cNvPr>
          <p:cNvPicPr>
            <a:picLocks noChangeAspect="1"/>
          </p:cNvPicPr>
          <p:nvPr/>
        </p:nvPicPr>
        <p:blipFill>
          <a:blip r:embed="rId3"/>
          <a:stretch>
            <a:fillRect/>
          </a:stretch>
        </p:blipFill>
        <p:spPr>
          <a:xfrm>
            <a:off x="6411686" y="2142065"/>
            <a:ext cx="4484731" cy="1615927"/>
          </a:xfrm>
          <a:prstGeom prst="rect">
            <a:avLst/>
          </a:prstGeom>
        </p:spPr>
      </p:pic>
      <p:sp>
        <p:nvSpPr>
          <p:cNvPr id="5" name="Footer Placeholder 4">
            <a:extLst>
              <a:ext uri="{FF2B5EF4-FFF2-40B4-BE49-F238E27FC236}">
                <a16:creationId xmlns:a16="http://schemas.microsoft.com/office/drawing/2014/main" id="{5A869E32-C12B-BDB8-B0FA-229E11903B53}"/>
              </a:ext>
            </a:extLst>
          </p:cNvPr>
          <p:cNvSpPr>
            <a:spLocks noGrp="1"/>
          </p:cNvSpPr>
          <p:nvPr>
            <p:ph type="ftr" sz="quarter" idx="16"/>
          </p:nvPr>
        </p:nvSpPr>
        <p:spPr>
          <a:xfrm rot="5400000">
            <a:off x="2146300" y="4533902"/>
            <a:ext cx="380998" cy="3352798"/>
          </a:xfrm>
        </p:spPr>
        <p:txBody>
          <a:bodyPr/>
          <a:lstStyle/>
          <a:p>
            <a:r>
              <a:rPr lang="en-US" dirty="0"/>
              <a:t>Source: www.nedocs.org</a:t>
            </a:r>
          </a:p>
        </p:txBody>
      </p:sp>
    </p:spTree>
    <p:extLst>
      <p:ext uri="{BB962C8B-B14F-4D97-AF65-F5344CB8AC3E}">
        <p14:creationId xmlns:p14="http://schemas.microsoft.com/office/powerpoint/2010/main" val="2426107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5"/>
          </p:nvPr>
        </p:nvSpPr>
        <p:spPr>
          <a:xfrm>
            <a:off x="660402" y="1447799"/>
            <a:ext cx="6167900" cy="4495800"/>
          </a:xfrm>
        </p:spPr>
        <p:txBody>
          <a:bodyPr/>
          <a:lstStyle/>
          <a:p>
            <a:pPr marL="285750" lvl="2" indent="-285750">
              <a:spcAft>
                <a:spcPts val="643"/>
              </a:spcAft>
              <a:buFont typeface="Arial" panose="020B0604020202020204" pitchFamily="34" charset="0"/>
              <a:buChar char="•"/>
            </a:pPr>
            <a:r>
              <a:rPr lang="en-US" sz="1600" dirty="0">
                <a:cs typeface="Arial"/>
              </a:rPr>
              <a:t>Ensure your organization is using the most current methodology for Boarders</a:t>
            </a:r>
          </a:p>
          <a:p>
            <a:pPr marL="285750" lvl="2" indent="-285750">
              <a:spcAft>
                <a:spcPts val="643"/>
              </a:spcAft>
              <a:buFont typeface="Arial" panose="020B0604020202020204" pitchFamily="34" charset="0"/>
              <a:buChar char="•"/>
            </a:pPr>
            <a:r>
              <a:rPr lang="en-US" sz="1600" dirty="0">
                <a:cs typeface="Arial"/>
              </a:rPr>
              <a:t>There are several different standard methods to account for Boarders related to productivity in the past years. The following methodologies are all supported by the ENA:</a:t>
            </a:r>
          </a:p>
          <a:p>
            <a:pPr marL="746125" lvl="3" indent="-285750">
              <a:spcAft>
                <a:spcPts val="643"/>
              </a:spcAft>
            </a:pPr>
            <a:r>
              <a:rPr lang="en-US" sz="1600" dirty="0">
                <a:cs typeface="Arial"/>
              </a:rPr>
              <a:t>Hicks-Arsenault Method</a:t>
            </a:r>
          </a:p>
          <a:p>
            <a:pPr marL="746125" lvl="3" indent="-285750">
              <a:spcAft>
                <a:spcPts val="643"/>
              </a:spcAft>
            </a:pPr>
            <a:r>
              <a:rPr lang="en-US" sz="1600" dirty="0">
                <a:cs typeface="Arial"/>
              </a:rPr>
              <a:t>Weintraub Method</a:t>
            </a:r>
          </a:p>
          <a:p>
            <a:pPr marL="746125" lvl="3" indent="-285750">
              <a:spcAft>
                <a:spcPts val="643"/>
              </a:spcAft>
            </a:pPr>
            <a:r>
              <a:rPr lang="en-US" sz="1600" dirty="0">
                <a:cs typeface="Arial"/>
              </a:rPr>
              <a:t>The Buffer Method</a:t>
            </a:r>
          </a:p>
          <a:p>
            <a:pPr marL="746125" lvl="3" indent="-285750">
              <a:spcAft>
                <a:spcPts val="643"/>
              </a:spcAft>
            </a:pPr>
            <a:r>
              <a:rPr lang="en-US" sz="1600" dirty="0">
                <a:cs typeface="Arial"/>
              </a:rPr>
              <a:t>Modified Visit Method</a:t>
            </a:r>
          </a:p>
          <a:p>
            <a:pPr marL="285750" lvl="2" indent="-285750">
              <a:spcBef>
                <a:spcPts val="600"/>
              </a:spcBef>
              <a:spcAft>
                <a:spcPts val="643"/>
              </a:spcAft>
              <a:buFont typeface="Arial" panose="020B0604020202020204" pitchFamily="34" charset="0"/>
              <a:buChar char="•"/>
            </a:pPr>
            <a:r>
              <a:rPr lang="en-US" sz="1600" dirty="0">
                <a:cs typeface="Arial"/>
              </a:rPr>
              <a:t>Recommend moving forward with both the Buffer Method and Modified Visit Method</a:t>
            </a:r>
          </a:p>
          <a:p>
            <a:pPr marL="746125" lvl="3" indent="-285750">
              <a:spcAft>
                <a:spcPts val="643"/>
              </a:spcAft>
            </a:pPr>
            <a:r>
              <a:rPr lang="en-US" sz="1600" dirty="0">
                <a:cs typeface="Arial"/>
              </a:rPr>
              <a:t>Use the Buffer method to set a new target that accounts for boarder hours</a:t>
            </a:r>
          </a:p>
          <a:p>
            <a:pPr marL="746125" lvl="3" indent="-285750">
              <a:spcAft>
                <a:spcPts val="643"/>
              </a:spcAft>
            </a:pPr>
            <a:r>
              <a:rPr lang="en-US" sz="1600" dirty="0">
                <a:cs typeface="Arial"/>
              </a:rPr>
              <a:t>Use the Modified Visit Method is to calculate current productivity</a:t>
            </a:r>
            <a:endParaRPr lang="en-US" sz="16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6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6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600" dirty="0">
              <a:solidFill>
                <a:schemeClr val="tx1"/>
              </a:solidFill>
              <a:latin typeface="+mn-lt"/>
            </a:endParaRPr>
          </a:p>
          <a:p>
            <a:pPr>
              <a:spcAft>
                <a:spcPts val="643"/>
              </a:spcAft>
            </a:pPr>
            <a:endParaRPr lang="en-US" sz="1600" dirty="0">
              <a:solidFill>
                <a:schemeClr val="tx1"/>
              </a:solidFill>
              <a:latin typeface="+mn-lt"/>
            </a:endParaRPr>
          </a:p>
          <a:p>
            <a:pPr>
              <a:spcAft>
                <a:spcPts val="643"/>
              </a:spcAft>
            </a:pPr>
            <a:endParaRPr lang="en-US" sz="1600" dirty="0">
              <a:solidFill>
                <a:schemeClr val="tx1"/>
              </a:solidFill>
              <a:latin typeface="+mn-lt"/>
            </a:endParaRPr>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37"/>
          </p:nvPr>
        </p:nvSpPr>
        <p:spPr/>
        <p:txBody>
          <a:bodyPr/>
          <a:lstStyle/>
          <a:p>
            <a:fld id="{D80659BF-CB79-4A8E-8A5E-9707540CF6F7}" type="slidenum">
              <a:rPr lang="en-US" smtClean="0"/>
              <a:pPr/>
              <a:t>22</a:t>
            </a:fld>
            <a:endParaRPr lang="en-US"/>
          </a:p>
        </p:txBody>
      </p:sp>
      <p:pic>
        <p:nvPicPr>
          <p:cNvPr id="11" name="Picture Placeholder 10">
            <a:extLst>
              <a:ext uri="{FF2B5EF4-FFF2-40B4-BE49-F238E27FC236}">
                <a16:creationId xmlns:a16="http://schemas.microsoft.com/office/drawing/2014/main" id="{132FF85D-0D42-468F-A8E0-2897DD4A2763}"/>
              </a:ext>
            </a:extLst>
          </p:cNvPr>
          <p:cNvPicPr>
            <a:picLocks noGrp="1" noChangeAspect="1"/>
          </p:cNvPicPr>
          <p:nvPr>
            <p:ph type="pic" sz="quarter" idx="35"/>
          </p:nvPr>
        </p:nvPicPr>
        <p:blipFill>
          <a:blip r:embed="rId2" cstate="print">
            <a:extLst>
              <a:ext uri="{28A0092B-C50C-407E-A947-70E740481C1C}">
                <a14:useLocalDpi xmlns:a14="http://schemas.microsoft.com/office/drawing/2010/main" val="0"/>
              </a:ext>
            </a:extLst>
          </a:blip>
          <a:srcRect l="8697" r="8697"/>
          <a:stretch>
            <a:fillRect/>
          </a:stretch>
        </p:blipFill>
        <p:spPr/>
      </p:pic>
      <p:sp>
        <p:nvSpPr>
          <p:cNvPr id="6" name="Title 1">
            <a:extLst>
              <a:ext uri="{FF2B5EF4-FFF2-40B4-BE49-F238E27FC236}">
                <a16:creationId xmlns:a16="http://schemas.microsoft.com/office/drawing/2014/main" id="{27271B48-29E5-CE3F-DFC4-EA1EADBC5105}"/>
              </a:ext>
            </a:extLst>
          </p:cNvPr>
          <p:cNvSpPr>
            <a:spLocks noGrp="1"/>
          </p:cNvSpPr>
          <p:nvPr>
            <p:ph type="title"/>
          </p:nvPr>
        </p:nvSpPr>
        <p:spPr>
          <a:xfrm>
            <a:off x="660402" y="522516"/>
            <a:ext cx="10058400" cy="685802"/>
          </a:xfrm>
        </p:spPr>
        <p:txBody>
          <a:bodyPr/>
          <a:lstStyle/>
          <a:p>
            <a:r>
              <a:rPr lang="en-US"/>
              <a:t>Boarders and Productivity</a:t>
            </a:r>
          </a:p>
        </p:txBody>
      </p:sp>
      <p:sp>
        <p:nvSpPr>
          <p:cNvPr id="2" name="Footer Placeholder 1">
            <a:extLst>
              <a:ext uri="{FF2B5EF4-FFF2-40B4-BE49-F238E27FC236}">
                <a16:creationId xmlns:a16="http://schemas.microsoft.com/office/drawing/2014/main" id="{447EDA04-687E-4B33-CE41-2B670AE4B56F}"/>
              </a:ext>
            </a:extLst>
          </p:cNvPr>
          <p:cNvSpPr>
            <a:spLocks noGrp="1"/>
          </p:cNvSpPr>
          <p:nvPr>
            <p:ph type="ftr" sz="quarter" idx="36"/>
          </p:nvPr>
        </p:nvSpPr>
        <p:spPr>
          <a:xfrm rot="5400000">
            <a:off x="3566950" y="3230617"/>
            <a:ext cx="380998" cy="5959368"/>
          </a:xfrm>
        </p:spPr>
        <p:txBody>
          <a:bodyPr/>
          <a:lstStyle/>
          <a:p>
            <a:r>
              <a:rPr lang="en-US" dirty="0"/>
              <a:t>Source: Emergency Department Productivity: Accounting for Boarded Patients via ENA online</a:t>
            </a:r>
          </a:p>
        </p:txBody>
      </p:sp>
    </p:spTree>
    <p:extLst>
      <p:ext uri="{BB962C8B-B14F-4D97-AF65-F5344CB8AC3E}">
        <p14:creationId xmlns:p14="http://schemas.microsoft.com/office/powerpoint/2010/main" val="191127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B9198-9DB2-A1DF-81C8-4EA9923B9270}"/>
              </a:ext>
            </a:extLst>
          </p:cNvPr>
          <p:cNvSpPr>
            <a:spLocks noGrp="1"/>
          </p:cNvSpPr>
          <p:nvPr>
            <p:ph type="title"/>
          </p:nvPr>
        </p:nvSpPr>
        <p:spPr/>
        <p:txBody>
          <a:bodyPr/>
          <a:lstStyle/>
          <a:p>
            <a:r>
              <a:rPr lang="en-US"/>
              <a:t>Boarders and Productivity</a:t>
            </a:r>
          </a:p>
        </p:txBody>
      </p:sp>
      <p:graphicFrame>
        <p:nvGraphicFramePr>
          <p:cNvPr id="8" name="Chart 7">
            <a:extLst>
              <a:ext uri="{FF2B5EF4-FFF2-40B4-BE49-F238E27FC236}">
                <a16:creationId xmlns:a16="http://schemas.microsoft.com/office/drawing/2014/main" id="{FA37609E-C367-495E-8C2A-DB41341A5CC9}"/>
              </a:ext>
            </a:extLst>
          </p:cNvPr>
          <p:cNvGraphicFramePr>
            <a:graphicFrameLocks/>
          </p:cNvGraphicFramePr>
          <p:nvPr/>
        </p:nvGraphicFramePr>
        <p:xfrm>
          <a:off x="660401" y="1495037"/>
          <a:ext cx="5035296" cy="398877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37FE8662-03F3-4FB0-9129-F748B73DA4DF}"/>
              </a:ext>
            </a:extLst>
          </p:cNvPr>
          <p:cNvGraphicFramePr>
            <a:graphicFrameLocks/>
          </p:cNvGraphicFramePr>
          <p:nvPr/>
        </p:nvGraphicFramePr>
        <p:xfrm>
          <a:off x="5865130" y="1495037"/>
          <a:ext cx="5035296" cy="398877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85045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5"/>
          </p:nvPr>
        </p:nvSpPr>
        <p:spPr/>
        <p:txBody>
          <a:bodyPr vert="horz" lIns="0" tIns="0" rIns="0" bIns="0" spcCol="274320" rtlCol="0" anchor="t">
            <a:noAutofit/>
          </a:bodyPr>
          <a:lstStyle/>
          <a:p>
            <a:pPr marL="285750" lvl="2" indent="-285750">
              <a:spcAft>
                <a:spcPts val="643"/>
              </a:spcAft>
              <a:buFont typeface="Arial" panose="020B0604020202020204" pitchFamily="34" charset="0"/>
              <a:buChar char="•"/>
            </a:pPr>
            <a:r>
              <a:rPr lang="en-US">
                <a:cs typeface="Arial"/>
              </a:rPr>
              <a:t>Security</a:t>
            </a:r>
          </a:p>
          <a:p>
            <a:pPr marL="746125" lvl="3" indent="-285750">
              <a:spcAft>
                <a:spcPts val="643"/>
              </a:spcAft>
            </a:pPr>
            <a:r>
              <a:rPr lang="en-US" sz="1700">
                <a:cs typeface="Arial"/>
              </a:rPr>
              <a:t>Are they visible, properly trained and active in the department?</a:t>
            </a:r>
          </a:p>
          <a:p>
            <a:pPr marL="285750" lvl="2" indent="-285750">
              <a:spcAft>
                <a:spcPts val="643"/>
              </a:spcAft>
              <a:buFont typeface="Arial" panose="020B0604020202020204" pitchFamily="34" charset="0"/>
              <a:buChar char="•"/>
            </a:pPr>
            <a:r>
              <a:rPr lang="en-US">
                <a:cs typeface="Arial"/>
              </a:rPr>
              <a:t>Clinical Decision Support</a:t>
            </a:r>
          </a:p>
          <a:p>
            <a:pPr marL="746125" lvl="3" indent="-285750">
              <a:spcAft>
                <a:spcPts val="643"/>
              </a:spcAft>
            </a:pPr>
            <a:r>
              <a:rPr lang="en-US" sz="1700">
                <a:cs typeface="Arial"/>
              </a:rPr>
              <a:t>Are there teams that review different ways this is offered through EHR?</a:t>
            </a:r>
          </a:p>
          <a:p>
            <a:pPr marL="285750" lvl="2" indent="-285750">
              <a:spcAft>
                <a:spcPts val="643"/>
              </a:spcAft>
              <a:buFont typeface="Arial" panose="020B0604020202020204" pitchFamily="34" charset="0"/>
              <a:buChar char="•"/>
            </a:pPr>
            <a:r>
              <a:rPr lang="en-US">
                <a:cs typeface="Arial"/>
              </a:rPr>
              <a:t>Telehealth</a:t>
            </a:r>
          </a:p>
          <a:p>
            <a:pPr marL="746125" lvl="3" indent="-285750">
              <a:spcAft>
                <a:spcPts val="643"/>
              </a:spcAft>
            </a:pPr>
            <a:r>
              <a:rPr lang="en-US" sz="1700">
                <a:cs typeface="Arial"/>
              </a:rPr>
              <a:t>Is your ED using telemedicine in any capacity? Examples include: Behavioral health, stroke, high risk pregnancy &amp; labor</a:t>
            </a:r>
          </a:p>
          <a:p>
            <a:pPr marL="285750" indent="-285750">
              <a:spcBef>
                <a:spcPts val="0"/>
              </a:spcBef>
              <a:spcAft>
                <a:spcPts val="643"/>
              </a:spcAft>
              <a:buFont typeface="Arial" panose="020B0604020202020204" pitchFamily="34" charset="0"/>
              <a:buChar char="•"/>
            </a:pPr>
            <a:endParaRPr lang="en-US" sz="180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a:solidFill>
                <a:schemeClr val="tx1"/>
              </a:solidFill>
              <a:latin typeface="+mn-lt"/>
            </a:endParaRPr>
          </a:p>
          <a:p>
            <a:pPr>
              <a:spcBef>
                <a:spcPts val="0"/>
              </a:spcBef>
              <a:spcAft>
                <a:spcPts val="643"/>
              </a:spcAft>
            </a:pPr>
            <a:endParaRPr lang="en-US" sz="1800">
              <a:solidFill>
                <a:schemeClr val="tx1"/>
              </a:solidFill>
              <a:latin typeface="+mn-lt"/>
            </a:endParaRPr>
          </a:p>
          <a:p>
            <a:pPr>
              <a:spcBef>
                <a:spcPts val="0"/>
              </a:spcBef>
              <a:spcAft>
                <a:spcPts val="643"/>
              </a:spcAft>
            </a:pPr>
            <a:endParaRPr lang="en-US" sz="1800">
              <a:solidFill>
                <a:schemeClr val="tx1"/>
              </a:solidFill>
              <a:latin typeface="+mn-lt"/>
            </a:endParaRPr>
          </a:p>
        </p:txBody>
      </p:sp>
      <p:sp>
        <p:nvSpPr>
          <p:cNvPr id="3" name="Title 2">
            <a:extLst>
              <a:ext uri="{FF2B5EF4-FFF2-40B4-BE49-F238E27FC236}">
                <a16:creationId xmlns:a16="http://schemas.microsoft.com/office/drawing/2014/main" id="{85C13B3C-4561-44A7-B49E-F600EE67ECF0}"/>
              </a:ext>
            </a:extLst>
          </p:cNvPr>
          <p:cNvSpPr>
            <a:spLocks noGrp="1"/>
          </p:cNvSpPr>
          <p:nvPr>
            <p:ph type="title"/>
          </p:nvPr>
        </p:nvSpPr>
        <p:spPr>
          <a:xfrm>
            <a:off x="4550901" y="457201"/>
            <a:ext cx="6524536" cy="685801"/>
          </a:xfrm>
        </p:spPr>
        <p:txBody>
          <a:bodyPr/>
          <a:lstStyle/>
          <a:p>
            <a:r>
              <a:rPr lang="en-US" sz="3600">
                <a:cs typeface="Arial"/>
              </a:rPr>
              <a:t>Additional Support to Consider</a:t>
            </a:r>
            <a:endParaRPr lang="en-US"/>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37"/>
          </p:nvPr>
        </p:nvSpPr>
        <p:spPr/>
        <p:txBody>
          <a:bodyPr/>
          <a:lstStyle/>
          <a:p>
            <a:fld id="{D80659BF-CB79-4A8E-8A5E-9707540CF6F7}" type="slidenum">
              <a:rPr lang="en-US" smtClean="0"/>
              <a:pPr/>
              <a:t>24</a:t>
            </a:fld>
            <a:endParaRPr lang="en-US"/>
          </a:p>
        </p:txBody>
      </p:sp>
      <p:pic>
        <p:nvPicPr>
          <p:cNvPr id="11" name="Picture Placeholder 10" descr="Looking up view of tall buildings&#10;&#10;Description automatically generated">
            <a:extLst>
              <a:ext uri="{FF2B5EF4-FFF2-40B4-BE49-F238E27FC236}">
                <a16:creationId xmlns:a16="http://schemas.microsoft.com/office/drawing/2014/main" id="{0CD05DA8-A5FE-4979-856D-ADA53B94CD3A}"/>
              </a:ext>
            </a:extLst>
          </p:cNvPr>
          <p:cNvPicPr>
            <a:picLocks noGrp="1" noChangeAspect="1"/>
          </p:cNvPicPr>
          <p:nvPr>
            <p:ph type="pic" sz="quarter" idx="35"/>
          </p:nvPr>
        </p:nvPicPr>
        <p:blipFill>
          <a:blip r:embed="rId2">
            <a:extLst>
              <a:ext uri="{28A0092B-C50C-407E-A947-70E740481C1C}">
                <a14:useLocalDpi xmlns:a14="http://schemas.microsoft.com/office/drawing/2010/main" val="0"/>
              </a:ext>
            </a:extLst>
          </a:blip>
          <a:srcRect t="40" b="40"/>
          <a:stretch>
            <a:fillRect/>
          </a:stretch>
        </p:blipFill>
        <p:spPr/>
      </p:pic>
    </p:spTree>
    <p:extLst>
      <p:ext uri="{BB962C8B-B14F-4D97-AF65-F5344CB8AC3E}">
        <p14:creationId xmlns:p14="http://schemas.microsoft.com/office/powerpoint/2010/main" val="692793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E1EF38D-60C3-A830-13D4-9152AA3CF837}"/>
              </a:ext>
            </a:extLst>
          </p:cNvPr>
          <p:cNvSpPr>
            <a:spLocks noGrp="1"/>
          </p:cNvSpPr>
          <p:nvPr>
            <p:ph sz="quarter" idx="15"/>
          </p:nvPr>
        </p:nvSpPr>
        <p:spPr/>
        <p:txBody>
          <a:bodyPr/>
          <a:lstStyle/>
          <a:p>
            <a:pPr>
              <a:spcBef>
                <a:spcPts val="0"/>
              </a:spcBef>
              <a:spcAft>
                <a:spcPts val="643"/>
              </a:spcAft>
            </a:pPr>
            <a:r>
              <a:rPr lang="en-US" sz="1800" b="1">
                <a:solidFill>
                  <a:schemeClr val="tx1"/>
                </a:solidFill>
                <a:latin typeface="+mn-lt"/>
              </a:rPr>
              <a:t>Phase I: Assessment</a:t>
            </a:r>
          </a:p>
          <a:p>
            <a:pPr marL="489844" indent="-489844">
              <a:spcBef>
                <a:spcPts val="0"/>
              </a:spcBef>
              <a:spcAft>
                <a:spcPts val="643"/>
              </a:spcAft>
              <a:buFont typeface="+mj-lt"/>
              <a:buAutoNum type="arabicPeriod"/>
            </a:pPr>
            <a:r>
              <a:rPr lang="en-US" sz="1800">
                <a:solidFill>
                  <a:schemeClr val="tx1"/>
                </a:solidFill>
                <a:latin typeface="+mn-lt"/>
              </a:rPr>
              <a:t>Collect data and interview leadership and staff</a:t>
            </a:r>
          </a:p>
          <a:p>
            <a:pPr marL="489844" indent="-489844">
              <a:spcBef>
                <a:spcPts val="0"/>
              </a:spcBef>
              <a:spcAft>
                <a:spcPts val="643"/>
              </a:spcAft>
              <a:buFont typeface="+mj-lt"/>
              <a:buAutoNum type="arabicPeriod"/>
            </a:pPr>
            <a:r>
              <a:rPr lang="en-US" sz="1800">
                <a:solidFill>
                  <a:schemeClr val="tx1"/>
                </a:solidFill>
                <a:latin typeface="+mn-lt"/>
              </a:rPr>
              <a:t>Observe workflows</a:t>
            </a:r>
          </a:p>
          <a:p>
            <a:pPr marL="489844" indent="-489844">
              <a:spcBef>
                <a:spcPts val="0"/>
              </a:spcBef>
              <a:spcAft>
                <a:spcPts val="643"/>
              </a:spcAft>
              <a:buFont typeface="+mj-lt"/>
              <a:buAutoNum type="arabicPeriod"/>
            </a:pPr>
            <a:r>
              <a:rPr lang="en-US" sz="1800">
                <a:solidFill>
                  <a:schemeClr val="tx1"/>
                </a:solidFill>
                <a:latin typeface="+mn-lt"/>
              </a:rPr>
              <a:t>Develop teams to review data, processes and suggest process changes</a:t>
            </a:r>
          </a:p>
          <a:p>
            <a:pPr marL="342900" indent="-342900">
              <a:spcBef>
                <a:spcPts val="0"/>
              </a:spcBef>
              <a:spcAft>
                <a:spcPts val="643"/>
              </a:spcAft>
              <a:buFont typeface="+mj-lt"/>
              <a:buAutoNum type="arabicPeriod"/>
            </a:pPr>
            <a:endParaRPr lang="en-US" sz="1800">
              <a:solidFill>
                <a:schemeClr val="tx1"/>
              </a:solidFill>
              <a:latin typeface="+mn-lt"/>
            </a:endParaRPr>
          </a:p>
          <a:p>
            <a:pPr>
              <a:spcBef>
                <a:spcPts val="0"/>
              </a:spcBef>
              <a:spcAft>
                <a:spcPts val="643"/>
              </a:spcAft>
            </a:pPr>
            <a:endParaRPr lang="en-US" sz="1800">
              <a:solidFill>
                <a:schemeClr val="tx1"/>
              </a:solidFill>
              <a:latin typeface="+mn-lt"/>
            </a:endParaRPr>
          </a:p>
        </p:txBody>
      </p:sp>
      <p:sp>
        <p:nvSpPr>
          <p:cNvPr id="4" name="Slide Number Placeholder 3">
            <a:extLst>
              <a:ext uri="{FF2B5EF4-FFF2-40B4-BE49-F238E27FC236}">
                <a16:creationId xmlns:a16="http://schemas.microsoft.com/office/drawing/2014/main" id="{DBCBFE29-1AC4-C426-310C-9B9BACCAD87F}"/>
              </a:ext>
            </a:extLst>
          </p:cNvPr>
          <p:cNvSpPr>
            <a:spLocks noGrp="1"/>
          </p:cNvSpPr>
          <p:nvPr>
            <p:ph type="sldNum" sz="quarter" idx="37"/>
          </p:nvPr>
        </p:nvSpPr>
        <p:spPr/>
        <p:txBody>
          <a:bodyPr/>
          <a:lstStyle/>
          <a:p>
            <a:fld id="{D80659BF-CB79-4A8E-8A5E-9707540CF6F7}" type="slidenum">
              <a:rPr lang="en-US" smtClean="0"/>
              <a:pPr/>
              <a:t>25</a:t>
            </a:fld>
            <a:endParaRPr lang="en-US"/>
          </a:p>
        </p:txBody>
      </p:sp>
      <p:sp>
        <p:nvSpPr>
          <p:cNvPr id="5" name="Content Placeholder 4">
            <a:extLst>
              <a:ext uri="{FF2B5EF4-FFF2-40B4-BE49-F238E27FC236}">
                <a16:creationId xmlns:a16="http://schemas.microsoft.com/office/drawing/2014/main" id="{51FA2421-BBFE-7803-590B-C00030C23753}"/>
              </a:ext>
            </a:extLst>
          </p:cNvPr>
          <p:cNvSpPr>
            <a:spLocks noGrp="1"/>
          </p:cNvSpPr>
          <p:nvPr>
            <p:ph sz="quarter" idx="4294967295"/>
          </p:nvPr>
        </p:nvSpPr>
        <p:spPr>
          <a:xfrm>
            <a:off x="587829" y="3676100"/>
            <a:ext cx="6167900" cy="1989137"/>
          </a:xfrm>
        </p:spPr>
        <p:txBody>
          <a:bodyPr/>
          <a:lstStyle/>
          <a:p>
            <a:pPr>
              <a:spcBef>
                <a:spcPts val="0"/>
              </a:spcBef>
              <a:spcAft>
                <a:spcPts val="643"/>
              </a:spcAft>
            </a:pPr>
            <a:r>
              <a:rPr lang="en-US" sz="1800" b="1">
                <a:solidFill>
                  <a:schemeClr val="tx1"/>
                </a:solidFill>
                <a:latin typeface="+mn-lt"/>
              </a:rPr>
              <a:t>Phase II: Implementation</a:t>
            </a:r>
          </a:p>
          <a:p>
            <a:pPr marL="489844" indent="-489844">
              <a:spcBef>
                <a:spcPts val="0"/>
              </a:spcBef>
              <a:spcAft>
                <a:spcPts val="643"/>
              </a:spcAft>
              <a:buFont typeface="+mj-lt"/>
              <a:buAutoNum type="arabicPeriod"/>
            </a:pPr>
            <a:r>
              <a:rPr lang="en-US" sz="1800">
                <a:solidFill>
                  <a:schemeClr val="tx1"/>
                </a:solidFill>
                <a:latin typeface="+mn-lt"/>
              </a:rPr>
              <a:t>Work side-by-side to implement changes</a:t>
            </a:r>
          </a:p>
          <a:p>
            <a:pPr marL="489844" indent="-489844">
              <a:spcBef>
                <a:spcPts val="0"/>
              </a:spcBef>
              <a:spcAft>
                <a:spcPts val="643"/>
              </a:spcAft>
              <a:buFont typeface="+mj-lt"/>
              <a:buAutoNum type="arabicPeriod"/>
            </a:pPr>
            <a:r>
              <a:rPr lang="en-US" sz="1800">
                <a:solidFill>
                  <a:schemeClr val="tx1"/>
                </a:solidFill>
                <a:latin typeface="+mn-lt"/>
              </a:rPr>
              <a:t>Evaluate and continue making changes to create sustainability</a:t>
            </a:r>
          </a:p>
          <a:p>
            <a:pPr marL="342900" indent="-342900">
              <a:spcBef>
                <a:spcPts val="0"/>
              </a:spcBef>
              <a:spcAft>
                <a:spcPts val="643"/>
              </a:spcAft>
              <a:buFont typeface="+mj-lt"/>
              <a:buAutoNum type="arabicPeriod"/>
            </a:pPr>
            <a:endParaRPr lang="en-US" sz="1800">
              <a:solidFill>
                <a:schemeClr val="tx1"/>
              </a:solidFill>
              <a:latin typeface="+mn-lt"/>
            </a:endParaRPr>
          </a:p>
          <a:p>
            <a:pPr>
              <a:spcBef>
                <a:spcPts val="0"/>
              </a:spcBef>
              <a:spcAft>
                <a:spcPts val="643"/>
              </a:spcAft>
            </a:pPr>
            <a:endParaRPr lang="en-US" sz="1800">
              <a:solidFill>
                <a:schemeClr val="tx1"/>
              </a:solidFill>
              <a:latin typeface="+mn-lt"/>
            </a:endParaRPr>
          </a:p>
        </p:txBody>
      </p:sp>
      <p:pic>
        <p:nvPicPr>
          <p:cNvPr id="21" name="Picture Placeholder 20" descr="A bridge over a river&#10;&#10;Description automatically generated">
            <a:extLst>
              <a:ext uri="{FF2B5EF4-FFF2-40B4-BE49-F238E27FC236}">
                <a16:creationId xmlns:a16="http://schemas.microsoft.com/office/drawing/2014/main" id="{AC435EB7-4FF8-406E-9ACE-85363B644CD8}"/>
              </a:ext>
            </a:extLst>
          </p:cNvPr>
          <p:cNvPicPr>
            <a:picLocks noGrp="1" noChangeAspect="1"/>
          </p:cNvPicPr>
          <p:nvPr>
            <p:ph type="pic" sz="quarter" idx="35"/>
          </p:nvPr>
        </p:nvPicPr>
        <p:blipFill>
          <a:blip r:embed="rId2">
            <a:extLst>
              <a:ext uri="{28A0092B-C50C-407E-A947-70E740481C1C}">
                <a14:useLocalDpi xmlns:a14="http://schemas.microsoft.com/office/drawing/2010/main" val="0"/>
              </a:ext>
            </a:extLst>
          </a:blip>
          <a:srcRect t="40" b="40"/>
          <a:stretch>
            <a:fillRect/>
          </a:stretch>
        </p:blipFill>
        <p:spPr>
          <a:xfrm>
            <a:off x="7563924" y="0"/>
            <a:ext cx="3815276" cy="6400800"/>
          </a:xfrm>
        </p:spPr>
      </p:pic>
      <p:sp>
        <p:nvSpPr>
          <p:cNvPr id="10" name="Title 2">
            <a:extLst>
              <a:ext uri="{FF2B5EF4-FFF2-40B4-BE49-F238E27FC236}">
                <a16:creationId xmlns:a16="http://schemas.microsoft.com/office/drawing/2014/main" id="{5B04A869-C0B6-C681-55BD-5FCD9929E976}"/>
              </a:ext>
            </a:extLst>
          </p:cNvPr>
          <p:cNvSpPr>
            <a:spLocks noGrp="1"/>
          </p:cNvSpPr>
          <p:nvPr>
            <p:ph type="title"/>
          </p:nvPr>
        </p:nvSpPr>
        <p:spPr>
          <a:xfrm>
            <a:off x="660400" y="483635"/>
            <a:ext cx="10058400" cy="685802"/>
          </a:xfrm>
        </p:spPr>
        <p:txBody>
          <a:bodyPr/>
          <a:lstStyle/>
          <a:p>
            <a:r>
              <a:rPr lang="en-US" sz="3600">
                <a:cs typeface="Arial"/>
              </a:rPr>
              <a:t>Our Approach: Improving the ED</a:t>
            </a:r>
            <a:endParaRPr lang="en-US"/>
          </a:p>
        </p:txBody>
      </p:sp>
    </p:spTree>
    <p:extLst>
      <p:ext uri="{BB962C8B-B14F-4D97-AF65-F5344CB8AC3E}">
        <p14:creationId xmlns:p14="http://schemas.microsoft.com/office/powerpoint/2010/main" val="2487775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5"/>
          </p:nvPr>
        </p:nvSpPr>
        <p:spPr>
          <a:xfrm>
            <a:off x="660401" y="1530221"/>
            <a:ext cx="5029200" cy="4191000"/>
          </a:xfrm>
        </p:spPr>
        <p:txBody>
          <a:bodyPr/>
          <a:lstStyle/>
          <a:p>
            <a:pPr marL="285750" lvl="2" indent="-285750">
              <a:spcBef>
                <a:spcPts val="600"/>
              </a:spcBef>
              <a:spcAft>
                <a:spcPts val="643"/>
              </a:spcAft>
              <a:buFont typeface="Arial" panose="020B0604020202020204" pitchFamily="34" charset="0"/>
              <a:buChar char="•"/>
            </a:pPr>
            <a:r>
              <a:rPr lang="en-US" dirty="0">
                <a:cs typeface="Arial"/>
              </a:rPr>
              <a:t>Analyze historical daily staffing and demand patterns by hour of day for each day of the week to identify where opportunities exist to realign staffing to meet demand</a:t>
            </a:r>
          </a:p>
          <a:p>
            <a:pPr marL="285750" lvl="2" indent="-285750">
              <a:spcBef>
                <a:spcPts val="600"/>
              </a:spcBef>
              <a:spcAft>
                <a:spcPts val="643"/>
              </a:spcAft>
              <a:buFont typeface="Arial" panose="020B0604020202020204" pitchFamily="34" charset="0"/>
              <a:buChar char="•"/>
            </a:pPr>
            <a:r>
              <a:rPr lang="en-US" dirty="0">
                <a:cs typeface="Arial"/>
              </a:rPr>
              <a:t>Work with ED Department leadership to reallocate excess staffing to improve understaffed periods and increase efficiency</a:t>
            </a:r>
          </a:p>
          <a:p>
            <a:pPr marL="285750" lvl="2" indent="-285750">
              <a:spcBef>
                <a:spcPts val="600"/>
              </a:spcBef>
              <a:spcAft>
                <a:spcPts val="643"/>
              </a:spcAft>
              <a:buFont typeface="Arial" panose="020B0604020202020204" pitchFamily="34" charset="0"/>
              <a:buChar char="•"/>
            </a:pPr>
            <a:r>
              <a:rPr lang="en-US" dirty="0">
                <a:cs typeface="Arial"/>
              </a:rPr>
              <a:t>Modelling can be adapted to highlight and quantify other areas of inefficiencies in the ED ex. Door to Doc, lab and radiology turnaround times</a:t>
            </a: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a:spcAft>
                <a:spcPts val="643"/>
              </a:spcAft>
            </a:pPr>
            <a:endParaRPr lang="en-US" sz="1800" dirty="0">
              <a:solidFill>
                <a:schemeClr val="tx1"/>
              </a:solidFill>
              <a:latin typeface="+mn-lt"/>
            </a:endParaRPr>
          </a:p>
          <a:p>
            <a:pPr>
              <a:spcAft>
                <a:spcPts val="643"/>
              </a:spcAft>
            </a:pPr>
            <a:endParaRPr lang="en-US" sz="1800" dirty="0">
              <a:solidFill>
                <a:schemeClr val="tx1"/>
              </a:solidFill>
              <a:latin typeface="+mn-lt"/>
            </a:endParaRPr>
          </a:p>
        </p:txBody>
      </p:sp>
      <p:sp>
        <p:nvSpPr>
          <p:cNvPr id="3" name="Title 2">
            <a:extLst>
              <a:ext uri="{FF2B5EF4-FFF2-40B4-BE49-F238E27FC236}">
                <a16:creationId xmlns:a16="http://schemas.microsoft.com/office/drawing/2014/main" id="{85C13B3C-4561-44A7-B49E-F600EE67ECF0}"/>
              </a:ext>
            </a:extLst>
          </p:cNvPr>
          <p:cNvSpPr>
            <a:spLocks noGrp="1"/>
          </p:cNvSpPr>
          <p:nvPr>
            <p:ph type="title"/>
          </p:nvPr>
        </p:nvSpPr>
        <p:spPr/>
        <p:txBody>
          <a:bodyPr/>
          <a:lstStyle/>
          <a:p>
            <a:r>
              <a:rPr lang="en-US" sz="3600">
                <a:cs typeface="Arial"/>
              </a:rPr>
              <a:t>Our Approach: Realigning Staffing to Demand</a:t>
            </a:r>
            <a:endParaRPr lang="en-US"/>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17"/>
          </p:nvPr>
        </p:nvSpPr>
        <p:spPr/>
        <p:txBody>
          <a:bodyPr/>
          <a:lstStyle/>
          <a:p>
            <a:fld id="{D80659BF-CB79-4A8E-8A5E-9707540CF6F7}" type="slidenum">
              <a:rPr lang="en-US" smtClean="0"/>
              <a:pPr/>
              <a:t>26</a:t>
            </a:fld>
            <a:endParaRPr lang="en-US"/>
          </a:p>
        </p:txBody>
      </p:sp>
      <p:pic>
        <p:nvPicPr>
          <p:cNvPr id="6" name="Picture 5">
            <a:extLst>
              <a:ext uri="{FF2B5EF4-FFF2-40B4-BE49-F238E27FC236}">
                <a16:creationId xmlns:a16="http://schemas.microsoft.com/office/drawing/2014/main" id="{0FFC662D-C356-B2C7-2BAD-9723D1C21905}"/>
              </a:ext>
            </a:extLst>
          </p:cNvPr>
          <p:cNvPicPr>
            <a:picLocks noChangeAspect="1"/>
          </p:cNvPicPr>
          <p:nvPr/>
        </p:nvPicPr>
        <p:blipFill>
          <a:blip r:embed="rId3"/>
          <a:stretch>
            <a:fillRect/>
          </a:stretch>
        </p:blipFill>
        <p:spPr>
          <a:xfrm>
            <a:off x="5843082" y="1994279"/>
            <a:ext cx="5426753" cy="3835996"/>
          </a:xfrm>
          <a:prstGeom prst="rect">
            <a:avLst/>
          </a:prstGeom>
        </p:spPr>
      </p:pic>
      <p:sp>
        <p:nvSpPr>
          <p:cNvPr id="8" name="TextBox 7">
            <a:extLst>
              <a:ext uri="{FF2B5EF4-FFF2-40B4-BE49-F238E27FC236}">
                <a16:creationId xmlns:a16="http://schemas.microsoft.com/office/drawing/2014/main" id="{4B54C1C1-19E6-304F-17B7-5260D6D50682}"/>
              </a:ext>
            </a:extLst>
          </p:cNvPr>
          <p:cNvSpPr txBox="1"/>
          <p:nvPr/>
        </p:nvSpPr>
        <p:spPr>
          <a:xfrm>
            <a:off x="5843083" y="1394875"/>
            <a:ext cx="5426752" cy="534144"/>
          </a:xfrm>
          <a:prstGeom prst="rect">
            <a:avLst/>
          </a:prstGeom>
          <a:noFill/>
        </p:spPr>
        <p:txBody>
          <a:bodyPr wrap="square" lIns="0" tIns="0" rIns="0" bIns="0" rtlCol="0">
            <a:noAutofit/>
          </a:bodyPr>
          <a:lstStyle/>
          <a:p>
            <a:pPr algn="ctr">
              <a:spcAft>
                <a:spcPts val="400"/>
              </a:spcAft>
            </a:pPr>
            <a:r>
              <a:rPr lang="en-US" sz="1600" b="1" i="1">
                <a:solidFill>
                  <a:srgbClr val="0E3837"/>
                </a:solidFill>
                <a:latin typeface="Arial" panose="020B0604020202020204" pitchFamily="34" charset="0"/>
                <a:cs typeface="Arial" panose="020B0604020202020204" pitchFamily="34" charset="0"/>
              </a:rPr>
              <a:t>Snapshot from Moss Adams</a:t>
            </a:r>
          </a:p>
          <a:p>
            <a:pPr algn="ctr">
              <a:spcAft>
                <a:spcPts val="400"/>
              </a:spcAft>
            </a:pPr>
            <a:r>
              <a:rPr lang="en-US" sz="1600" b="1" i="1">
                <a:solidFill>
                  <a:srgbClr val="0E3837"/>
                </a:solidFill>
                <a:latin typeface="Arial" panose="020B0604020202020204" pitchFamily="34" charset="0"/>
                <a:cs typeface="Arial" panose="020B0604020202020204" pitchFamily="34" charset="0"/>
              </a:rPr>
              <a:t>Emergency Department Modeling</a:t>
            </a:r>
          </a:p>
        </p:txBody>
      </p:sp>
      <p:sp>
        <p:nvSpPr>
          <p:cNvPr id="9" name="TextBox 8">
            <a:extLst>
              <a:ext uri="{FF2B5EF4-FFF2-40B4-BE49-F238E27FC236}">
                <a16:creationId xmlns:a16="http://schemas.microsoft.com/office/drawing/2014/main" id="{E5620D1B-FE24-83EA-695A-7B6A7C256287}"/>
              </a:ext>
            </a:extLst>
          </p:cNvPr>
          <p:cNvSpPr txBox="1"/>
          <p:nvPr/>
        </p:nvSpPr>
        <p:spPr>
          <a:xfrm>
            <a:off x="7214099" y="2105264"/>
            <a:ext cx="2684718" cy="564386"/>
          </a:xfrm>
          <a:prstGeom prst="rect">
            <a:avLst/>
          </a:prstGeom>
          <a:solidFill>
            <a:srgbClr val="FFFFFF"/>
          </a:solidFill>
        </p:spPr>
        <p:txBody>
          <a:bodyPr wrap="square" lIns="0" tIns="0" rIns="0" bIns="0" rtlCol="0">
            <a:noAutofit/>
          </a:bodyPr>
          <a:lstStyle/>
          <a:p>
            <a:pPr algn="ctr">
              <a:spcAft>
                <a:spcPts val="400"/>
              </a:spcAft>
            </a:pPr>
            <a:r>
              <a:rPr lang="en-US" sz="1200" b="1">
                <a:solidFill>
                  <a:srgbClr val="0E3837"/>
                </a:solidFill>
                <a:latin typeface="Arial" panose="020B0604020202020204" pitchFamily="34" charset="0"/>
                <a:cs typeface="Arial" panose="020B0604020202020204" pitchFamily="34" charset="0"/>
              </a:rPr>
              <a:t> </a:t>
            </a:r>
            <a:r>
              <a:rPr lang="en-US" sz="1200" b="1">
                <a:solidFill>
                  <a:schemeClr val="accent1"/>
                </a:solidFill>
                <a:latin typeface="Arial" panose="020B0604020202020204" pitchFamily="34" charset="0"/>
                <a:cs typeface="Arial" panose="020B0604020202020204" pitchFamily="34" charset="0"/>
              </a:rPr>
              <a:t>ABC Medical Center</a:t>
            </a:r>
          </a:p>
          <a:p>
            <a:pPr algn="ctr">
              <a:spcAft>
                <a:spcPts val="400"/>
              </a:spcAft>
            </a:pPr>
            <a:r>
              <a:rPr lang="en-US" sz="1200" b="1">
                <a:solidFill>
                  <a:schemeClr val="accent1"/>
                </a:solidFill>
                <a:latin typeface="Arial" panose="020B0604020202020204" pitchFamily="34" charset="0"/>
                <a:cs typeface="Arial" panose="020B0604020202020204" pitchFamily="34" charset="0"/>
              </a:rPr>
              <a:t>Emergency Department</a:t>
            </a:r>
          </a:p>
          <a:p>
            <a:pPr algn="ctr">
              <a:spcAft>
                <a:spcPts val="400"/>
              </a:spcAft>
            </a:pPr>
            <a:r>
              <a:rPr lang="en-US" sz="1050" b="1">
                <a:solidFill>
                  <a:schemeClr val="accent1"/>
                </a:solidFill>
                <a:latin typeface="Arial" panose="020B0604020202020204" pitchFamily="34" charset="0"/>
                <a:cs typeface="Arial" panose="020B0604020202020204" pitchFamily="34" charset="0"/>
              </a:rPr>
              <a:t>Staffing To Demand</a:t>
            </a:r>
          </a:p>
        </p:txBody>
      </p:sp>
    </p:spTree>
    <p:extLst>
      <p:ext uri="{BB962C8B-B14F-4D97-AF65-F5344CB8AC3E}">
        <p14:creationId xmlns:p14="http://schemas.microsoft.com/office/powerpoint/2010/main" val="4203759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E1EF38D-60C3-A830-13D4-9152AA3CF837}"/>
              </a:ext>
            </a:extLst>
          </p:cNvPr>
          <p:cNvSpPr>
            <a:spLocks noGrp="1"/>
          </p:cNvSpPr>
          <p:nvPr>
            <p:ph sz="quarter" idx="15"/>
          </p:nvPr>
        </p:nvSpPr>
        <p:spPr>
          <a:xfrm>
            <a:off x="660400" y="1455575"/>
            <a:ext cx="4572000" cy="4191000"/>
          </a:xfrm>
        </p:spPr>
        <p:txBody>
          <a:bodyPr/>
          <a:lstStyle/>
          <a:p>
            <a:pPr>
              <a:spcBef>
                <a:spcPts val="0"/>
              </a:spcBef>
              <a:spcAft>
                <a:spcPts val="643"/>
              </a:spcAft>
            </a:pPr>
            <a:r>
              <a:rPr lang="en-US" sz="1800" b="1">
                <a:solidFill>
                  <a:schemeClr val="tx1"/>
                </a:solidFill>
                <a:latin typeface="+mn-lt"/>
              </a:rPr>
              <a:t>Evaluate operations by observing on-site workflows, such as:</a:t>
            </a:r>
          </a:p>
          <a:p>
            <a:pPr marL="489844" indent="-489844">
              <a:spcBef>
                <a:spcPts val="0"/>
              </a:spcBef>
              <a:spcAft>
                <a:spcPts val="643"/>
              </a:spcAft>
              <a:buFont typeface="+mj-lt"/>
              <a:buAutoNum type="arabicPeriod"/>
            </a:pPr>
            <a:r>
              <a:rPr lang="en-US" sz="1800">
                <a:solidFill>
                  <a:schemeClr val="tx1"/>
                </a:solidFill>
                <a:latin typeface="+mn-lt"/>
              </a:rPr>
              <a:t>Triage process</a:t>
            </a:r>
          </a:p>
          <a:p>
            <a:pPr marL="489844" indent="-489844">
              <a:spcBef>
                <a:spcPts val="0"/>
              </a:spcBef>
              <a:spcAft>
                <a:spcPts val="643"/>
              </a:spcAft>
              <a:buFont typeface="+mj-lt"/>
              <a:buAutoNum type="arabicPeriod"/>
            </a:pPr>
            <a:r>
              <a:rPr lang="en-US" sz="1800">
                <a:solidFill>
                  <a:schemeClr val="tx1"/>
                </a:solidFill>
                <a:latin typeface="+mn-lt"/>
              </a:rPr>
              <a:t>Charge nurse duties</a:t>
            </a:r>
          </a:p>
          <a:p>
            <a:pPr marL="489844" indent="-489844">
              <a:spcBef>
                <a:spcPts val="0"/>
              </a:spcBef>
              <a:spcAft>
                <a:spcPts val="643"/>
              </a:spcAft>
              <a:buFont typeface="+mj-lt"/>
              <a:buAutoNum type="arabicPeriod"/>
            </a:pPr>
            <a:r>
              <a:rPr lang="en-US" sz="1800">
                <a:solidFill>
                  <a:schemeClr val="tx1"/>
                </a:solidFill>
                <a:latin typeface="+mn-lt"/>
              </a:rPr>
              <a:t>Throughput (Length of Stay)</a:t>
            </a:r>
          </a:p>
          <a:p>
            <a:pPr>
              <a:spcBef>
                <a:spcPts val="0"/>
              </a:spcBef>
              <a:spcAft>
                <a:spcPts val="643"/>
              </a:spcAft>
            </a:pPr>
            <a:endParaRPr lang="en-US" sz="1800">
              <a:solidFill>
                <a:schemeClr val="tx1"/>
              </a:solidFill>
              <a:latin typeface="+mn-lt"/>
            </a:endParaRPr>
          </a:p>
          <a:p>
            <a:pPr>
              <a:spcBef>
                <a:spcPts val="0"/>
              </a:spcBef>
              <a:spcAft>
                <a:spcPts val="643"/>
              </a:spcAft>
            </a:pPr>
            <a:r>
              <a:rPr lang="en-US" sz="1800" b="1">
                <a:solidFill>
                  <a:schemeClr val="tx1"/>
                </a:solidFill>
                <a:latin typeface="+mn-lt"/>
              </a:rPr>
              <a:t>Thorough review of data:</a:t>
            </a:r>
            <a:endParaRPr lang="en-US" sz="1800">
              <a:solidFill>
                <a:schemeClr val="tx1"/>
              </a:solidFill>
              <a:latin typeface="+mn-lt"/>
            </a:endParaRPr>
          </a:p>
          <a:p>
            <a:pPr marL="512763" indent="-512763">
              <a:spcBef>
                <a:spcPts val="0"/>
              </a:spcBef>
              <a:spcAft>
                <a:spcPts val="643"/>
              </a:spcAft>
              <a:buFont typeface="+mj-lt"/>
              <a:buAutoNum type="arabicPeriod"/>
            </a:pPr>
            <a:r>
              <a:rPr lang="en-US" sz="1800">
                <a:solidFill>
                  <a:schemeClr val="tx1"/>
                </a:solidFill>
                <a:latin typeface="+mn-lt"/>
              </a:rPr>
              <a:t>Productivity and FTE review</a:t>
            </a:r>
          </a:p>
          <a:p>
            <a:pPr marL="512763" indent="-512763">
              <a:spcBef>
                <a:spcPts val="0"/>
              </a:spcBef>
              <a:spcAft>
                <a:spcPts val="643"/>
              </a:spcAft>
              <a:buFont typeface="+mj-lt"/>
              <a:buAutoNum type="arabicPeriod"/>
            </a:pPr>
            <a:r>
              <a:rPr lang="en-US" sz="1800">
                <a:solidFill>
                  <a:schemeClr val="tx1"/>
                </a:solidFill>
                <a:latin typeface="+mn-lt"/>
              </a:rPr>
              <a:t>Throughput including Length of Stay, Left Without Being Seen, Door to Doctor times, and more</a:t>
            </a:r>
          </a:p>
          <a:p>
            <a:pPr marL="489844" indent="-489844">
              <a:spcBef>
                <a:spcPts val="0"/>
              </a:spcBef>
              <a:spcAft>
                <a:spcPts val="643"/>
              </a:spcAft>
              <a:buFont typeface="+mj-lt"/>
              <a:buAutoNum type="arabicPeriod"/>
            </a:pPr>
            <a:endParaRPr lang="en-US" sz="1800">
              <a:solidFill>
                <a:schemeClr val="tx1"/>
              </a:solidFill>
              <a:latin typeface="+mn-lt"/>
            </a:endParaRPr>
          </a:p>
          <a:p>
            <a:pPr marL="342900" indent="-342900">
              <a:spcBef>
                <a:spcPts val="0"/>
              </a:spcBef>
              <a:spcAft>
                <a:spcPts val="643"/>
              </a:spcAft>
              <a:buFont typeface="+mj-lt"/>
              <a:buAutoNum type="arabicPeriod"/>
            </a:pPr>
            <a:endParaRPr lang="en-US" sz="1800">
              <a:solidFill>
                <a:schemeClr val="tx1"/>
              </a:solidFill>
              <a:latin typeface="+mn-lt"/>
            </a:endParaRPr>
          </a:p>
          <a:p>
            <a:pPr>
              <a:spcBef>
                <a:spcPts val="0"/>
              </a:spcBef>
              <a:spcAft>
                <a:spcPts val="643"/>
              </a:spcAft>
            </a:pPr>
            <a:endParaRPr lang="en-US" sz="1800">
              <a:solidFill>
                <a:schemeClr val="tx1"/>
              </a:solidFill>
              <a:latin typeface="+mn-lt"/>
            </a:endParaRPr>
          </a:p>
        </p:txBody>
      </p:sp>
      <p:sp>
        <p:nvSpPr>
          <p:cNvPr id="3" name="Title 2">
            <a:extLst>
              <a:ext uri="{FF2B5EF4-FFF2-40B4-BE49-F238E27FC236}">
                <a16:creationId xmlns:a16="http://schemas.microsoft.com/office/drawing/2014/main" id="{280A84A3-01FA-6409-CFC8-9D82E5CF487B}"/>
              </a:ext>
            </a:extLst>
          </p:cNvPr>
          <p:cNvSpPr>
            <a:spLocks noGrp="1"/>
          </p:cNvSpPr>
          <p:nvPr>
            <p:ph type="title"/>
          </p:nvPr>
        </p:nvSpPr>
        <p:spPr/>
        <p:txBody>
          <a:bodyPr/>
          <a:lstStyle/>
          <a:p>
            <a:r>
              <a:rPr lang="en-US" sz="3600">
                <a:cs typeface="Arial"/>
              </a:rPr>
              <a:t>Our Approach: Working With Your Team</a:t>
            </a:r>
            <a:endParaRPr lang="en-US"/>
          </a:p>
        </p:txBody>
      </p:sp>
      <p:sp>
        <p:nvSpPr>
          <p:cNvPr id="4" name="Slide Number Placeholder 3">
            <a:extLst>
              <a:ext uri="{FF2B5EF4-FFF2-40B4-BE49-F238E27FC236}">
                <a16:creationId xmlns:a16="http://schemas.microsoft.com/office/drawing/2014/main" id="{DBCBFE29-1AC4-C426-310C-9B9BACCAD87F}"/>
              </a:ext>
            </a:extLst>
          </p:cNvPr>
          <p:cNvSpPr>
            <a:spLocks noGrp="1"/>
          </p:cNvSpPr>
          <p:nvPr>
            <p:ph type="sldNum" sz="quarter" idx="17"/>
          </p:nvPr>
        </p:nvSpPr>
        <p:spPr/>
        <p:txBody>
          <a:bodyPr/>
          <a:lstStyle/>
          <a:p>
            <a:fld id="{D80659BF-CB79-4A8E-8A5E-9707540CF6F7}" type="slidenum">
              <a:rPr lang="en-US" smtClean="0"/>
              <a:pPr/>
              <a:t>27</a:t>
            </a:fld>
            <a:endParaRPr lang="en-US"/>
          </a:p>
        </p:txBody>
      </p:sp>
      <p:sp>
        <p:nvSpPr>
          <p:cNvPr id="5" name="Content Placeholder 4">
            <a:extLst>
              <a:ext uri="{FF2B5EF4-FFF2-40B4-BE49-F238E27FC236}">
                <a16:creationId xmlns:a16="http://schemas.microsoft.com/office/drawing/2014/main" id="{51FA2421-BBFE-7803-590B-C00030C23753}"/>
              </a:ext>
            </a:extLst>
          </p:cNvPr>
          <p:cNvSpPr>
            <a:spLocks noGrp="1"/>
          </p:cNvSpPr>
          <p:nvPr>
            <p:ph sz="quarter" idx="18"/>
          </p:nvPr>
        </p:nvSpPr>
        <p:spPr>
          <a:xfrm>
            <a:off x="6146801" y="1455575"/>
            <a:ext cx="4572000" cy="4191000"/>
          </a:xfrm>
        </p:spPr>
        <p:txBody>
          <a:bodyPr/>
          <a:lstStyle/>
          <a:p>
            <a:pPr>
              <a:spcBef>
                <a:spcPts val="0"/>
              </a:spcBef>
              <a:spcAft>
                <a:spcPts val="643"/>
              </a:spcAft>
            </a:pPr>
            <a:r>
              <a:rPr lang="en-US" sz="1800" b="1">
                <a:solidFill>
                  <a:schemeClr val="tx1"/>
                </a:solidFill>
                <a:latin typeface="+mn-lt"/>
              </a:rPr>
              <a:t>Review of Quality Initiatives:</a:t>
            </a:r>
          </a:p>
          <a:p>
            <a:pPr marL="489844" indent="-489844">
              <a:spcBef>
                <a:spcPts val="0"/>
              </a:spcBef>
              <a:spcAft>
                <a:spcPts val="643"/>
              </a:spcAft>
              <a:buFont typeface="+mj-lt"/>
              <a:buAutoNum type="arabicPeriod"/>
            </a:pPr>
            <a:r>
              <a:rPr lang="en-US" sz="1800">
                <a:solidFill>
                  <a:schemeClr val="tx1"/>
                </a:solidFill>
                <a:latin typeface="+mn-lt"/>
              </a:rPr>
              <a:t>Sepsis</a:t>
            </a:r>
          </a:p>
          <a:p>
            <a:pPr marL="489844" indent="-489844">
              <a:spcBef>
                <a:spcPts val="0"/>
              </a:spcBef>
              <a:spcAft>
                <a:spcPts val="643"/>
              </a:spcAft>
              <a:buFont typeface="+mj-lt"/>
              <a:buAutoNum type="arabicPeriod"/>
            </a:pPr>
            <a:r>
              <a:rPr lang="en-US" sz="1800">
                <a:solidFill>
                  <a:schemeClr val="tx1"/>
                </a:solidFill>
                <a:latin typeface="+mn-lt"/>
              </a:rPr>
              <a:t>Stroke</a:t>
            </a:r>
          </a:p>
          <a:p>
            <a:pPr marL="489844" indent="-489844">
              <a:spcBef>
                <a:spcPts val="0"/>
              </a:spcBef>
              <a:spcAft>
                <a:spcPts val="643"/>
              </a:spcAft>
              <a:buFont typeface="+mj-lt"/>
              <a:buAutoNum type="arabicPeriod"/>
            </a:pPr>
            <a:r>
              <a:rPr lang="en-US" sz="1800">
                <a:solidFill>
                  <a:schemeClr val="tx1"/>
                </a:solidFill>
                <a:latin typeface="+mn-lt"/>
              </a:rPr>
              <a:t>Cardiac Care</a:t>
            </a:r>
          </a:p>
          <a:p>
            <a:pPr marL="489844" indent="-489844">
              <a:spcBef>
                <a:spcPts val="0"/>
              </a:spcBef>
              <a:spcAft>
                <a:spcPts val="643"/>
              </a:spcAft>
              <a:buFont typeface="+mj-lt"/>
              <a:buAutoNum type="arabicPeriod"/>
            </a:pPr>
            <a:r>
              <a:rPr lang="en-US" sz="1800">
                <a:solidFill>
                  <a:schemeClr val="tx1"/>
                </a:solidFill>
                <a:latin typeface="+mn-lt"/>
              </a:rPr>
              <a:t>Trauma</a:t>
            </a:r>
          </a:p>
          <a:p>
            <a:pPr marL="489844" indent="-489844">
              <a:spcBef>
                <a:spcPts val="0"/>
              </a:spcBef>
              <a:spcAft>
                <a:spcPts val="643"/>
              </a:spcAft>
              <a:buFont typeface="+mj-lt"/>
              <a:buAutoNum type="arabicPeriod"/>
            </a:pPr>
            <a:r>
              <a:rPr lang="en-US" sz="1800">
                <a:solidFill>
                  <a:schemeClr val="tx1"/>
                </a:solidFill>
                <a:latin typeface="+mn-lt"/>
              </a:rPr>
              <a:t>Security and High-Risk Safety Issues</a:t>
            </a:r>
          </a:p>
          <a:p>
            <a:pPr marL="342900" indent="-342900">
              <a:spcBef>
                <a:spcPts val="0"/>
              </a:spcBef>
              <a:spcAft>
                <a:spcPts val="643"/>
              </a:spcAft>
              <a:buFont typeface="+mj-lt"/>
              <a:buAutoNum type="arabicPeriod"/>
            </a:pPr>
            <a:endParaRPr lang="en-US" sz="1800">
              <a:solidFill>
                <a:schemeClr val="tx1"/>
              </a:solidFill>
              <a:latin typeface="+mn-lt"/>
            </a:endParaRPr>
          </a:p>
          <a:p>
            <a:pPr>
              <a:spcBef>
                <a:spcPts val="0"/>
              </a:spcBef>
              <a:spcAft>
                <a:spcPts val="643"/>
              </a:spcAft>
            </a:pPr>
            <a:endParaRPr lang="en-US" sz="1800">
              <a:solidFill>
                <a:schemeClr val="tx1"/>
              </a:solidFill>
              <a:latin typeface="+mn-lt"/>
            </a:endParaRPr>
          </a:p>
        </p:txBody>
      </p:sp>
    </p:spTree>
    <p:extLst>
      <p:ext uri="{BB962C8B-B14F-4D97-AF65-F5344CB8AC3E}">
        <p14:creationId xmlns:p14="http://schemas.microsoft.com/office/powerpoint/2010/main" val="1954171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8"/>
          </p:nvPr>
        </p:nvSpPr>
        <p:spPr>
          <a:xfrm>
            <a:off x="660400" y="1659290"/>
            <a:ext cx="10058400" cy="4191003"/>
          </a:xfrm>
        </p:spPr>
        <p:txBody>
          <a:bodyPr/>
          <a:lstStyle/>
          <a:p>
            <a:pPr lvl="2"/>
            <a:r>
              <a:rPr lang="en-US" u="sng" dirty="0">
                <a:cs typeface="Arial"/>
              </a:rPr>
              <a:t>Background</a:t>
            </a:r>
          </a:p>
          <a:p>
            <a:pPr marL="285750" lvl="2" indent="-285750">
              <a:spcAft>
                <a:spcPts val="643"/>
              </a:spcAft>
              <a:buFont typeface="Arial" panose="020B0604020202020204" pitchFamily="34" charset="0"/>
              <a:buChar char="•"/>
            </a:pPr>
            <a:r>
              <a:rPr lang="en-US" dirty="0">
                <a:cs typeface="Arial"/>
              </a:rPr>
              <a:t>The ED at a large hospital system was over-capacity and struggled with long ED length of stay, overcrowding, and a high percentage of patients that Left Without Being Seen </a:t>
            </a:r>
          </a:p>
          <a:p>
            <a:pPr marL="285750" lvl="2" indent="-285750">
              <a:spcAft>
                <a:spcPts val="643"/>
              </a:spcAft>
              <a:buFont typeface="Arial" panose="020B0604020202020204" pitchFamily="34" charset="0"/>
              <a:buChar char="•"/>
            </a:pPr>
            <a:r>
              <a:rPr lang="en-US" dirty="0">
                <a:cs typeface="Arial"/>
              </a:rPr>
              <a:t>Negative impacts associated with issues described above: risk of EMTALA violation, Patient Satisfaction, Physician and Employee Engagement, Loss of Revenue related to patients not being seen, Inpatient care being provided by ED staff</a:t>
            </a:r>
          </a:p>
          <a:p>
            <a:pPr lvl="2">
              <a:spcAft>
                <a:spcPts val="643"/>
              </a:spcAft>
            </a:pPr>
            <a:endParaRPr lang="en-US" u="sng" dirty="0">
              <a:cs typeface="Arial"/>
            </a:endParaRPr>
          </a:p>
          <a:p>
            <a:pPr lvl="2">
              <a:spcAft>
                <a:spcPts val="643"/>
              </a:spcAft>
            </a:pPr>
            <a:r>
              <a:rPr lang="en-US" u="sng" dirty="0">
                <a:cs typeface="Arial"/>
              </a:rPr>
              <a:t>Scope</a:t>
            </a:r>
          </a:p>
          <a:p>
            <a:pPr lvl="2">
              <a:spcAft>
                <a:spcPts val="643"/>
              </a:spcAft>
            </a:pPr>
            <a:r>
              <a:rPr lang="en-US" dirty="0">
                <a:cs typeface="Arial"/>
              </a:rPr>
              <a:t>After observing workflows and analyzing data, the ED team worked collaboratively – specifically with physicians, Triage and Charge nurse leaders and ancillary departments (Laboratory and Radiology) – to improve Door to Doctor times and time for initiating treatment plans. After improved efficiencies a productivity assessment was concluded, and full-time equivalents were reduced.</a:t>
            </a:r>
            <a:endParaRPr lang="en-US" sz="18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dirty="0">
              <a:solidFill>
                <a:schemeClr val="tx1"/>
              </a:solidFill>
              <a:latin typeface="+mn-lt"/>
            </a:endParaRPr>
          </a:p>
          <a:p>
            <a:pPr>
              <a:spcBef>
                <a:spcPts val="0"/>
              </a:spcBef>
              <a:spcAft>
                <a:spcPts val="643"/>
              </a:spcAft>
            </a:pPr>
            <a:endParaRPr lang="en-US" sz="1800" dirty="0">
              <a:solidFill>
                <a:schemeClr val="tx1"/>
              </a:solidFill>
              <a:latin typeface="+mn-lt"/>
            </a:endParaRPr>
          </a:p>
          <a:p>
            <a:pPr>
              <a:spcBef>
                <a:spcPts val="0"/>
              </a:spcBef>
              <a:spcAft>
                <a:spcPts val="643"/>
              </a:spcAft>
            </a:pPr>
            <a:endParaRPr lang="en-US" sz="1800" dirty="0">
              <a:solidFill>
                <a:schemeClr val="tx1"/>
              </a:solidFill>
              <a:latin typeface="+mn-lt"/>
            </a:endParaRPr>
          </a:p>
        </p:txBody>
      </p:sp>
      <p:sp>
        <p:nvSpPr>
          <p:cNvPr id="3" name="Title 2">
            <a:extLst>
              <a:ext uri="{FF2B5EF4-FFF2-40B4-BE49-F238E27FC236}">
                <a16:creationId xmlns:a16="http://schemas.microsoft.com/office/drawing/2014/main" id="{85C13B3C-4561-44A7-B49E-F600EE67ECF0}"/>
              </a:ext>
            </a:extLst>
          </p:cNvPr>
          <p:cNvSpPr>
            <a:spLocks noGrp="1"/>
          </p:cNvSpPr>
          <p:nvPr>
            <p:ph type="title"/>
          </p:nvPr>
        </p:nvSpPr>
        <p:spPr>
          <a:xfrm>
            <a:off x="385536" y="550507"/>
            <a:ext cx="10058400" cy="685801"/>
          </a:xfrm>
        </p:spPr>
        <p:txBody>
          <a:bodyPr/>
          <a:lstStyle/>
          <a:p>
            <a:r>
              <a:rPr kumimoji="0" lang="en-US" sz="3600" b="0" i="0" u="none" strike="noStrike" kern="1200" cap="none" spc="0" normalizeH="0" baseline="0" noProof="0" dirty="0">
                <a:ln>
                  <a:noFill/>
                </a:ln>
                <a:solidFill>
                  <a:schemeClr val="tx1"/>
                </a:solidFill>
                <a:effectLst/>
                <a:uLnTx/>
                <a:uFillTx/>
                <a:latin typeface="Georgia"/>
                <a:ea typeface="+mj-ea"/>
                <a:cs typeface="Arial" panose="020B0604020202020204" pitchFamily="34" charset="0"/>
              </a:rPr>
              <a:t>Case Study</a:t>
            </a:r>
            <a:br>
              <a:rPr kumimoji="0" lang="en-US" sz="3500" b="0" i="0" u="none" strike="noStrike" kern="1200" cap="none" spc="0" normalizeH="0" baseline="0" noProof="0" dirty="0">
                <a:ln>
                  <a:noFill/>
                </a:ln>
                <a:solidFill>
                  <a:schemeClr val="tx1"/>
                </a:solidFill>
                <a:effectLst/>
                <a:uLnTx/>
                <a:uFillTx/>
                <a:latin typeface="Georgia"/>
                <a:ea typeface="+mj-ea"/>
                <a:cs typeface="Arial" panose="020B0604020202020204" pitchFamily="34" charset="0"/>
              </a:rPr>
            </a:br>
            <a:r>
              <a:rPr kumimoji="0" lang="en-US" sz="2400" b="1" i="0" u="none" strike="noStrike" kern="1200" cap="none" spc="0" normalizeH="0" baseline="0" noProof="0" dirty="0">
                <a:ln>
                  <a:noFill/>
                </a:ln>
                <a:solidFill>
                  <a:schemeClr val="tx1"/>
                </a:solidFill>
                <a:effectLst/>
                <a:uLnTx/>
                <a:uFillTx/>
                <a:latin typeface="Arial"/>
              </a:rPr>
              <a:t>ED Improvements for 800+ Bed Tertiary Care </a:t>
            </a:r>
            <a:r>
              <a:rPr lang="en-US" sz="2400" b="1" dirty="0">
                <a:solidFill>
                  <a:schemeClr val="tx1"/>
                </a:solidFill>
                <a:latin typeface="Arial"/>
              </a:rPr>
              <a:t>System</a:t>
            </a:r>
            <a:r>
              <a:rPr kumimoji="0" lang="en-US" sz="2400" b="1" i="0" u="none" strike="noStrike" kern="1200" cap="none" spc="0" normalizeH="0" baseline="0" noProof="0" dirty="0">
                <a:ln>
                  <a:noFill/>
                </a:ln>
                <a:solidFill>
                  <a:schemeClr val="tx1"/>
                </a:solidFill>
                <a:effectLst/>
                <a:uLnTx/>
                <a:uFillTx/>
                <a:latin typeface="Arial"/>
              </a:rPr>
              <a:t> in the Midwest</a:t>
            </a:r>
            <a:endParaRPr lang="en-US" dirty="0">
              <a:solidFill>
                <a:schemeClr val="tx1"/>
              </a:solidFill>
            </a:endParaRPr>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17"/>
          </p:nvPr>
        </p:nvSpPr>
        <p:spPr/>
        <p:txBody>
          <a:bodyPr/>
          <a:lstStyle/>
          <a:p>
            <a:fld id="{D80659BF-CB79-4A8E-8A5E-9707540CF6F7}" type="slidenum">
              <a:rPr lang="en-US" smtClean="0"/>
              <a:pPr/>
              <a:t>28</a:t>
            </a:fld>
            <a:endParaRPr lang="en-US"/>
          </a:p>
        </p:txBody>
      </p:sp>
    </p:spTree>
    <p:extLst>
      <p:ext uri="{BB962C8B-B14F-4D97-AF65-F5344CB8AC3E}">
        <p14:creationId xmlns:p14="http://schemas.microsoft.com/office/powerpoint/2010/main" val="2011699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8"/>
          </p:nvPr>
        </p:nvSpPr>
        <p:spPr>
          <a:xfrm>
            <a:off x="660401" y="1752596"/>
            <a:ext cx="10058400" cy="4191003"/>
          </a:xfrm>
        </p:spPr>
        <p:txBody>
          <a:bodyPr/>
          <a:lstStyle/>
          <a:p>
            <a:pPr lvl="2">
              <a:spcAft>
                <a:spcPts val="643"/>
              </a:spcAft>
            </a:pPr>
            <a:r>
              <a:rPr lang="en-US" u="sng">
                <a:cs typeface="Arial"/>
              </a:rPr>
              <a:t>Outcomes</a:t>
            </a:r>
          </a:p>
          <a:p>
            <a:pPr lvl="2">
              <a:spcAft>
                <a:spcPts val="643"/>
              </a:spcAft>
            </a:pPr>
            <a:r>
              <a:rPr lang="en-US">
                <a:cs typeface="Arial"/>
              </a:rPr>
              <a:t>After thorough review of data and processes, the many positive outcomes included:</a:t>
            </a:r>
          </a:p>
          <a:p>
            <a:pPr marL="285750" lvl="2" indent="-285750">
              <a:spcBef>
                <a:spcPts val="600"/>
              </a:spcBef>
              <a:spcAft>
                <a:spcPts val="643"/>
              </a:spcAft>
              <a:buFont typeface="Arial" panose="020B0604020202020204" pitchFamily="34" charset="0"/>
              <a:buChar char="•"/>
            </a:pPr>
            <a:r>
              <a:rPr lang="en-US">
                <a:cs typeface="Arial"/>
              </a:rPr>
              <a:t>LWBS rate from 6% </a:t>
            </a:r>
            <a:r>
              <a:rPr lang="en-US" i="1">
                <a:cs typeface="Arial"/>
              </a:rPr>
              <a:t>down to 1.8%</a:t>
            </a:r>
          </a:p>
          <a:p>
            <a:pPr marL="285750" lvl="2" indent="-285750">
              <a:spcBef>
                <a:spcPts val="600"/>
              </a:spcBef>
              <a:spcAft>
                <a:spcPts val="643"/>
              </a:spcAft>
              <a:buFont typeface="Arial" panose="020B0604020202020204" pitchFamily="34" charset="0"/>
              <a:buChar char="•"/>
            </a:pPr>
            <a:r>
              <a:rPr lang="en-US">
                <a:cs typeface="Arial"/>
              </a:rPr>
              <a:t>Process changes led to improved efficiency and FTE reduction (open positions were reduced)</a:t>
            </a:r>
          </a:p>
          <a:p>
            <a:pPr marL="285750" lvl="2" indent="-285750">
              <a:spcBef>
                <a:spcPts val="600"/>
              </a:spcBef>
              <a:spcAft>
                <a:spcPts val="643"/>
              </a:spcAft>
              <a:buFont typeface="Arial" panose="020B0604020202020204" pitchFamily="34" charset="0"/>
              <a:buChar char="•"/>
            </a:pPr>
            <a:r>
              <a:rPr lang="en-US">
                <a:cs typeface="Arial"/>
              </a:rPr>
              <a:t>Reduction in average ED holding time from 204 minutes to 172 minutes</a:t>
            </a:r>
          </a:p>
          <a:p>
            <a:pPr marL="285750" lvl="2" indent="-285750">
              <a:spcBef>
                <a:spcPts val="600"/>
              </a:spcBef>
              <a:spcAft>
                <a:spcPts val="643"/>
              </a:spcAft>
              <a:buFont typeface="Arial" panose="020B0604020202020204" pitchFamily="34" charset="0"/>
              <a:buChar char="•"/>
            </a:pPr>
            <a:r>
              <a:rPr lang="en-US">
                <a:cs typeface="Arial"/>
              </a:rPr>
              <a:t>Reduction in FastTrack patient length of stay from 102 minutes to 65 minutes</a:t>
            </a:r>
          </a:p>
          <a:p>
            <a:pPr marL="285750" lvl="2" indent="-285750">
              <a:spcBef>
                <a:spcPts val="600"/>
              </a:spcBef>
              <a:spcAft>
                <a:spcPts val="643"/>
              </a:spcAft>
              <a:buFont typeface="Arial" panose="020B0604020202020204" pitchFamily="34" charset="0"/>
              <a:buChar char="•"/>
            </a:pPr>
            <a:r>
              <a:rPr lang="en-US">
                <a:cs typeface="Arial"/>
              </a:rPr>
              <a:t>Improvement of turnaround times with lab; from 62 minutes down to 55 minutes</a:t>
            </a:r>
          </a:p>
          <a:p>
            <a:pPr marL="285750" lvl="2" indent="-285750">
              <a:spcBef>
                <a:spcPts val="600"/>
              </a:spcBef>
              <a:spcAft>
                <a:spcPts val="643"/>
              </a:spcAft>
              <a:buFont typeface="Arial" panose="020B0604020202020204" pitchFamily="34" charset="0"/>
              <a:buChar char="•"/>
            </a:pPr>
            <a:r>
              <a:rPr lang="en-US">
                <a:cs typeface="Arial"/>
              </a:rPr>
              <a:t>Patients discharged in under 10 minutes after physician marked them ‘ready to go’</a:t>
            </a:r>
          </a:p>
          <a:p>
            <a:pPr>
              <a:spcBef>
                <a:spcPts val="0"/>
              </a:spcBef>
            </a:pPr>
            <a:endParaRPr lang="en-US" sz="1800">
              <a:solidFill>
                <a:schemeClr val="tx1"/>
              </a:solidFill>
              <a:latin typeface="+mn-lt"/>
            </a:endParaRPr>
          </a:p>
          <a:p>
            <a:pPr marL="285750" indent="-285750">
              <a:spcBef>
                <a:spcPts val="0"/>
              </a:spcBef>
              <a:spcAft>
                <a:spcPts val="643"/>
              </a:spcAft>
              <a:buFont typeface="Arial" panose="020B0604020202020204" pitchFamily="34" charset="0"/>
              <a:buChar char="•"/>
            </a:pPr>
            <a:endParaRPr lang="en-US" sz="1800">
              <a:solidFill>
                <a:schemeClr val="tx1"/>
              </a:solidFill>
              <a:latin typeface="+mn-lt"/>
            </a:endParaRPr>
          </a:p>
          <a:p>
            <a:pPr>
              <a:spcBef>
                <a:spcPts val="0"/>
              </a:spcBef>
              <a:spcAft>
                <a:spcPts val="643"/>
              </a:spcAft>
            </a:pPr>
            <a:endParaRPr lang="en-US" sz="1800">
              <a:solidFill>
                <a:schemeClr val="tx1"/>
              </a:solidFill>
              <a:latin typeface="+mn-lt"/>
            </a:endParaRPr>
          </a:p>
          <a:p>
            <a:pPr>
              <a:spcBef>
                <a:spcPts val="0"/>
              </a:spcBef>
              <a:spcAft>
                <a:spcPts val="643"/>
              </a:spcAft>
            </a:pPr>
            <a:endParaRPr lang="en-US" sz="1800">
              <a:solidFill>
                <a:schemeClr val="tx1"/>
              </a:solidFill>
              <a:latin typeface="+mn-lt"/>
            </a:endParaRPr>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17"/>
          </p:nvPr>
        </p:nvSpPr>
        <p:spPr/>
        <p:txBody>
          <a:bodyPr/>
          <a:lstStyle/>
          <a:p>
            <a:fld id="{D80659BF-CB79-4A8E-8A5E-9707540CF6F7}" type="slidenum">
              <a:rPr lang="en-US" smtClean="0"/>
              <a:pPr/>
              <a:t>29</a:t>
            </a:fld>
            <a:endParaRPr lang="en-US"/>
          </a:p>
        </p:txBody>
      </p:sp>
      <p:sp>
        <p:nvSpPr>
          <p:cNvPr id="6" name="Title 2">
            <a:extLst>
              <a:ext uri="{FF2B5EF4-FFF2-40B4-BE49-F238E27FC236}">
                <a16:creationId xmlns:a16="http://schemas.microsoft.com/office/drawing/2014/main" id="{9A703037-A7C6-89E7-6AC8-59CE67D77883}"/>
              </a:ext>
            </a:extLst>
          </p:cNvPr>
          <p:cNvSpPr>
            <a:spLocks noGrp="1"/>
          </p:cNvSpPr>
          <p:nvPr>
            <p:ph type="title"/>
          </p:nvPr>
        </p:nvSpPr>
        <p:spPr>
          <a:xfrm>
            <a:off x="385536" y="550507"/>
            <a:ext cx="10058400" cy="685801"/>
          </a:xfrm>
        </p:spPr>
        <p:txBody>
          <a:bodyPr/>
          <a:lstStyle/>
          <a:p>
            <a:r>
              <a:rPr kumimoji="0" lang="en-US" sz="3600" b="0" i="0" u="none" strike="noStrike" kern="1200" cap="none" spc="0" normalizeH="0" baseline="0" noProof="0">
                <a:ln>
                  <a:noFill/>
                </a:ln>
                <a:solidFill>
                  <a:schemeClr val="tx1"/>
                </a:solidFill>
                <a:effectLst/>
                <a:uLnTx/>
                <a:uFillTx/>
                <a:latin typeface="Georgia"/>
                <a:ea typeface="+mj-ea"/>
                <a:cs typeface="Arial" panose="020B0604020202020204" pitchFamily="34" charset="0"/>
              </a:rPr>
              <a:t>Case Study</a:t>
            </a:r>
            <a:br>
              <a:rPr kumimoji="0" lang="en-US" sz="3500" b="0" i="0" u="none" strike="noStrike" kern="1200" cap="none" spc="0" normalizeH="0" baseline="0" noProof="0">
                <a:ln>
                  <a:noFill/>
                </a:ln>
                <a:solidFill>
                  <a:schemeClr val="tx1"/>
                </a:solidFill>
                <a:effectLst/>
                <a:uLnTx/>
                <a:uFillTx/>
                <a:latin typeface="Georgia"/>
                <a:ea typeface="+mj-ea"/>
                <a:cs typeface="Arial" panose="020B0604020202020204" pitchFamily="34" charset="0"/>
              </a:rPr>
            </a:br>
            <a:r>
              <a:rPr kumimoji="0" lang="en-US" sz="2400" b="1" i="0" u="none" strike="noStrike" kern="1200" cap="none" spc="0" normalizeH="0" baseline="0" noProof="0">
                <a:ln>
                  <a:noFill/>
                </a:ln>
                <a:solidFill>
                  <a:schemeClr val="tx1"/>
                </a:solidFill>
                <a:effectLst/>
                <a:uLnTx/>
                <a:uFillTx/>
                <a:latin typeface="Arial"/>
              </a:rPr>
              <a:t>ED Improvements for 800+ Bed Tertiary Care Hospital in the Midwest</a:t>
            </a:r>
            <a:endParaRPr lang="en-US">
              <a:solidFill>
                <a:schemeClr val="tx1"/>
              </a:solidFill>
            </a:endParaRPr>
          </a:p>
        </p:txBody>
      </p:sp>
    </p:spTree>
    <p:extLst>
      <p:ext uri="{BB962C8B-B14F-4D97-AF65-F5344CB8AC3E}">
        <p14:creationId xmlns:p14="http://schemas.microsoft.com/office/powerpoint/2010/main" val="1417469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527CFB-E365-6410-7B34-4443C13580CE}"/>
              </a:ext>
            </a:extLst>
          </p:cNvPr>
          <p:cNvSpPr>
            <a:spLocks noGrp="1"/>
          </p:cNvSpPr>
          <p:nvPr>
            <p:ph type="ctrTitle"/>
          </p:nvPr>
        </p:nvSpPr>
        <p:spPr/>
        <p:txBody>
          <a:bodyPr/>
          <a:lstStyle/>
          <a:p>
            <a:r>
              <a:rPr lang="en-US" dirty="0"/>
              <a:t>Company Overview</a:t>
            </a:r>
            <a:br>
              <a:rPr lang="en-US" dirty="0"/>
            </a:br>
            <a:endParaRPr lang="en-US" dirty="0"/>
          </a:p>
        </p:txBody>
      </p:sp>
    </p:spTree>
    <p:extLst>
      <p:ext uri="{BB962C8B-B14F-4D97-AF65-F5344CB8AC3E}">
        <p14:creationId xmlns:p14="http://schemas.microsoft.com/office/powerpoint/2010/main" val="4237638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A group of jellyfish in water&#10;&#10;Description automatically generated">
            <a:extLst>
              <a:ext uri="{FF2B5EF4-FFF2-40B4-BE49-F238E27FC236}">
                <a16:creationId xmlns:a16="http://schemas.microsoft.com/office/drawing/2014/main" id="{60712357-DB67-460F-8CC4-26F6ED221F7A}"/>
              </a:ext>
            </a:extLst>
          </p:cNvPr>
          <p:cNvPicPr>
            <a:picLocks noGrp="1" noChangeAspect="1"/>
          </p:cNvPicPr>
          <p:nvPr>
            <p:ph type="pic" sz="quarter" idx="35"/>
          </p:nvPr>
        </p:nvPicPr>
        <p:blipFill>
          <a:blip r:embed="rId2">
            <a:extLst>
              <a:ext uri="{28A0092B-C50C-407E-A947-70E740481C1C}">
                <a14:useLocalDpi xmlns:a14="http://schemas.microsoft.com/office/drawing/2010/main" val="0"/>
              </a:ext>
            </a:extLst>
          </a:blip>
          <a:srcRect t="40" b="40"/>
          <a:stretch>
            <a:fillRect/>
          </a:stretch>
        </p:blipFill>
        <p:spPr/>
      </p:pic>
      <p:sp>
        <p:nvSpPr>
          <p:cNvPr id="4" name="Slide Number Placeholder 3">
            <a:extLst>
              <a:ext uri="{FF2B5EF4-FFF2-40B4-BE49-F238E27FC236}">
                <a16:creationId xmlns:a16="http://schemas.microsoft.com/office/drawing/2014/main" id="{A6D53095-D95E-4AB8-A3D4-682E8F5272F1}"/>
              </a:ext>
            </a:extLst>
          </p:cNvPr>
          <p:cNvSpPr>
            <a:spLocks noGrp="1"/>
          </p:cNvSpPr>
          <p:nvPr>
            <p:ph type="sldNum" sz="quarter" idx="37"/>
          </p:nvPr>
        </p:nvSpPr>
        <p:spPr/>
        <p:txBody>
          <a:bodyPr/>
          <a:lstStyle/>
          <a:p>
            <a:fld id="{D80659BF-CB79-4A8E-8A5E-9707540CF6F7}" type="slidenum">
              <a:rPr lang="en-US" smtClean="0"/>
              <a:pPr/>
              <a:t>30</a:t>
            </a:fld>
            <a:endParaRPr lang="en-US"/>
          </a:p>
        </p:txBody>
      </p:sp>
      <p:sp>
        <p:nvSpPr>
          <p:cNvPr id="5" name="Title 4">
            <a:extLst>
              <a:ext uri="{FF2B5EF4-FFF2-40B4-BE49-F238E27FC236}">
                <a16:creationId xmlns:a16="http://schemas.microsoft.com/office/drawing/2014/main" id="{6B1923B1-CECE-4668-958A-FEF995E675BB}"/>
              </a:ext>
            </a:extLst>
          </p:cNvPr>
          <p:cNvSpPr>
            <a:spLocks noGrp="1"/>
          </p:cNvSpPr>
          <p:nvPr>
            <p:ph type="ctrTitle" idx="4294967295"/>
          </p:nvPr>
        </p:nvSpPr>
        <p:spPr>
          <a:xfrm>
            <a:off x="2099387" y="1723734"/>
            <a:ext cx="6934200" cy="1200150"/>
          </a:xfrm>
        </p:spPr>
        <p:txBody>
          <a:bodyPr/>
          <a:lstStyle/>
          <a:p>
            <a:r>
              <a:rPr lang="en-US"/>
              <a:t>Questions?</a:t>
            </a:r>
          </a:p>
        </p:txBody>
      </p:sp>
    </p:spTree>
    <p:extLst>
      <p:ext uri="{BB962C8B-B14F-4D97-AF65-F5344CB8AC3E}">
        <p14:creationId xmlns:p14="http://schemas.microsoft.com/office/powerpoint/2010/main" val="398521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8"/>
          </p:nvPr>
        </p:nvSpPr>
        <p:spPr>
          <a:xfrm>
            <a:off x="3069771" y="1660847"/>
            <a:ext cx="7649030" cy="4191003"/>
          </a:xfrm>
        </p:spPr>
        <p:txBody>
          <a:bodyPr/>
          <a:lstStyle/>
          <a:p>
            <a:pPr defTabSz="779069">
              <a:lnSpc>
                <a:spcPct val="120000"/>
              </a:lnSpc>
              <a:spcBef>
                <a:spcPts val="0"/>
              </a:spcBef>
              <a:spcAft>
                <a:spcPts val="900"/>
              </a:spcAft>
            </a:pPr>
            <a:r>
              <a:rPr lang="en-US" sz="1500" dirty="0">
                <a:solidFill>
                  <a:schemeClr val="accent1"/>
                </a:solidFill>
                <a:latin typeface="+mn-lt"/>
                <a:cs typeface="+mn-cs"/>
              </a:rPr>
              <a:t>Dawn Isaacs is a Registered Nurse and a former nurse leader at a hospital with over $1B in revenue. She joined the Moss Adams Health Care Performance Excellence team after serving as a hospital nursing leader for over ten years, providing clinical expertise and operational guidance to a variety of teams. She is passionate about meeting both financial and quality objectives to help organizations be sustainable and deliver high-quality care to the community. </a:t>
            </a:r>
          </a:p>
          <a:p>
            <a:pPr defTabSz="779069">
              <a:lnSpc>
                <a:spcPct val="120000"/>
              </a:lnSpc>
              <a:spcBef>
                <a:spcPts val="0"/>
              </a:spcBef>
              <a:spcAft>
                <a:spcPts val="900"/>
              </a:spcAft>
            </a:pPr>
            <a:r>
              <a:rPr lang="en-US" sz="1500" dirty="0">
                <a:solidFill>
                  <a:schemeClr val="accent1"/>
                </a:solidFill>
                <a:latin typeface="+mn-lt"/>
                <a:cs typeface="+mn-cs"/>
              </a:rPr>
              <a:t>Dawn has a focused area of expertise specifically in the Emergency Department that helps organizations in improving Left Without Being Seen rates, Door to Doctor times, and overall Emergency Department Boarding hours.</a:t>
            </a:r>
          </a:p>
          <a:p>
            <a:pPr defTabSz="779069">
              <a:lnSpc>
                <a:spcPct val="120000"/>
              </a:lnSpc>
              <a:spcBef>
                <a:spcPts val="0"/>
              </a:spcBef>
              <a:spcAft>
                <a:spcPts val="900"/>
              </a:spcAft>
            </a:pPr>
            <a:r>
              <a:rPr lang="en-US" sz="1500" dirty="0">
                <a:solidFill>
                  <a:schemeClr val="accent1"/>
                </a:solidFill>
                <a:latin typeface="+mn-lt"/>
                <a:cs typeface="+mn-cs"/>
              </a:rPr>
              <a:t>Prior to joining Moss Adams, Dawn graduated with her MBA and MSN from Nebraska Wesleyan University and worked for a large health system in the Midwest. She used both her graduate-level education and operational experience to drive outcomes resulting in multiple awards from institutions such as The Joint Commission, NRC Health, Leapfrog, and the Centers for Medicare &amp; Medicaid Services CMS. Her goal is to work collaboratively with organizations and offer different ideas and approaches to impact change in a positive manner and create sustainability. </a:t>
            </a:r>
          </a:p>
          <a:p>
            <a:pPr>
              <a:spcBef>
                <a:spcPts val="0"/>
              </a:spcBef>
              <a:spcAft>
                <a:spcPts val="643"/>
              </a:spcAft>
            </a:pPr>
            <a:endParaRPr lang="en-US" sz="1500" dirty="0">
              <a:solidFill>
                <a:schemeClr val="accent1"/>
              </a:solidFill>
              <a:latin typeface="+mn-lt"/>
            </a:endParaRPr>
          </a:p>
          <a:p>
            <a:pPr>
              <a:spcBef>
                <a:spcPts val="0"/>
              </a:spcBef>
              <a:spcAft>
                <a:spcPts val="643"/>
              </a:spcAft>
            </a:pPr>
            <a:endParaRPr lang="en-US" sz="1500" dirty="0">
              <a:solidFill>
                <a:schemeClr val="accent1"/>
              </a:solidFill>
              <a:latin typeface="+mn-lt"/>
            </a:endParaRPr>
          </a:p>
        </p:txBody>
      </p:sp>
      <p:sp>
        <p:nvSpPr>
          <p:cNvPr id="3" name="Title 2">
            <a:extLst>
              <a:ext uri="{FF2B5EF4-FFF2-40B4-BE49-F238E27FC236}">
                <a16:creationId xmlns:a16="http://schemas.microsoft.com/office/drawing/2014/main" id="{85C13B3C-4561-44A7-B49E-F600EE67ECF0}"/>
              </a:ext>
            </a:extLst>
          </p:cNvPr>
          <p:cNvSpPr>
            <a:spLocks noGrp="1"/>
          </p:cNvSpPr>
          <p:nvPr>
            <p:ph type="title"/>
          </p:nvPr>
        </p:nvSpPr>
        <p:spPr/>
        <p:txBody>
          <a:bodyPr/>
          <a:lstStyle/>
          <a:p>
            <a:r>
              <a:rPr lang="en-US">
                <a:solidFill>
                  <a:schemeClr val="tx1"/>
                </a:solidFill>
              </a:rPr>
              <a:t>More about Dawn</a:t>
            </a:r>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17"/>
          </p:nvPr>
        </p:nvSpPr>
        <p:spPr/>
        <p:txBody>
          <a:bodyPr/>
          <a:lstStyle/>
          <a:p>
            <a:fld id="{D80659BF-CB79-4A8E-8A5E-9707540CF6F7}" type="slidenum">
              <a:rPr lang="en-US" smtClean="0"/>
              <a:pPr/>
              <a:t>31</a:t>
            </a:fld>
            <a:endParaRPr lang="en-US"/>
          </a:p>
        </p:txBody>
      </p:sp>
      <p:pic>
        <p:nvPicPr>
          <p:cNvPr id="5" name="Picture 4" descr="A person with blonde hair wearing a black jacket&#10;&#10;Description automatically generated">
            <a:extLst>
              <a:ext uri="{FF2B5EF4-FFF2-40B4-BE49-F238E27FC236}">
                <a16:creationId xmlns:a16="http://schemas.microsoft.com/office/drawing/2014/main" id="{638309F8-6212-4BEE-B31B-AC5665FCC577}"/>
              </a:ext>
            </a:extLst>
          </p:cNvPr>
          <p:cNvPicPr>
            <a:picLocks noChangeAspect="1"/>
          </p:cNvPicPr>
          <p:nvPr/>
        </p:nvPicPr>
        <p:blipFill>
          <a:blip r:embed="rId3"/>
          <a:stretch>
            <a:fillRect/>
          </a:stretch>
        </p:blipFill>
        <p:spPr>
          <a:xfrm>
            <a:off x="813527" y="1660847"/>
            <a:ext cx="1382777" cy="1685637"/>
          </a:xfrm>
          <a:prstGeom prst="rect">
            <a:avLst/>
          </a:prstGeom>
        </p:spPr>
      </p:pic>
      <p:sp>
        <p:nvSpPr>
          <p:cNvPr id="2" name="Rectangle 1">
            <a:extLst>
              <a:ext uri="{FF2B5EF4-FFF2-40B4-BE49-F238E27FC236}">
                <a16:creationId xmlns:a16="http://schemas.microsoft.com/office/drawing/2014/main" id="{2CA80E55-80BB-42B5-8E6C-012F9A7FACD0}"/>
              </a:ext>
            </a:extLst>
          </p:cNvPr>
          <p:cNvSpPr/>
          <p:nvPr/>
        </p:nvSpPr>
        <p:spPr>
          <a:xfrm>
            <a:off x="545322" y="3500906"/>
            <a:ext cx="2305698" cy="1384995"/>
          </a:xfrm>
          <a:prstGeom prst="rect">
            <a:avLst/>
          </a:prstGeom>
        </p:spPr>
        <p:txBody>
          <a:bodyPr wrap="square">
            <a:spAutoFit/>
          </a:bodyPr>
          <a:lstStyle/>
          <a:p>
            <a:r>
              <a:rPr lang="en-US" sz="1400" dirty="0">
                <a:solidFill>
                  <a:schemeClr val="accent1"/>
                </a:solidFill>
              </a:rPr>
              <a:t>Dawn Isaacs, RN</a:t>
            </a:r>
          </a:p>
          <a:p>
            <a:r>
              <a:rPr lang="en-US" sz="1400" dirty="0">
                <a:solidFill>
                  <a:schemeClr val="accent1"/>
                </a:solidFill>
              </a:rPr>
              <a:t>Senior Manager, Health Care Consulting Performance Excellence</a:t>
            </a:r>
          </a:p>
          <a:p>
            <a:endParaRPr lang="en-US" sz="1400" dirty="0">
              <a:solidFill>
                <a:schemeClr val="accent1"/>
              </a:solidFill>
            </a:endParaRPr>
          </a:p>
          <a:p>
            <a:endParaRPr lang="en-US" sz="1400" dirty="0">
              <a:solidFill>
                <a:schemeClr val="accent1"/>
              </a:solidFill>
            </a:endParaRPr>
          </a:p>
        </p:txBody>
      </p:sp>
      <p:pic>
        <p:nvPicPr>
          <p:cNvPr id="11" name="Picture 10">
            <a:extLst>
              <a:ext uri="{FF2B5EF4-FFF2-40B4-BE49-F238E27FC236}">
                <a16:creationId xmlns:a16="http://schemas.microsoft.com/office/drawing/2014/main" id="{7A2A393D-6512-AF69-4ABA-564A4B2E0A87}"/>
              </a:ext>
            </a:extLst>
          </p:cNvPr>
          <p:cNvPicPr>
            <a:picLocks noChangeAspect="1"/>
          </p:cNvPicPr>
          <p:nvPr/>
        </p:nvPicPr>
        <p:blipFill rotWithShape="1">
          <a:blip r:embed="rId4"/>
          <a:srcRect r="81387"/>
          <a:stretch/>
        </p:blipFill>
        <p:spPr>
          <a:xfrm>
            <a:off x="405105" y="4475327"/>
            <a:ext cx="510591" cy="1057275"/>
          </a:xfrm>
          <a:prstGeom prst="rect">
            <a:avLst/>
          </a:prstGeom>
        </p:spPr>
      </p:pic>
      <p:sp>
        <p:nvSpPr>
          <p:cNvPr id="12" name="TextBox 11">
            <a:extLst>
              <a:ext uri="{FF2B5EF4-FFF2-40B4-BE49-F238E27FC236}">
                <a16:creationId xmlns:a16="http://schemas.microsoft.com/office/drawing/2014/main" id="{94762EEB-69F6-8395-3140-4706F13BBBBE}"/>
              </a:ext>
            </a:extLst>
          </p:cNvPr>
          <p:cNvSpPr txBox="1"/>
          <p:nvPr/>
        </p:nvSpPr>
        <p:spPr>
          <a:xfrm>
            <a:off x="956906" y="4681927"/>
            <a:ext cx="2043404" cy="373224"/>
          </a:xfrm>
          <a:prstGeom prst="rect">
            <a:avLst/>
          </a:prstGeom>
          <a:noFill/>
        </p:spPr>
        <p:txBody>
          <a:bodyPr wrap="square" lIns="0" tIns="0" rIns="0" bIns="0" rtlCol="0">
            <a:noAutofit/>
          </a:bodyPr>
          <a:lstStyle/>
          <a:p>
            <a:pPr>
              <a:spcAft>
                <a:spcPts val="400"/>
              </a:spcAft>
            </a:pPr>
            <a:r>
              <a:rPr lang="en-US" sz="1000">
                <a:solidFill>
                  <a:srgbClr val="0E3837"/>
                </a:solidFill>
                <a:latin typeface="Arial" panose="020B0604020202020204" pitchFamily="34" charset="0"/>
                <a:cs typeface="Arial" panose="020B0604020202020204" pitchFamily="34" charset="0"/>
              </a:rPr>
              <a:t>Dawn.Isaacs@mossadams.com</a:t>
            </a:r>
          </a:p>
        </p:txBody>
      </p:sp>
      <p:sp>
        <p:nvSpPr>
          <p:cNvPr id="13" name="TextBox 12">
            <a:extLst>
              <a:ext uri="{FF2B5EF4-FFF2-40B4-BE49-F238E27FC236}">
                <a16:creationId xmlns:a16="http://schemas.microsoft.com/office/drawing/2014/main" id="{2B7CD120-C48C-ABFD-9863-0A282ADF3E93}"/>
              </a:ext>
            </a:extLst>
          </p:cNvPr>
          <p:cNvSpPr txBox="1"/>
          <p:nvPr/>
        </p:nvSpPr>
        <p:spPr>
          <a:xfrm>
            <a:off x="956906" y="5168260"/>
            <a:ext cx="2043404" cy="373224"/>
          </a:xfrm>
          <a:prstGeom prst="rect">
            <a:avLst/>
          </a:prstGeom>
          <a:noFill/>
        </p:spPr>
        <p:txBody>
          <a:bodyPr wrap="square" lIns="0" tIns="0" rIns="0" bIns="0" rtlCol="0">
            <a:noAutofit/>
          </a:bodyPr>
          <a:lstStyle/>
          <a:p>
            <a:pPr>
              <a:spcAft>
                <a:spcPts val="400"/>
              </a:spcAft>
            </a:pPr>
            <a:r>
              <a:rPr lang="en-US" sz="1000">
                <a:solidFill>
                  <a:srgbClr val="0E3837"/>
                </a:solidFill>
                <a:latin typeface="Arial" panose="020B0604020202020204" pitchFamily="34" charset="0"/>
                <a:cs typeface="Arial" panose="020B0604020202020204" pitchFamily="34" charset="0"/>
              </a:rPr>
              <a:t>(206) 834-8756</a:t>
            </a:r>
          </a:p>
        </p:txBody>
      </p:sp>
    </p:spTree>
    <p:extLst>
      <p:ext uri="{BB962C8B-B14F-4D97-AF65-F5344CB8AC3E}">
        <p14:creationId xmlns:p14="http://schemas.microsoft.com/office/powerpoint/2010/main" val="1684465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8"/>
          </p:nvPr>
        </p:nvSpPr>
        <p:spPr>
          <a:xfrm>
            <a:off x="3069772" y="1660849"/>
            <a:ext cx="7649030" cy="3160648"/>
          </a:xfrm>
        </p:spPr>
        <p:txBody>
          <a:bodyPr/>
          <a:lstStyle/>
          <a:p>
            <a:pPr defTabSz="779021">
              <a:lnSpc>
                <a:spcPct val="120000"/>
              </a:lnSpc>
              <a:spcBef>
                <a:spcPts val="0"/>
              </a:spcBef>
              <a:spcAft>
                <a:spcPts val="900"/>
              </a:spcAft>
            </a:pPr>
            <a:r>
              <a:rPr lang="en-US" sz="1600" dirty="0">
                <a:solidFill>
                  <a:schemeClr val="accent1"/>
                </a:solidFill>
                <a:latin typeface="+mn-lt"/>
                <a:cs typeface="+mn-cs"/>
              </a:rPr>
              <a:t>Carol Weber is a Business Development Executive based in Louisville, KY. She focuses on collaborating with providers, hospitals and health systems on navigating complex situations, strategizing and growing by aligning them with appropriate Moss Adams partners and consultants. </a:t>
            </a:r>
          </a:p>
          <a:p>
            <a:pPr defTabSz="779021">
              <a:lnSpc>
                <a:spcPct val="120000"/>
              </a:lnSpc>
              <a:spcBef>
                <a:spcPts val="0"/>
              </a:spcBef>
              <a:spcAft>
                <a:spcPts val="900"/>
              </a:spcAft>
            </a:pPr>
            <a:r>
              <a:rPr lang="en-US" sz="1600" dirty="0">
                <a:solidFill>
                  <a:schemeClr val="accent1"/>
                </a:solidFill>
                <a:latin typeface="+mn-lt"/>
                <a:cs typeface="+mn-cs"/>
              </a:rPr>
              <a:t>Prior to joining Moss Adams, Carol worked within a variety of healthcare sectors from pharma/biotech, patient engagement and RCM technologies, to working directly for large healthcare providers within the dialysis and post-acute/long-term care industries.</a:t>
            </a:r>
          </a:p>
          <a:p>
            <a:pPr defTabSz="779021">
              <a:lnSpc>
                <a:spcPct val="120000"/>
              </a:lnSpc>
              <a:spcBef>
                <a:spcPts val="0"/>
              </a:spcBef>
              <a:spcAft>
                <a:spcPts val="900"/>
              </a:spcAft>
            </a:pPr>
            <a:r>
              <a:rPr lang="en-US" sz="1600" dirty="0">
                <a:solidFill>
                  <a:schemeClr val="accent1"/>
                </a:solidFill>
                <a:latin typeface="+mn-lt"/>
                <a:cs typeface="+mn-cs"/>
              </a:rPr>
              <a:t>She earned her Bachelor’s of Business Administration from the University of Kentucky and is a member of HFMA, where she earned her CRCR certification.</a:t>
            </a:r>
          </a:p>
          <a:p>
            <a:pPr>
              <a:spcBef>
                <a:spcPts val="0"/>
              </a:spcBef>
              <a:spcAft>
                <a:spcPts val="643"/>
              </a:spcAft>
            </a:pPr>
            <a:endParaRPr lang="en-US" sz="1500" dirty="0">
              <a:solidFill>
                <a:schemeClr val="accent1"/>
              </a:solidFill>
              <a:latin typeface="+mn-lt"/>
            </a:endParaRPr>
          </a:p>
          <a:p>
            <a:pPr>
              <a:spcBef>
                <a:spcPts val="0"/>
              </a:spcBef>
              <a:spcAft>
                <a:spcPts val="643"/>
              </a:spcAft>
            </a:pPr>
            <a:endParaRPr lang="en-US" sz="1500" dirty="0">
              <a:solidFill>
                <a:schemeClr val="accent1"/>
              </a:solidFill>
              <a:latin typeface="+mn-lt"/>
            </a:endParaRPr>
          </a:p>
        </p:txBody>
      </p:sp>
      <p:sp>
        <p:nvSpPr>
          <p:cNvPr id="3" name="Title 2">
            <a:extLst>
              <a:ext uri="{FF2B5EF4-FFF2-40B4-BE49-F238E27FC236}">
                <a16:creationId xmlns:a16="http://schemas.microsoft.com/office/drawing/2014/main" id="{85C13B3C-4561-44A7-B49E-F600EE67ECF0}"/>
              </a:ext>
            </a:extLst>
          </p:cNvPr>
          <p:cNvSpPr>
            <a:spLocks noGrp="1"/>
          </p:cNvSpPr>
          <p:nvPr>
            <p:ph type="title"/>
          </p:nvPr>
        </p:nvSpPr>
        <p:spPr/>
        <p:txBody>
          <a:bodyPr/>
          <a:lstStyle/>
          <a:p>
            <a:r>
              <a:rPr lang="en-US" dirty="0">
                <a:solidFill>
                  <a:schemeClr val="tx1"/>
                </a:solidFill>
              </a:rPr>
              <a:t>More about Carol</a:t>
            </a:r>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17"/>
          </p:nvPr>
        </p:nvSpPr>
        <p:spPr/>
        <p:txBody>
          <a:bodyPr/>
          <a:lstStyle/>
          <a:p>
            <a:pPr defTabSz="853410">
              <a:defRPr/>
            </a:pPr>
            <a:fld id="{D80659BF-CB79-4A8E-8A5E-9707540CF6F7}" type="slidenum">
              <a:rPr lang="en-US">
                <a:solidFill>
                  <a:srgbClr val="93A5A5">
                    <a:lumMod val="75000"/>
                  </a:srgbClr>
                </a:solidFill>
                <a:latin typeface="Arial"/>
              </a:rPr>
              <a:pPr defTabSz="853410">
                <a:defRPr/>
              </a:pPr>
              <a:t>32</a:t>
            </a:fld>
            <a:endParaRPr lang="en-US">
              <a:solidFill>
                <a:srgbClr val="93A5A5">
                  <a:lumMod val="75000"/>
                </a:srgbClr>
              </a:solidFill>
              <a:latin typeface="Arial"/>
            </a:endParaRPr>
          </a:p>
        </p:txBody>
      </p:sp>
      <p:sp>
        <p:nvSpPr>
          <p:cNvPr id="2" name="Rectangle 1">
            <a:extLst>
              <a:ext uri="{FF2B5EF4-FFF2-40B4-BE49-F238E27FC236}">
                <a16:creationId xmlns:a16="http://schemas.microsoft.com/office/drawing/2014/main" id="{2CA80E55-80BB-42B5-8E6C-012F9A7FACD0}"/>
              </a:ext>
            </a:extLst>
          </p:cNvPr>
          <p:cNvSpPr/>
          <p:nvPr/>
        </p:nvSpPr>
        <p:spPr>
          <a:xfrm>
            <a:off x="499215" y="3425064"/>
            <a:ext cx="2113195" cy="1169551"/>
          </a:xfrm>
          <a:prstGeom prst="rect">
            <a:avLst/>
          </a:prstGeom>
        </p:spPr>
        <p:txBody>
          <a:bodyPr wrap="square">
            <a:spAutoFit/>
          </a:bodyPr>
          <a:lstStyle/>
          <a:p>
            <a:pPr defTabSz="853410">
              <a:defRPr/>
            </a:pPr>
            <a:r>
              <a:rPr lang="en-US" sz="1400" dirty="0">
                <a:solidFill>
                  <a:srgbClr val="0E3837"/>
                </a:solidFill>
                <a:latin typeface="Arial"/>
              </a:rPr>
              <a:t>Carol Weber, CRCR</a:t>
            </a:r>
          </a:p>
          <a:p>
            <a:pPr defTabSz="853410">
              <a:defRPr/>
            </a:pPr>
            <a:r>
              <a:rPr lang="en-US" sz="1400" dirty="0">
                <a:solidFill>
                  <a:srgbClr val="0E3837"/>
                </a:solidFill>
                <a:latin typeface="Arial"/>
              </a:rPr>
              <a:t>Business Development Executive</a:t>
            </a:r>
          </a:p>
          <a:p>
            <a:pPr defTabSz="853410">
              <a:defRPr/>
            </a:pPr>
            <a:r>
              <a:rPr lang="en-US" sz="1400" dirty="0">
                <a:solidFill>
                  <a:srgbClr val="0E3837"/>
                </a:solidFill>
                <a:latin typeface="Arial"/>
              </a:rPr>
              <a:t>Health Care Consulting</a:t>
            </a:r>
          </a:p>
          <a:p>
            <a:pPr defTabSz="853410">
              <a:defRPr/>
            </a:pPr>
            <a:endParaRPr lang="en-US" sz="1400" dirty="0">
              <a:solidFill>
                <a:srgbClr val="0E3837"/>
              </a:solidFill>
              <a:latin typeface="Arial"/>
            </a:endParaRPr>
          </a:p>
        </p:txBody>
      </p:sp>
      <p:pic>
        <p:nvPicPr>
          <p:cNvPr id="11" name="Picture 10">
            <a:extLst>
              <a:ext uri="{FF2B5EF4-FFF2-40B4-BE49-F238E27FC236}">
                <a16:creationId xmlns:a16="http://schemas.microsoft.com/office/drawing/2014/main" id="{7A2A393D-6512-AF69-4ABA-564A4B2E0A87}"/>
              </a:ext>
            </a:extLst>
          </p:cNvPr>
          <p:cNvPicPr>
            <a:picLocks noChangeAspect="1"/>
          </p:cNvPicPr>
          <p:nvPr/>
        </p:nvPicPr>
        <p:blipFill rotWithShape="1">
          <a:blip r:embed="rId3"/>
          <a:srcRect r="81387"/>
          <a:stretch/>
        </p:blipFill>
        <p:spPr>
          <a:xfrm>
            <a:off x="405106" y="4475328"/>
            <a:ext cx="510591" cy="1057275"/>
          </a:xfrm>
          <a:prstGeom prst="rect">
            <a:avLst/>
          </a:prstGeom>
        </p:spPr>
      </p:pic>
      <p:sp>
        <p:nvSpPr>
          <p:cNvPr id="12" name="TextBox 11">
            <a:extLst>
              <a:ext uri="{FF2B5EF4-FFF2-40B4-BE49-F238E27FC236}">
                <a16:creationId xmlns:a16="http://schemas.microsoft.com/office/drawing/2014/main" id="{94762EEB-69F6-8395-3140-4706F13BBBBE}"/>
              </a:ext>
            </a:extLst>
          </p:cNvPr>
          <p:cNvSpPr txBox="1"/>
          <p:nvPr/>
        </p:nvSpPr>
        <p:spPr>
          <a:xfrm>
            <a:off x="956907" y="4681927"/>
            <a:ext cx="2043404" cy="373224"/>
          </a:xfrm>
          <a:prstGeom prst="rect">
            <a:avLst/>
          </a:prstGeom>
          <a:noFill/>
        </p:spPr>
        <p:txBody>
          <a:bodyPr wrap="square" lIns="0" tIns="0" rIns="0" bIns="0" rtlCol="0">
            <a:noAutofit/>
          </a:bodyPr>
          <a:lstStyle/>
          <a:p>
            <a:pPr defTabSz="853410">
              <a:spcAft>
                <a:spcPts val="400"/>
              </a:spcAft>
              <a:defRPr/>
            </a:pPr>
            <a:r>
              <a:rPr lang="en-US" sz="1000" dirty="0" err="1">
                <a:solidFill>
                  <a:srgbClr val="0E3837"/>
                </a:solidFill>
                <a:latin typeface="Arial" panose="020B0604020202020204" pitchFamily="34" charset="0"/>
                <a:cs typeface="Arial" panose="020B0604020202020204" pitchFamily="34" charset="0"/>
              </a:rPr>
              <a:t>Carol.Weber</a:t>
            </a:r>
            <a:r>
              <a:rPr lang="en-US" sz="1000" dirty="0">
                <a:solidFill>
                  <a:srgbClr val="0E3837"/>
                </a:solidFill>
                <a:latin typeface="Arial" panose="020B0604020202020204" pitchFamily="34" charset="0"/>
                <a:cs typeface="Arial" panose="020B0604020202020204" pitchFamily="34" charset="0"/>
              </a:rPr>
              <a:t>@mossadams.com</a:t>
            </a:r>
          </a:p>
        </p:txBody>
      </p:sp>
      <p:sp>
        <p:nvSpPr>
          <p:cNvPr id="13" name="TextBox 12">
            <a:extLst>
              <a:ext uri="{FF2B5EF4-FFF2-40B4-BE49-F238E27FC236}">
                <a16:creationId xmlns:a16="http://schemas.microsoft.com/office/drawing/2014/main" id="{2B7CD120-C48C-ABFD-9863-0A282ADF3E93}"/>
              </a:ext>
            </a:extLst>
          </p:cNvPr>
          <p:cNvSpPr txBox="1"/>
          <p:nvPr/>
        </p:nvSpPr>
        <p:spPr>
          <a:xfrm>
            <a:off x="956907" y="5168260"/>
            <a:ext cx="2043404" cy="373224"/>
          </a:xfrm>
          <a:prstGeom prst="rect">
            <a:avLst/>
          </a:prstGeom>
          <a:noFill/>
        </p:spPr>
        <p:txBody>
          <a:bodyPr wrap="square" lIns="0" tIns="0" rIns="0" bIns="0" rtlCol="0">
            <a:noAutofit/>
          </a:bodyPr>
          <a:lstStyle/>
          <a:p>
            <a:pPr defTabSz="853410">
              <a:spcAft>
                <a:spcPts val="400"/>
              </a:spcAft>
              <a:defRPr/>
            </a:pPr>
            <a:r>
              <a:rPr lang="en-US" sz="1000" dirty="0">
                <a:solidFill>
                  <a:srgbClr val="0E3837"/>
                </a:solidFill>
                <a:latin typeface="Arial" panose="020B0604020202020204" pitchFamily="34" charset="0"/>
                <a:cs typeface="Arial" panose="020B0604020202020204" pitchFamily="34" charset="0"/>
              </a:rPr>
              <a:t>(502) 612-3700</a:t>
            </a:r>
          </a:p>
        </p:txBody>
      </p:sp>
      <p:pic>
        <p:nvPicPr>
          <p:cNvPr id="10" name="Picture 9" descr="A person in a suit smiling&#10;&#10;Description automatically generated">
            <a:extLst>
              <a:ext uri="{FF2B5EF4-FFF2-40B4-BE49-F238E27FC236}">
                <a16:creationId xmlns:a16="http://schemas.microsoft.com/office/drawing/2014/main" id="{11DFF740-03F0-307F-E183-52E3D3E29B8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7917" y="1660849"/>
            <a:ext cx="1393952" cy="1706880"/>
          </a:xfrm>
          <a:prstGeom prst="rect">
            <a:avLst/>
          </a:prstGeom>
        </p:spPr>
      </p:pic>
    </p:spTree>
    <p:extLst>
      <p:ext uri="{BB962C8B-B14F-4D97-AF65-F5344CB8AC3E}">
        <p14:creationId xmlns:p14="http://schemas.microsoft.com/office/powerpoint/2010/main" val="1211203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8DDF7FB0-D428-858D-C301-EDD15AF5D47D}"/>
              </a:ext>
            </a:extLst>
          </p:cNvPr>
          <p:cNvSpPr>
            <a:spLocks noGrp="1"/>
          </p:cNvSpPr>
          <p:nvPr>
            <p:ph sz="quarter" idx="15"/>
          </p:nvPr>
        </p:nvSpPr>
        <p:spPr>
          <a:xfrm>
            <a:off x="1071033" y="1539552"/>
            <a:ext cx="10058401" cy="4191000"/>
          </a:xfrm>
        </p:spPr>
        <p:txBody>
          <a:bodyPr/>
          <a:lstStyle/>
          <a:p>
            <a:r>
              <a:rPr lang="en-US"/>
              <a:t>Visit our </a:t>
            </a:r>
            <a:r>
              <a:rPr lang="en-US">
                <a:solidFill>
                  <a:schemeClr val="accent2"/>
                </a:solidFill>
                <a:hlinkClick r:id="rId2">
                  <a:extLst>
                    <a:ext uri="{A12FA001-AC4F-418D-AE19-62706E023703}">
                      <ahyp:hlinkClr xmlns:ahyp="http://schemas.microsoft.com/office/drawing/2018/hyperlinkcolor" val="tx"/>
                    </a:ext>
                  </a:extLst>
                </a:hlinkClick>
              </a:rPr>
              <a:t>Health Care Content Hub</a:t>
            </a:r>
            <a:r>
              <a:rPr lang="en-US"/>
              <a:t> for additional insights, alerts, and webcasts!</a:t>
            </a:r>
          </a:p>
          <a:p>
            <a:endParaRPr lang="en-US"/>
          </a:p>
          <a:p>
            <a:endParaRPr lang="en-US"/>
          </a:p>
        </p:txBody>
      </p:sp>
      <p:sp>
        <p:nvSpPr>
          <p:cNvPr id="3" name="Title 2">
            <a:extLst>
              <a:ext uri="{FF2B5EF4-FFF2-40B4-BE49-F238E27FC236}">
                <a16:creationId xmlns:a16="http://schemas.microsoft.com/office/drawing/2014/main" id="{F6D7BEF8-29AB-B49B-980E-8BEDB3B2B4BE}"/>
              </a:ext>
            </a:extLst>
          </p:cNvPr>
          <p:cNvSpPr>
            <a:spLocks noGrp="1"/>
          </p:cNvSpPr>
          <p:nvPr>
            <p:ph type="title"/>
          </p:nvPr>
        </p:nvSpPr>
        <p:spPr/>
        <p:txBody>
          <a:bodyPr/>
          <a:lstStyle/>
          <a:p>
            <a:r>
              <a:rPr lang="en-US"/>
              <a:t>Moss Adams Health Care Content and Events</a:t>
            </a:r>
          </a:p>
        </p:txBody>
      </p:sp>
      <p:sp>
        <p:nvSpPr>
          <p:cNvPr id="5" name="Slide Number Placeholder 4">
            <a:extLst>
              <a:ext uri="{FF2B5EF4-FFF2-40B4-BE49-F238E27FC236}">
                <a16:creationId xmlns:a16="http://schemas.microsoft.com/office/drawing/2014/main" id="{8159EA21-5289-E9EC-B72C-8744D6ED6679}"/>
              </a:ext>
            </a:extLst>
          </p:cNvPr>
          <p:cNvSpPr>
            <a:spLocks noGrp="1"/>
          </p:cNvSpPr>
          <p:nvPr>
            <p:ph type="sldNum" sz="quarter" idx="4294967295"/>
          </p:nvPr>
        </p:nvSpPr>
        <p:spPr>
          <a:xfrm>
            <a:off x="0" y="6020013"/>
            <a:ext cx="385233" cy="380788"/>
          </a:xfrm>
          <a:prstGeom prst="rect">
            <a:avLst/>
          </a:prstGeom>
        </p:spPr>
        <p:txBody>
          <a:bodyPr vert="horz" lIns="0" tIns="0" rIns="0" bIns="0" rtlCol="0" anchor="ctr">
            <a:noAutofit/>
          </a:bodyPr>
          <a:lstStyle>
            <a:defPPr>
              <a:defRPr lang="en-US"/>
            </a:defPPr>
            <a:lvl1pPr marL="0" algn="r" defTabSz="853410" rtl="0" eaLnBrk="1" latinLnBrk="0" hangingPunct="1">
              <a:defRPr sz="1100" b="1" kern="1200">
                <a:solidFill>
                  <a:schemeClr val="accent6">
                    <a:lumMod val="75000"/>
                  </a:schemeClr>
                </a:solidFill>
                <a:latin typeface="+mn-lt"/>
                <a:ea typeface="+mn-ea"/>
                <a:cs typeface="Arial" panose="020B0604020202020204" pitchFamily="34" charset="0"/>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fld id="{D80659BF-CB79-4A8E-8A5E-9707540CF6F7}" type="slidenum">
              <a:rPr lang="en-US" smtClean="0"/>
              <a:pPr/>
              <a:t>33</a:t>
            </a:fld>
            <a:endParaRPr lang="en-US"/>
          </a:p>
        </p:txBody>
      </p:sp>
      <p:pic>
        <p:nvPicPr>
          <p:cNvPr id="6" name="Picture 5">
            <a:extLst>
              <a:ext uri="{FF2B5EF4-FFF2-40B4-BE49-F238E27FC236}">
                <a16:creationId xmlns:a16="http://schemas.microsoft.com/office/drawing/2014/main" id="{1CDC4EAD-C69C-8A19-1373-4E3FD8DC234A}"/>
              </a:ext>
            </a:extLst>
          </p:cNvPr>
          <p:cNvPicPr>
            <a:picLocks noChangeAspect="1"/>
          </p:cNvPicPr>
          <p:nvPr/>
        </p:nvPicPr>
        <p:blipFill rotWithShape="1">
          <a:blip r:embed="rId3"/>
          <a:srcRect r="6593" b="4444"/>
          <a:stretch/>
        </p:blipFill>
        <p:spPr>
          <a:xfrm>
            <a:off x="1071033" y="2252613"/>
            <a:ext cx="9237134" cy="3859689"/>
          </a:xfrm>
          <a:prstGeom prst="rect">
            <a:avLst/>
          </a:prstGeom>
        </p:spPr>
      </p:pic>
    </p:spTree>
    <p:extLst>
      <p:ext uri="{BB962C8B-B14F-4D97-AF65-F5344CB8AC3E}">
        <p14:creationId xmlns:p14="http://schemas.microsoft.com/office/powerpoint/2010/main" val="3685752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5F66ADE-C300-0D41-BDF5-3D76DBE58056}"/>
              </a:ext>
            </a:extLst>
          </p:cNvPr>
          <p:cNvSpPr>
            <a:spLocks noGrp="1"/>
          </p:cNvSpPr>
          <p:nvPr>
            <p:ph type="sldNum" sz="quarter" idx="11"/>
          </p:nvPr>
        </p:nvSpPr>
        <p:spPr/>
        <p:txBody>
          <a:bodyPr/>
          <a:lstStyle/>
          <a:p>
            <a:fld id="{D80659BF-CB79-4A8E-8A5E-9707540CF6F7}" type="slidenum">
              <a:rPr lang="en-US" smtClean="0"/>
              <a:pPr/>
              <a:t>34</a:t>
            </a:fld>
            <a:endParaRPr lang="en-US"/>
          </a:p>
        </p:txBody>
      </p:sp>
    </p:spTree>
    <p:extLst>
      <p:ext uri="{BB962C8B-B14F-4D97-AF65-F5344CB8AC3E}">
        <p14:creationId xmlns:p14="http://schemas.microsoft.com/office/powerpoint/2010/main" val="3731666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2CDC742D-741D-9A27-9156-9C1E0200598D}"/>
              </a:ext>
            </a:extLst>
          </p:cNvPr>
          <p:cNvSpPr>
            <a:spLocks noGrp="1"/>
          </p:cNvSpPr>
          <p:nvPr>
            <p:ph type="title"/>
          </p:nvPr>
        </p:nvSpPr>
        <p:spPr/>
        <p:txBody>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r>
              <a:rPr lang="en-US" sz="4000">
                <a:solidFill>
                  <a:schemeClr val="tx2"/>
                </a:solidFill>
                <a:latin typeface="Georgia"/>
              </a:rPr>
              <a:t>About Moss Adams LLP</a:t>
            </a:r>
            <a:endParaRPr lang="en-US" sz="4000">
              <a:solidFill>
                <a:schemeClr val="tx2"/>
              </a:solidFill>
              <a:latin typeface="Georgia"/>
              <a:cs typeface="Arial"/>
            </a:endParaRPr>
          </a:p>
        </p:txBody>
      </p:sp>
      <p:grpSp>
        <p:nvGrpSpPr>
          <p:cNvPr id="123" name="Group 122">
            <a:extLst>
              <a:ext uri="{FF2B5EF4-FFF2-40B4-BE49-F238E27FC236}">
                <a16:creationId xmlns:a16="http://schemas.microsoft.com/office/drawing/2014/main" id="{310E9CF9-B557-A77E-CCAF-1C73BD9E743E}"/>
              </a:ext>
            </a:extLst>
          </p:cNvPr>
          <p:cNvGrpSpPr/>
          <p:nvPr/>
        </p:nvGrpSpPr>
        <p:grpSpPr>
          <a:xfrm>
            <a:off x="1032621" y="1271206"/>
            <a:ext cx="8686802" cy="4719408"/>
            <a:chOff x="1114425" y="1812602"/>
            <a:chExt cx="7556585" cy="3935807"/>
          </a:xfrm>
        </p:grpSpPr>
        <p:sp>
          <p:nvSpPr>
            <p:cNvPr id="122" name="Rectangle 121">
              <a:extLst>
                <a:ext uri="{FF2B5EF4-FFF2-40B4-BE49-F238E27FC236}">
                  <a16:creationId xmlns:a16="http://schemas.microsoft.com/office/drawing/2014/main" id="{CABF2AD8-C8CE-3F72-3580-026B4DCC08C2}"/>
                </a:ext>
              </a:extLst>
            </p:cNvPr>
            <p:cNvSpPr/>
            <p:nvPr/>
          </p:nvSpPr>
          <p:spPr>
            <a:xfrm>
              <a:off x="6732361" y="3587604"/>
              <a:ext cx="1935574" cy="770556"/>
            </a:xfrm>
            <a:prstGeom prst="rect">
              <a:avLst/>
            </a:prstGeom>
            <a:solidFill>
              <a:schemeClr val="accent4">
                <a:lumMod val="20000"/>
                <a:lumOff val="80000"/>
              </a:schemeClr>
            </a:solidFill>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D77745EC-51B0-4618-5214-BC23EB9079D7}"/>
                </a:ext>
              </a:extLst>
            </p:cNvPr>
            <p:cNvSpPr/>
            <p:nvPr/>
          </p:nvSpPr>
          <p:spPr>
            <a:xfrm>
              <a:off x="6732974" y="2283083"/>
              <a:ext cx="1935574" cy="770555"/>
            </a:xfrm>
            <a:prstGeom prst="rect">
              <a:avLst/>
            </a:prstGeom>
            <a:solidFill>
              <a:schemeClr val="accent4">
                <a:lumMod val="20000"/>
                <a:lumOff val="80000"/>
              </a:schemeClr>
            </a:solidFill>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85" name="Rectangle 84">
              <a:extLst>
                <a:ext uri="{FF2B5EF4-FFF2-40B4-BE49-F238E27FC236}">
                  <a16:creationId xmlns:a16="http://schemas.microsoft.com/office/drawing/2014/main" id="{32026C83-E028-565D-8CB4-E2A8C7D04F3E}"/>
                </a:ext>
              </a:extLst>
            </p:cNvPr>
            <p:cNvSpPr/>
            <p:nvPr/>
          </p:nvSpPr>
          <p:spPr>
            <a:xfrm>
              <a:off x="6732361" y="4869660"/>
              <a:ext cx="1935574" cy="878748"/>
            </a:xfrm>
            <a:prstGeom prst="rect">
              <a:avLst/>
            </a:prstGeom>
            <a:solidFill>
              <a:schemeClr val="accent4">
                <a:lumMod val="20000"/>
                <a:lumOff val="80000"/>
              </a:schemeClr>
            </a:solidFill>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grpSp>
          <p:nvGrpSpPr>
            <p:cNvPr id="40" name="Group 39">
              <a:extLst>
                <a:ext uri="{FF2B5EF4-FFF2-40B4-BE49-F238E27FC236}">
                  <a16:creationId xmlns:a16="http://schemas.microsoft.com/office/drawing/2014/main" id="{8BD91096-802D-06EA-101D-1C9380E267AB}"/>
                </a:ext>
              </a:extLst>
            </p:cNvPr>
            <p:cNvGrpSpPr/>
            <p:nvPr/>
          </p:nvGrpSpPr>
          <p:grpSpPr>
            <a:xfrm>
              <a:off x="1114425" y="1812893"/>
              <a:ext cx="5492878" cy="3935515"/>
              <a:chOff x="1098843" y="1945982"/>
              <a:chExt cx="5492878" cy="3723974"/>
            </a:xfrm>
          </p:grpSpPr>
          <p:sp>
            <p:nvSpPr>
              <p:cNvPr id="9" name="Rectangle 8">
                <a:extLst>
                  <a:ext uri="{FF2B5EF4-FFF2-40B4-BE49-F238E27FC236}">
                    <a16:creationId xmlns:a16="http://schemas.microsoft.com/office/drawing/2014/main" id="{1CE353C7-4AD6-5D52-5F7D-F7B7CC161892}"/>
                  </a:ext>
                </a:extLst>
              </p:cNvPr>
              <p:cNvSpPr>
                <a:spLocks/>
              </p:cNvSpPr>
              <p:nvPr/>
            </p:nvSpPr>
            <p:spPr>
              <a:xfrm>
                <a:off x="3515695" y="2391026"/>
                <a:ext cx="3067206" cy="3278930"/>
              </a:xfrm>
              <a:prstGeom prst="rect">
                <a:avLst/>
              </a:prstGeom>
              <a:solidFill>
                <a:schemeClr val="accent4">
                  <a:lumMod val="20000"/>
                  <a:lumOff val="80000"/>
                </a:schemeClr>
              </a:solidFill>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2" name="Content Placeholder 6">
                <a:extLst>
                  <a:ext uri="{FF2B5EF4-FFF2-40B4-BE49-F238E27FC236}">
                    <a16:creationId xmlns:a16="http://schemas.microsoft.com/office/drawing/2014/main" id="{76CCABAF-D625-B5B6-A28B-7106A2D6EF8E}"/>
                  </a:ext>
                </a:extLst>
              </p:cNvPr>
              <p:cNvSpPr txBox="1">
                <a:spLocks/>
              </p:cNvSpPr>
              <p:nvPr/>
            </p:nvSpPr>
            <p:spPr>
              <a:xfrm>
                <a:off x="3506875" y="1945982"/>
                <a:ext cx="3084846" cy="363253"/>
              </a:xfrm>
              <a:prstGeom prst="rect">
                <a:avLst/>
              </a:prstGeom>
              <a:solidFill>
                <a:schemeClr val="tx2"/>
              </a:solidFill>
              <a:ln w="12700">
                <a:noFill/>
              </a:ln>
            </p:spPr>
            <p:txBody>
              <a:bodyPr vert="horz" lIns="0" tIns="0" rIns="0" bIns="0" spcCol="27432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3" indent="0" algn="ctr" defTabSz="884908" rtl="0" eaLnBrk="1" fontAlgn="auto" latinLnBrk="0" hangingPunct="1">
                  <a:lnSpc>
                    <a:spcPct val="150000"/>
                  </a:lnSpc>
                  <a:spcBef>
                    <a:spcPts val="600"/>
                  </a:spcBef>
                  <a:spcAft>
                    <a:spcPts val="800"/>
                  </a:spcAft>
                  <a:buClr>
                    <a:srgbClr val="004F50"/>
                  </a:buClr>
                  <a:buSzTx/>
                  <a:buFontTx/>
                  <a:buNone/>
                  <a:tabLst/>
                  <a:defRPr/>
                </a:pPr>
                <a:r>
                  <a:rPr kumimoji="0" lang="en-US" sz="1600" b="0" i="0" u="none" strike="noStrike" kern="1200" cap="none" spc="0" normalizeH="0" baseline="0" noProof="0">
                    <a:ln>
                      <a:noFill/>
                    </a:ln>
                    <a:solidFill>
                      <a:srgbClr val="FFFFFF"/>
                    </a:solidFill>
                    <a:effectLst/>
                    <a:uLnTx/>
                    <a:uFillTx/>
                    <a:latin typeface="Georgia"/>
                    <a:ea typeface="+mn-ea"/>
                    <a:cs typeface="+mn-cs"/>
                  </a:rPr>
                  <a:t>Health Care Industry Group</a:t>
                </a:r>
              </a:p>
            </p:txBody>
          </p:sp>
          <p:grpSp>
            <p:nvGrpSpPr>
              <p:cNvPr id="8" name="Group 7">
                <a:extLst>
                  <a:ext uri="{FF2B5EF4-FFF2-40B4-BE49-F238E27FC236}">
                    <a16:creationId xmlns:a16="http://schemas.microsoft.com/office/drawing/2014/main" id="{17FEBEA0-E9B3-35F1-83F8-D73C65E051B8}"/>
                  </a:ext>
                </a:extLst>
              </p:cNvPr>
              <p:cNvGrpSpPr/>
              <p:nvPr/>
            </p:nvGrpSpPr>
            <p:grpSpPr>
              <a:xfrm>
                <a:off x="1098843" y="2667084"/>
                <a:ext cx="5433058" cy="2778661"/>
                <a:chOff x="970994" y="2420964"/>
                <a:chExt cx="5620728" cy="2874642"/>
              </a:xfrm>
            </p:grpSpPr>
            <p:sp>
              <p:nvSpPr>
                <p:cNvPr id="94" name="Freeform 46">
                  <a:extLst>
                    <a:ext uri="{FF2B5EF4-FFF2-40B4-BE49-F238E27FC236}">
                      <a16:creationId xmlns:a16="http://schemas.microsoft.com/office/drawing/2014/main" id="{E707CC12-8E60-B07D-E94C-2E9912F5DDC2}"/>
                    </a:ext>
                  </a:extLst>
                </p:cNvPr>
                <p:cNvSpPr/>
                <p:nvPr/>
              </p:nvSpPr>
              <p:spPr>
                <a:xfrm>
                  <a:off x="1162176" y="2820439"/>
                  <a:ext cx="5068851" cy="2344723"/>
                </a:xfrm>
                <a:custGeom>
                  <a:avLst/>
                  <a:gdLst>
                    <a:gd name="connsiteX0" fmla="*/ 0 w 8314105"/>
                    <a:gd name="connsiteY0" fmla="*/ 4152558 h 4152558"/>
                    <a:gd name="connsiteX1" fmla="*/ 2536190 w 8314105"/>
                    <a:gd name="connsiteY1" fmla="*/ 4152558 h 4152558"/>
                    <a:gd name="connsiteX2" fmla="*/ 6018197 w 8314105"/>
                    <a:gd name="connsiteY2" fmla="*/ 3327003 h 4152558"/>
                    <a:gd name="connsiteX3" fmla="*/ 8314105 w 8314105"/>
                    <a:gd name="connsiteY3" fmla="*/ 0 h 4152558"/>
                  </a:gdLst>
                  <a:ahLst/>
                  <a:cxnLst>
                    <a:cxn ang="0">
                      <a:pos x="connsiteX0" y="connsiteY0"/>
                    </a:cxn>
                    <a:cxn ang="0">
                      <a:pos x="connsiteX1" y="connsiteY1"/>
                    </a:cxn>
                    <a:cxn ang="0">
                      <a:pos x="connsiteX2" y="connsiteY2"/>
                    </a:cxn>
                    <a:cxn ang="0">
                      <a:pos x="connsiteX3" y="connsiteY3"/>
                    </a:cxn>
                  </a:cxnLst>
                  <a:rect l="l" t="t" r="r" b="b"/>
                  <a:pathLst>
                    <a:path w="8314105" h="4152558">
                      <a:moveTo>
                        <a:pt x="0" y="4152558"/>
                      </a:moveTo>
                      <a:lnTo>
                        <a:pt x="2536190" y="4152558"/>
                      </a:lnTo>
                      <a:cubicBezTo>
                        <a:pt x="4935111" y="4152558"/>
                        <a:pt x="5451630" y="3972530"/>
                        <a:pt x="6018197" y="3327003"/>
                      </a:cubicBezTo>
                      <a:cubicBezTo>
                        <a:pt x="7216199" y="1962334"/>
                        <a:pt x="7503856" y="453837"/>
                        <a:pt x="8314105" y="0"/>
                      </a:cubicBezTo>
                    </a:path>
                  </a:pathLst>
                </a:custGeom>
                <a:noFill/>
                <a:ln w="6350" cap="flat">
                  <a:solidFill>
                    <a:schemeClr val="accent3"/>
                  </a:solid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95" name="Freeform 47">
                  <a:extLst>
                    <a:ext uri="{FF2B5EF4-FFF2-40B4-BE49-F238E27FC236}">
                      <a16:creationId xmlns:a16="http://schemas.microsoft.com/office/drawing/2014/main" id="{0620849E-C96B-A3B2-F217-5F2D319F973A}"/>
                    </a:ext>
                  </a:extLst>
                </p:cNvPr>
                <p:cNvSpPr/>
                <p:nvPr/>
              </p:nvSpPr>
              <p:spPr>
                <a:xfrm>
                  <a:off x="1162175" y="2650880"/>
                  <a:ext cx="4664601" cy="2466404"/>
                </a:xfrm>
                <a:custGeom>
                  <a:avLst/>
                  <a:gdLst>
                    <a:gd name="connsiteX0" fmla="*/ 0 w 7615128"/>
                    <a:gd name="connsiteY0" fmla="*/ 4368058 h 4368058"/>
                    <a:gd name="connsiteX1" fmla="*/ 2536190 w 7615128"/>
                    <a:gd name="connsiteY1" fmla="*/ 4368058 h 4368058"/>
                    <a:gd name="connsiteX2" fmla="*/ 6018197 w 7615128"/>
                    <a:gd name="connsiteY2" fmla="*/ 3161066 h 4368058"/>
                    <a:gd name="connsiteX3" fmla="*/ 7615129 w 7615128"/>
                    <a:gd name="connsiteY3" fmla="*/ 0 h 4368058"/>
                  </a:gdLst>
                  <a:ahLst/>
                  <a:cxnLst>
                    <a:cxn ang="0">
                      <a:pos x="connsiteX0" y="connsiteY0"/>
                    </a:cxn>
                    <a:cxn ang="0">
                      <a:pos x="connsiteX1" y="connsiteY1"/>
                    </a:cxn>
                    <a:cxn ang="0">
                      <a:pos x="connsiteX2" y="connsiteY2"/>
                    </a:cxn>
                    <a:cxn ang="0">
                      <a:pos x="connsiteX3" y="connsiteY3"/>
                    </a:cxn>
                  </a:cxnLst>
                  <a:rect l="l" t="t" r="r" b="b"/>
                  <a:pathLst>
                    <a:path w="7615128" h="4368058">
                      <a:moveTo>
                        <a:pt x="0" y="4368058"/>
                      </a:moveTo>
                      <a:lnTo>
                        <a:pt x="2536190" y="4368058"/>
                      </a:lnTo>
                      <a:cubicBezTo>
                        <a:pt x="4205765" y="4368058"/>
                        <a:pt x="5230542" y="4347407"/>
                        <a:pt x="6018197" y="3161066"/>
                      </a:cubicBezTo>
                      <a:cubicBezTo>
                        <a:pt x="6881167" y="1861266"/>
                        <a:pt x="6788845" y="1213795"/>
                        <a:pt x="7615129" y="0"/>
                      </a:cubicBezTo>
                    </a:path>
                  </a:pathLst>
                </a:custGeom>
                <a:noFill/>
                <a:ln w="6350" cap="flat">
                  <a:solidFill>
                    <a:schemeClr val="accent3"/>
                  </a:solid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96" name="Freeform 48">
                  <a:extLst>
                    <a:ext uri="{FF2B5EF4-FFF2-40B4-BE49-F238E27FC236}">
                      <a16:creationId xmlns:a16="http://schemas.microsoft.com/office/drawing/2014/main" id="{CB5B2727-7366-AE56-42DC-E5B436DA5FD2}"/>
                    </a:ext>
                  </a:extLst>
                </p:cNvPr>
                <p:cNvSpPr/>
                <p:nvPr/>
              </p:nvSpPr>
              <p:spPr>
                <a:xfrm>
                  <a:off x="1162175" y="2479128"/>
                  <a:ext cx="4255150" cy="2590279"/>
                </a:xfrm>
                <a:custGeom>
                  <a:avLst/>
                  <a:gdLst>
                    <a:gd name="connsiteX0" fmla="*/ 0 w 6907162"/>
                    <a:gd name="connsiteY0" fmla="*/ 4587445 h 4587444"/>
                    <a:gd name="connsiteX1" fmla="*/ 2536190 w 6907162"/>
                    <a:gd name="connsiteY1" fmla="*/ 4587445 h 4587444"/>
                    <a:gd name="connsiteX2" fmla="*/ 5711833 w 6907162"/>
                    <a:gd name="connsiteY2" fmla="*/ 3304651 h 4587444"/>
                    <a:gd name="connsiteX3" fmla="*/ 6907163 w 6907162"/>
                    <a:gd name="connsiteY3" fmla="*/ 0 h 4587444"/>
                  </a:gdLst>
                  <a:ahLst/>
                  <a:cxnLst>
                    <a:cxn ang="0">
                      <a:pos x="connsiteX0" y="connsiteY0"/>
                    </a:cxn>
                    <a:cxn ang="0">
                      <a:pos x="connsiteX1" y="connsiteY1"/>
                    </a:cxn>
                    <a:cxn ang="0">
                      <a:pos x="connsiteX2" y="connsiteY2"/>
                    </a:cxn>
                    <a:cxn ang="0">
                      <a:pos x="connsiteX3" y="connsiteY3"/>
                    </a:cxn>
                  </a:cxnLst>
                  <a:rect l="l" t="t" r="r" b="b"/>
                  <a:pathLst>
                    <a:path w="6907162" h="4587444">
                      <a:moveTo>
                        <a:pt x="0" y="4587445"/>
                      </a:moveTo>
                      <a:lnTo>
                        <a:pt x="2536190" y="4587445"/>
                      </a:lnTo>
                      <a:cubicBezTo>
                        <a:pt x="4205765" y="4587445"/>
                        <a:pt x="4979572" y="4533995"/>
                        <a:pt x="5711833" y="3304651"/>
                      </a:cubicBezTo>
                      <a:cubicBezTo>
                        <a:pt x="6383842" y="2176619"/>
                        <a:pt x="6214989" y="1393580"/>
                        <a:pt x="6907163" y="0"/>
                      </a:cubicBezTo>
                    </a:path>
                  </a:pathLst>
                </a:custGeom>
                <a:noFill/>
                <a:ln w="6350" cap="flat">
                  <a:solidFill>
                    <a:schemeClr val="accent3"/>
                  </a:solid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97" name="Freeform 49">
                  <a:extLst>
                    <a:ext uri="{FF2B5EF4-FFF2-40B4-BE49-F238E27FC236}">
                      <a16:creationId xmlns:a16="http://schemas.microsoft.com/office/drawing/2014/main" id="{B564C96C-ECC6-557A-BD30-3B23A48591C2}"/>
                    </a:ext>
                  </a:extLst>
                </p:cNvPr>
                <p:cNvSpPr/>
                <p:nvPr/>
              </p:nvSpPr>
              <p:spPr>
                <a:xfrm>
                  <a:off x="1162176" y="2534550"/>
                  <a:ext cx="3696071" cy="2486982"/>
                </a:xfrm>
                <a:custGeom>
                  <a:avLst/>
                  <a:gdLst>
                    <a:gd name="connsiteX0" fmla="*/ 0 w 5940484"/>
                    <a:gd name="connsiteY0" fmla="*/ 4404501 h 4404501"/>
                    <a:gd name="connsiteX1" fmla="*/ 2525014 w 5940484"/>
                    <a:gd name="connsiteY1" fmla="*/ 4404501 h 4404501"/>
                    <a:gd name="connsiteX2" fmla="*/ 5370240 w 5940484"/>
                    <a:gd name="connsiteY2" fmla="*/ 3125109 h 4404501"/>
                    <a:gd name="connsiteX3" fmla="*/ 5940452 w 5940484"/>
                    <a:gd name="connsiteY3" fmla="*/ 0 h 4404501"/>
                  </a:gdLst>
                  <a:ahLst/>
                  <a:cxnLst>
                    <a:cxn ang="0">
                      <a:pos x="connsiteX0" y="connsiteY0"/>
                    </a:cxn>
                    <a:cxn ang="0">
                      <a:pos x="connsiteX1" y="connsiteY1"/>
                    </a:cxn>
                    <a:cxn ang="0">
                      <a:pos x="connsiteX2" y="connsiteY2"/>
                    </a:cxn>
                    <a:cxn ang="0">
                      <a:pos x="connsiteX3" y="connsiteY3"/>
                    </a:cxn>
                  </a:cxnLst>
                  <a:rect l="l" t="t" r="r" b="b"/>
                  <a:pathLst>
                    <a:path w="5940484" h="4404501">
                      <a:moveTo>
                        <a:pt x="0" y="4404501"/>
                      </a:moveTo>
                      <a:lnTo>
                        <a:pt x="2525014" y="4404501"/>
                      </a:lnTo>
                      <a:cubicBezTo>
                        <a:pt x="4187057" y="4404501"/>
                        <a:pt x="4641137" y="4354453"/>
                        <a:pt x="5370240" y="3125109"/>
                      </a:cubicBezTo>
                      <a:cubicBezTo>
                        <a:pt x="5955029" y="2138718"/>
                        <a:pt x="5940452" y="691688"/>
                        <a:pt x="5940452" y="0"/>
                      </a:cubicBezTo>
                    </a:path>
                  </a:pathLst>
                </a:custGeom>
                <a:noFill/>
                <a:ln w="6350" cap="flat">
                  <a:solidFill>
                    <a:schemeClr val="accent3"/>
                  </a:solid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98" name="Freeform 50">
                  <a:extLst>
                    <a:ext uri="{FF2B5EF4-FFF2-40B4-BE49-F238E27FC236}">
                      <a16:creationId xmlns:a16="http://schemas.microsoft.com/office/drawing/2014/main" id="{ABB7BB0B-9D28-203E-AF70-B7FAFC02D526}"/>
                    </a:ext>
                  </a:extLst>
                </p:cNvPr>
                <p:cNvSpPr/>
                <p:nvPr/>
              </p:nvSpPr>
              <p:spPr>
                <a:xfrm>
                  <a:off x="1162175" y="2659523"/>
                  <a:ext cx="3343104" cy="2314391"/>
                </a:xfrm>
                <a:custGeom>
                  <a:avLst/>
                  <a:gdLst>
                    <a:gd name="connsiteX0" fmla="*/ 0 w 5330181"/>
                    <a:gd name="connsiteY0" fmla="*/ 4098380 h 4098840"/>
                    <a:gd name="connsiteX1" fmla="*/ 2531088 w 5330181"/>
                    <a:gd name="connsiteY1" fmla="*/ 4098380 h 4098840"/>
                    <a:gd name="connsiteX2" fmla="*/ 4968396 w 5330181"/>
                    <a:gd name="connsiteY2" fmla="*/ 3056353 h 4098840"/>
                    <a:gd name="connsiteX3" fmla="*/ 5176850 w 5330181"/>
                    <a:gd name="connsiteY3" fmla="*/ 0 h 4098840"/>
                  </a:gdLst>
                  <a:ahLst/>
                  <a:cxnLst>
                    <a:cxn ang="0">
                      <a:pos x="connsiteX0" y="connsiteY0"/>
                    </a:cxn>
                    <a:cxn ang="0">
                      <a:pos x="connsiteX1" y="connsiteY1"/>
                    </a:cxn>
                    <a:cxn ang="0">
                      <a:pos x="connsiteX2" y="connsiteY2"/>
                    </a:cxn>
                    <a:cxn ang="0">
                      <a:pos x="connsiteX3" y="connsiteY3"/>
                    </a:cxn>
                  </a:cxnLst>
                  <a:rect l="l" t="t" r="r" b="b"/>
                  <a:pathLst>
                    <a:path w="5330181" h="4098840">
                      <a:moveTo>
                        <a:pt x="0" y="4098380"/>
                      </a:moveTo>
                      <a:lnTo>
                        <a:pt x="2531088" y="4098380"/>
                      </a:lnTo>
                      <a:cubicBezTo>
                        <a:pt x="3590121" y="4098380"/>
                        <a:pt x="4447990" y="4153530"/>
                        <a:pt x="4968396" y="3056353"/>
                      </a:cubicBezTo>
                      <a:cubicBezTo>
                        <a:pt x="5410328" y="2124627"/>
                        <a:pt x="5405954" y="786440"/>
                        <a:pt x="5176850" y="0"/>
                      </a:cubicBezTo>
                    </a:path>
                  </a:pathLst>
                </a:custGeom>
                <a:noFill/>
                <a:ln w="6350" cap="flat">
                  <a:solidFill>
                    <a:schemeClr val="accent3"/>
                  </a:solid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99" name="Freeform 51">
                  <a:extLst>
                    <a:ext uri="{FF2B5EF4-FFF2-40B4-BE49-F238E27FC236}">
                      <a16:creationId xmlns:a16="http://schemas.microsoft.com/office/drawing/2014/main" id="{EF44CC84-31ED-5821-7F52-8CC159839C85}"/>
                    </a:ext>
                  </a:extLst>
                </p:cNvPr>
                <p:cNvSpPr/>
                <p:nvPr/>
              </p:nvSpPr>
              <p:spPr>
                <a:xfrm>
                  <a:off x="1162176" y="3244743"/>
                  <a:ext cx="3132067" cy="1681035"/>
                </a:xfrm>
                <a:custGeom>
                  <a:avLst/>
                  <a:gdLst>
                    <a:gd name="connsiteX0" fmla="*/ 0 w 4965286"/>
                    <a:gd name="connsiteY0" fmla="*/ 2977150 h 2977150"/>
                    <a:gd name="connsiteX1" fmla="*/ 2525743 w 4965286"/>
                    <a:gd name="connsiteY1" fmla="*/ 2977150 h 2977150"/>
                    <a:gd name="connsiteX2" fmla="*/ 4649398 w 4965286"/>
                    <a:gd name="connsiteY2" fmla="*/ 2082353 h 2977150"/>
                    <a:gd name="connsiteX3" fmla="*/ 4537639 w 4965286"/>
                    <a:gd name="connsiteY3" fmla="*/ 0 h 2977150"/>
                  </a:gdLst>
                  <a:ahLst/>
                  <a:cxnLst>
                    <a:cxn ang="0">
                      <a:pos x="connsiteX0" y="connsiteY0"/>
                    </a:cxn>
                    <a:cxn ang="0">
                      <a:pos x="connsiteX1" y="connsiteY1"/>
                    </a:cxn>
                    <a:cxn ang="0">
                      <a:pos x="connsiteX2" y="connsiteY2"/>
                    </a:cxn>
                    <a:cxn ang="0">
                      <a:pos x="connsiteX3" y="connsiteY3"/>
                    </a:cxn>
                  </a:cxnLst>
                  <a:rect l="l" t="t" r="r" b="b"/>
                  <a:pathLst>
                    <a:path w="4965286" h="2977150">
                      <a:moveTo>
                        <a:pt x="0" y="2977150"/>
                      </a:moveTo>
                      <a:lnTo>
                        <a:pt x="2525743" y="2977150"/>
                      </a:lnTo>
                      <a:cubicBezTo>
                        <a:pt x="3822385" y="2977150"/>
                        <a:pt x="4181956" y="2848142"/>
                        <a:pt x="4649398" y="2082353"/>
                      </a:cubicBezTo>
                      <a:cubicBezTo>
                        <a:pt x="5072137" y="1389693"/>
                        <a:pt x="5104692" y="485421"/>
                        <a:pt x="4537639" y="0"/>
                      </a:cubicBezTo>
                    </a:path>
                  </a:pathLst>
                </a:custGeom>
                <a:noFill/>
                <a:ln w="6350" cap="flat">
                  <a:solidFill>
                    <a:schemeClr val="accent3"/>
                  </a:solid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01" name="Freeform 45">
                  <a:extLst>
                    <a:ext uri="{FF2B5EF4-FFF2-40B4-BE49-F238E27FC236}">
                      <a16:creationId xmlns:a16="http://schemas.microsoft.com/office/drawing/2014/main" id="{1ED8A743-5F01-CD9C-D098-6C4A2CBEE3E0}"/>
                    </a:ext>
                  </a:extLst>
                </p:cNvPr>
                <p:cNvSpPr/>
                <p:nvPr/>
              </p:nvSpPr>
              <p:spPr>
                <a:xfrm>
                  <a:off x="1162176" y="3142131"/>
                  <a:ext cx="5364629" cy="2079076"/>
                </a:xfrm>
                <a:custGeom>
                  <a:avLst/>
                  <a:gdLst>
                    <a:gd name="connsiteX0" fmla="*/ 0 w 8825522"/>
                    <a:gd name="connsiteY0" fmla="*/ 3681958 h 3682091"/>
                    <a:gd name="connsiteX1" fmla="*/ 2536190 w 8825522"/>
                    <a:gd name="connsiteY1" fmla="*/ 3681958 h 3682091"/>
                    <a:gd name="connsiteX2" fmla="*/ 6220820 w 8825522"/>
                    <a:gd name="connsiteY2" fmla="*/ 2938278 h 3682091"/>
                    <a:gd name="connsiteX3" fmla="*/ 8825522 w 8825522"/>
                    <a:gd name="connsiteY3" fmla="*/ 0 h 3682091"/>
                  </a:gdLst>
                  <a:ahLst/>
                  <a:cxnLst>
                    <a:cxn ang="0">
                      <a:pos x="connsiteX0" y="connsiteY0"/>
                    </a:cxn>
                    <a:cxn ang="0">
                      <a:pos x="connsiteX1" y="connsiteY1"/>
                    </a:cxn>
                    <a:cxn ang="0">
                      <a:pos x="connsiteX2" y="connsiteY2"/>
                    </a:cxn>
                    <a:cxn ang="0">
                      <a:pos x="connsiteX3" y="connsiteY3"/>
                    </a:cxn>
                  </a:cxnLst>
                  <a:rect l="l" t="t" r="r" b="b"/>
                  <a:pathLst>
                    <a:path w="8825522" h="3682091">
                      <a:moveTo>
                        <a:pt x="0" y="3681958"/>
                      </a:moveTo>
                      <a:lnTo>
                        <a:pt x="2536190" y="3681958"/>
                      </a:lnTo>
                      <a:cubicBezTo>
                        <a:pt x="4978600" y="3685116"/>
                        <a:pt x="5504108" y="3637983"/>
                        <a:pt x="6220820" y="2938278"/>
                      </a:cubicBezTo>
                      <a:cubicBezTo>
                        <a:pt x="7441660" y="1746106"/>
                        <a:pt x="8022319" y="178814"/>
                        <a:pt x="8825522" y="0"/>
                      </a:cubicBezTo>
                    </a:path>
                  </a:pathLst>
                </a:custGeom>
                <a:noFill/>
                <a:ln w="6350" cap="flat">
                  <a:solidFill>
                    <a:schemeClr val="accent3"/>
                  </a:solid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grpSp>
              <p:nvGrpSpPr>
                <p:cNvPr id="102" name="Group 101">
                  <a:extLst>
                    <a:ext uri="{FF2B5EF4-FFF2-40B4-BE49-F238E27FC236}">
                      <a16:creationId xmlns:a16="http://schemas.microsoft.com/office/drawing/2014/main" id="{3FD3F77A-396E-3170-84FD-8C904A1E4B65}"/>
                    </a:ext>
                  </a:extLst>
                </p:cNvPr>
                <p:cNvGrpSpPr/>
                <p:nvPr userDrawn="1"/>
              </p:nvGrpSpPr>
              <p:grpSpPr>
                <a:xfrm>
                  <a:off x="3996342" y="2420964"/>
                  <a:ext cx="2595380" cy="861919"/>
                  <a:chOff x="-4746892" y="390451"/>
                  <a:chExt cx="4487591" cy="1526475"/>
                </a:xfrm>
              </p:grpSpPr>
              <p:sp>
                <p:nvSpPr>
                  <p:cNvPr id="113" name="Freeform 37">
                    <a:extLst>
                      <a:ext uri="{FF2B5EF4-FFF2-40B4-BE49-F238E27FC236}">
                        <a16:creationId xmlns:a16="http://schemas.microsoft.com/office/drawing/2014/main" id="{B8573DF8-9BE7-7A4D-1923-2239A97E7E6B}"/>
                      </a:ext>
                    </a:extLst>
                  </p:cNvPr>
                  <p:cNvSpPr/>
                  <p:nvPr/>
                </p:nvSpPr>
                <p:spPr>
                  <a:xfrm>
                    <a:off x="-421593" y="1621495"/>
                    <a:ext cx="162292" cy="109086"/>
                  </a:xfrm>
                  <a:custGeom>
                    <a:avLst/>
                    <a:gdLst>
                      <a:gd name="connsiteX0" fmla="*/ 162293 w 162292"/>
                      <a:gd name="connsiteY0" fmla="*/ 21137 h 109086"/>
                      <a:gd name="connsiteX1" fmla="*/ 0 w 162292"/>
                      <a:gd name="connsiteY1" fmla="*/ 0 h 109086"/>
                      <a:gd name="connsiteX2" fmla="*/ 50048 w 162292"/>
                      <a:gd name="connsiteY2" fmla="*/ 46161 h 109086"/>
                      <a:gd name="connsiteX3" fmla="*/ 24295 w 162292"/>
                      <a:gd name="connsiteY3" fmla="*/ 109086 h 109086"/>
                      <a:gd name="connsiteX4" fmla="*/ 162293 w 162292"/>
                      <a:gd name="connsiteY4" fmla="*/ 21137 h 109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92" h="109086">
                        <a:moveTo>
                          <a:pt x="162293" y="21137"/>
                        </a:moveTo>
                        <a:lnTo>
                          <a:pt x="0" y="0"/>
                        </a:lnTo>
                        <a:lnTo>
                          <a:pt x="50048" y="46161"/>
                        </a:lnTo>
                        <a:lnTo>
                          <a:pt x="24295" y="109086"/>
                        </a:lnTo>
                        <a:lnTo>
                          <a:pt x="162293" y="21137"/>
                        </a:lnTo>
                        <a:close/>
                      </a:path>
                    </a:pathLst>
                  </a:custGeom>
                  <a:solidFill>
                    <a:schemeClr val="accent3"/>
                  </a:solidFill>
                  <a:ln w="24278" cap="flat">
                    <a:no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14" name="Freeform 38">
                    <a:extLst>
                      <a:ext uri="{FF2B5EF4-FFF2-40B4-BE49-F238E27FC236}">
                        <a16:creationId xmlns:a16="http://schemas.microsoft.com/office/drawing/2014/main" id="{6E0A29C5-37DC-A752-E275-6A1EB01FBF21}"/>
                      </a:ext>
                    </a:extLst>
                  </p:cNvPr>
                  <p:cNvSpPr/>
                  <p:nvPr/>
                </p:nvSpPr>
                <p:spPr>
                  <a:xfrm>
                    <a:off x="-943943" y="1041808"/>
                    <a:ext cx="161320" cy="123906"/>
                  </a:xfrm>
                  <a:custGeom>
                    <a:avLst/>
                    <a:gdLst>
                      <a:gd name="connsiteX0" fmla="*/ 161321 w 161320"/>
                      <a:gd name="connsiteY0" fmla="*/ 0 h 123906"/>
                      <a:gd name="connsiteX1" fmla="*/ 0 w 161320"/>
                      <a:gd name="connsiteY1" fmla="*/ 26239 h 123906"/>
                      <a:gd name="connsiteX2" fmla="*/ 60981 w 161320"/>
                      <a:gd name="connsiteY2" fmla="*/ 56122 h 123906"/>
                      <a:gd name="connsiteX3" fmla="*/ 54664 w 161320"/>
                      <a:gd name="connsiteY3" fmla="*/ 123906 h 123906"/>
                      <a:gd name="connsiteX4" fmla="*/ 161321 w 161320"/>
                      <a:gd name="connsiteY4" fmla="*/ 0 h 123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20" h="123906">
                        <a:moveTo>
                          <a:pt x="161321" y="0"/>
                        </a:moveTo>
                        <a:lnTo>
                          <a:pt x="0" y="26239"/>
                        </a:lnTo>
                        <a:lnTo>
                          <a:pt x="60981" y="56122"/>
                        </a:lnTo>
                        <a:lnTo>
                          <a:pt x="54664" y="123906"/>
                        </a:lnTo>
                        <a:lnTo>
                          <a:pt x="161321" y="0"/>
                        </a:lnTo>
                        <a:close/>
                      </a:path>
                    </a:pathLst>
                  </a:custGeom>
                  <a:solidFill>
                    <a:schemeClr val="accent3"/>
                  </a:solidFill>
                  <a:ln w="24278" cap="flat">
                    <a:no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15" name="Freeform 39">
                    <a:extLst>
                      <a:ext uri="{FF2B5EF4-FFF2-40B4-BE49-F238E27FC236}">
                        <a16:creationId xmlns:a16="http://schemas.microsoft.com/office/drawing/2014/main" id="{0B85107D-48BA-BF53-CD61-E49E399C2D9B}"/>
                      </a:ext>
                    </a:extLst>
                  </p:cNvPr>
                  <p:cNvSpPr/>
                  <p:nvPr/>
                </p:nvSpPr>
                <p:spPr>
                  <a:xfrm>
                    <a:off x="-1649723" y="702646"/>
                    <a:ext cx="132652" cy="158405"/>
                  </a:xfrm>
                  <a:custGeom>
                    <a:avLst/>
                    <a:gdLst>
                      <a:gd name="connsiteX0" fmla="*/ 132652 w 132652"/>
                      <a:gd name="connsiteY0" fmla="*/ 0 h 158405"/>
                      <a:gd name="connsiteX1" fmla="*/ 0 w 132652"/>
                      <a:gd name="connsiteY1" fmla="*/ 95481 h 158405"/>
                      <a:gd name="connsiteX2" fmla="*/ 68027 w 132652"/>
                      <a:gd name="connsiteY2" fmla="*/ 94995 h 158405"/>
                      <a:gd name="connsiteX3" fmla="*/ 92565 w 132652"/>
                      <a:gd name="connsiteY3" fmla="*/ 158406 h 158405"/>
                      <a:gd name="connsiteX4" fmla="*/ 132652 w 132652"/>
                      <a:gd name="connsiteY4" fmla="*/ 0 h 158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652" h="158405">
                        <a:moveTo>
                          <a:pt x="132652" y="0"/>
                        </a:moveTo>
                        <a:lnTo>
                          <a:pt x="0" y="95481"/>
                        </a:lnTo>
                        <a:lnTo>
                          <a:pt x="68027" y="94995"/>
                        </a:lnTo>
                        <a:lnTo>
                          <a:pt x="92565" y="158406"/>
                        </a:lnTo>
                        <a:lnTo>
                          <a:pt x="132652" y="0"/>
                        </a:lnTo>
                        <a:close/>
                      </a:path>
                    </a:pathLst>
                  </a:custGeom>
                  <a:solidFill>
                    <a:schemeClr val="accent3"/>
                  </a:solidFill>
                  <a:ln w="24278" cap="flat">
                    <a:no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16" name="Freeform 40">
                    <a:extLst>
                      <a:ext uri="{FF2B5EF4-FFF2-40B4-BE49-F238E27FC236}">
                        <a16:creationId xmlns:a16="http://schemas.microsoft.com/office/drawing/2014/main" id="{92E9FC64-AE44-247E-3318-B3E2A859E887}"/>
                      </a:ext>
                    </a:extLst>
                  </p:cNvPr>
                  <p:cNvSpPr/>
                  <p:nvPr/>
                </p:nvSpPr>
                <p:spPr>
                  <a:xfrm>
                    <a:off x="-2357203" y="390451"/>
                    <a:ext cx="118318" cy="162535"/>
                  </a:xfrm>
                  <a:custGeom>
                    <a:avLst/>
                    <a:gdLst>
                      <a:gd name="connsiteX0" fmla="*/ 118318 w 118318"/>
                      <a:gd name="connsiteY0" fmla="*/ 0 h 162535"/>
                      <a:gd name="connsiteX1" fmla="*/ 0 w 118318"/>
                      <a:gd name="connsiteY1" fmla="*/ 112730 h 162535"/>
                      <a:gd name="connsiteX2" fmla="*/ 67298 w 118318"/>
                      <a:gd name="connsiteY2" fmla="*/ 103012 h 162535"/>
                      <a:gd name="connsiteX3" fmla="*/ 100097 w 118318"/>
                      <a:gd name="connsiteY3" fmla="*/ 162536 h 162535"/>
                      <a:gd name="connsiteX4" fmla="*/ 118318 w 118318"/>
                      <a:gd name="connsiteY4" fmla="*/ 0 h 16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18" h="162535">
                        <a:moveTo>
                          <a:pt x="118318" y="0"/>
                        </a:moveTo>
                        <a:lnTo>
                          <a:pt x="0" y="112730"/>
                        </a:lnTo>
                        <a:lnTo>
                          <a:pt x="67298" y="103012"/>
                        </a:lnTo>
                        <a:lnTo>
                          <a:pt x="100097" y="162536"/>
                        </a:lnTo>
                        <a:lnTo>
                          <a:pt x="118318" y="0"/>
                        </a:lnTo>
                        <a:close/>
                      </a:path>
                    </a:pathLst>
                  </a:custGeom>
                  <a:solidFill>
                    <a:schemeClr val="accent3"/>
                  </a:solidFill>
                  <a:ln w="24278" cap="flat">
                    <a:no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17" name="Freeform 41">
                    <a:extLst>
                      <a:ext uri="{FF2B5EF4-FFF2-40B4-BE49-F238E27FC236}">
                        <a16:creationId xmlns:a16="http://schemas.microsoft.com/office/drawing/2014/main" id="{82DE93F1-AB14-4455-B0D2-89FD35EE367B}"/>
                      </a:ext>
                    </a:extLst>
                  </p:cNvPr>
                  <p:cNvSpPr/>
                  <p:nvPr/>
                </p:nvSpPr>
                <p:spPr>
                  <a:xfrm>
                    <a:off x="-3312738" y="476699"/>
                    <a:ext cx="112001" cy="153546"/>
                  </a:xfrm>
                  <a:custGeom>
                    <a:avLst/>
                    <a:gdLst>
                      <a:gd name="connsiteX0" fmla="*/ 55879 w 112001"/>
                      <a:gd name="connsiteY0" fmla="*/ 0 h 153546"/>
                      <a:gd name="connsiteX1" fmla="*/ 0 w 112001"/>
                      <a:gd name="connsiteY1" fmla="*/ 153547 h 153546"/>
                      <a:gd name="connsiteX2" fmla="*/ 55879 w 112001"/>
                      <a:gd name="connsiteY2" fmla="*/ 114917 h 153546"/>
                      <a:gd name="connsiteX3" fmla="*/ 112001 w 112001"/>
                      <a:gd name="connsiteY3" fmla="*/ 153547 h 153546"/>
                      <a:gd name="connsiteX4" fmla="*/ 55879 w 112001"/>
                      <a:gd name="connsiteY4" fmla="*/ 0 h 153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01" h="153546">
                        <a:moveTo>
                          <a:pt x="55879" y="0"/>
                        </a:moveTo>
                        <a:lnTo>
                          <a:pt x="0" y="153547"/>
                        </a:lnTo>
                        <a:lnTo>
                          <a:pt x="55879" y="114917"/>
                        </a:lnTo>
                        <a:lnTo>
                          <a:pt x="112001" y="153547"/>
                        </a:lnTo>
                        <a:lnTo>
                          <a:pt x="55879" y="0"/>
                        </a:lnTo>
                        <a:close/>
                      </a:path>
                    </a:pathLst>
                  </a:custGeom>
                  <a:solidFill>
                    <a:schemeClr val="accent3"/>
                  </a:solidFill>
                  <a:ln w="24278" cap="flat">
                    <a:no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18" name="Freeform 42">
                    <a:extLst>
                      <a:ext uri="{FF2B5EF4-FFF2-40B4-BE49-F238E27FC236}">
                        <a16:creationId xmlns:a16="http://schemas.microsoft.com/office/drawing/2014/main" id="{5C78CCEA-9FEF-E36E-1123-F911D0AA205A}"/>
                      </a:ext>
                    </a:extLst>
                  </p:cNvPr>
                  <p:cNvSpPr/>
                  <p:nvPr/>
                </p:nvSpPr>
                <p:spPr>
                  <a:xfrm>
                    <a:off x="-4062978" y="702646"/>
                    <a:ext cx="107385" cy="163021"/>
                  </a:xfrm>
                  <a:custGeom>
                    <a:avLst/>
                    <a:gdLst>
                      <a:gd name="connsiteX0" fmla="*/ 10690 w 107385"/>
                      <a:gd name="connsiteY0" fmla="*/ 0 h 163021"/>
                      <a:gd name="connsiteX1" fmla="*/ 0 w 107385"/>
                      <a:gd name="connsiteY1" fmla="*/ 163022 h 163021"/>
                      <a:gd name="connsiteX2" fmla="*/ 42760 w 107385"/>
                      <a:gd name="connsiteY2" fmla="*/ 110301 h 163021"/>
                      <a:gd name="connsiteX3" fmla="*/ 107385 w 107385"/>
                      <a:gd name="connsiteY3" fmla="*/ 131924 h 163021"/>
                      <a:gd name="connsiteX4" fmla="*/ 10690 w 107385"/>
                      <a:gd name="connsiteY4" fmla="*/ 0 h 163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85" h="163021">
                        <a:moveTo>
                          <a:pt x="10690" y="0"/>
                        </a:moveTo>
                        <a:lnTo>
                          <a:pt x="0" y="163022"/>
                        </a:lnTo>
                        <a:lnTo>
                          <a:pt x="42760" y="110301"/>
                        </a:lnTo>
                        <a:lnTo>
                          <a:pt x="107385" y="131924"/>
                        </a:lnTo>
                        <a:lnTo>
                          <a:pt x="10690" y="0"/>
                        </a:lnTo>
                        <a:close/>
                      </a:path>
                    </a:pathLst>
                  </a:custGeom>
                  <a:solidFill>
                    <a:schemeClr val="accent3"/>
                  </a:solidFill>
                  <a:ln w="24278" cap="flat">
                    <a:no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19" name="Freeform 44">
                    <a:extLst>
                      <a:ext uri="{FF2B5EF4-FFF2-40B4-BE49-F238E27FC236}">
                        <a16:creationId xmlns:a16="http://schemas.microsoft.com/office/drawing/2014/main" id="{0414BF69-093F-DCB8-A113-FE72825B4053}"/>
                      </a:ext>
                    </a:extLst>
                  </p:cNvPr>
                  <p:cNvSpPr/>
                  <p:nvPr/>
                </p:nvSpPr>
                <p:spPr>
                  <a:xfrm>
                    <a:off x="-4746892" y="1774556"/>
                    <a:ext cx="153060" cy="142370"/>
                  </a:xfrm>
                  <a:custGeom>
                    <a:avLst/>
                    <a:gdLst>
                      <a:gd name="connsiteX0" fmla="*/ 0 w 153060"/>
                      <a:gd name="connsiteY0" fmla="*/ 0 h 142370"/>
                      <a:gd name="connsiteX1" fmla="*/ 80417 w 153060"/>
                      <a:gd name="connsiteY1" fmla="*/ 142371 h 142370"/>
                      <a:gd name="connsiteX2" fmla="*/ 87220 w 153060"/>
                      <a:gd name="connsiteY2" fmla="*/ 74587 h 142370"/>
                      <a:gd name="connsiteX3" fmla="*/ 153061 w 153060"/>
                      <a:gd name="connsiteY3" fmla="*/ 57337 h 142370"/>
                      <a:gd name="connsiteX4" fmla="*/ 0 w 153060"/>
                      <a:gd name="connsiteY4" fmla="*/ 0 h 14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60" h="142370">
                        <a:moveTo>
                          <a:pt x="0" y="0"/>
                        </a:moveTo>
                        <a:lnTo>
                          <a:pt x="80417" y="142371"/>
                        </a:lnTo>
                        <a:lnTo>
                          <a:pt x="87220" y="74587"/>
                        </a:lnTo>
                        <a:lnTo>
                          <a:pt x="153061" y="57337"/>
                        </a:lnTo>
                        <a:lnTo>
                          <a:pt x="0" y="0"/>
                        </a:lnTo>
                        <a:close/>
                      </a:path>
                    </a:pathLst>
                  </a:custGeom>
                  <a:solidFill>
                    <a:schemeClr val="accent3"/>
                  </a:solidFill>
                  <a:ln w="24278" cap="flat">
                    <a:noFill/>
                    <a:prstDash val="solid"/>
                    <a:miter/>
                  </a:ln>
                </p:spPr>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grpSp>
            <p:sp>
              <p:nvSpPr>
                <p:cNvPr id="103" name="Oval 102">
                  <a:extLst>
                    <a:ext uri="{FF2B5EF4-FFF2-40B4-BE49-F238E27FC236}">
                      <a16:creationId xmlns:a16="http://schemas.microsoft.com/office/drawing/2014/main" id="{820F0048-A1BF-F57D-0EAE-8BD1D4F4D85C}"/>
                    </a:ext>
                  </a:extLst>
                </p:cNvPr>
                <p:cNvSpPr>
                  <a:spLocks noChangeAspect="1"/>
                </p:cNvSpPr>
                <p:nvPr userDrawn="1"/>
              </p:nvSpPr>
              <p:spPr>
                <a:xfrm>
                  <a:off x="3915035" y="4597180"/>
                  <a:ext cx="51631" cy="51631"/>
                </a:xfrm>
                <a:prstGeom prst="ellipse">
                  <a:avLst/>
                </a:prstGeom>
                <a:solidFill>
                  <a:schemeClr val="accent2"/>
                </a:solidFill>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04" name="Oval 103">
                  <a:extLst>
                    <a:ext uri="{FF2B5EF4-FFF2-40B4-BE49-F238E27FC236}">
                      <a16:creationId xmlns:a16="http://schemas.microsoft.com/office/drawing/2014/main" id="{BB4196EF-7AB0-EEBF-B17E-2D01A91D5304}"/>
                    </a:ext>
                  </a:extLst>
                </p:cNvPr>
                <p:cNvSpPr>
                  <a:spLocks noChangeAspect="1"/>
                </p:cNvSpPr>
                <p:nvPr userDrawn="1"/>
              </p:nvSpPr>
              <p:spPr>
                <a:xfrm>
                  <a:off x="4399127" y="4002999"/>
                  <a:ext cx="51631" cy="51631"/>
                </a:xfrm>
                <a:prstGeom prst="ellipse">
                  <a:avLst/>
                </a:prstGeom>
                <a:solidFill>
                  <a:schemeClr val="accent2"/>
                </a:solidFill>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05" name="Oval 104">
                  <a:extLst>
                    <a:ext uri="{FF2B5EF4-FFF2-40B4-BE49-F238E27FC236}">
                      <a16:creationId xmlns:a16="http://schemas.microsoft.com/office/drawing/2014/main" id="{68DCB75E-88FF-D1B0-C508-3BE85CA6969F}"/>
                    </a:ext>
                  </a:extLst>
                </p:cNvPr>
                <p:cNvSpPr>
                  <a:spLocks noChangeAspect="1"/>
                </p:cNvSpPr>
                <p:nvPr userDrawn="1"/>
              </p:nvSpPr>
              <p:spPr>
                <a:xfrm>
                  <a:off x="4762620" y="3196858"/>
                  <a:ext cx="51631" cy="51631"/>
                </a:xfrm>
                <a:prstGeom prst="ellipse">
                  <a:avLst/>
                </a:prstGeom>
                <a:solidFill>
                  <a:schemeClr val="accent2"/>
                </a:solidFill>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06" name="Oval 105">
                  <a:extLst>
                    <a:ext uri="{FF2B5EF4-FFF2-40B4-BE49-F238E27FC236}">
                      <a16:creationId xmlns:a16="http://schemas.microsoft.com/office/drawing/2014/main" id="{E3BF3E6C-DD09-4373-1272-7C1CEE41E302}"/>
                    </a:ext>
                  </a:extLst>
                </p:cNvPr>
                <p:cNvSpPr>
                  <a:spLocks noChangeAspect="1"/>
                </p:cNvSpPr>
                <p:nvPr userDrawn="1"/>
              </p:nvSpPr>
              <p:spPr>
                <a:xfrm>
                  <a:off x="5752383" y="2678701"/>
                  <a:ext cx="51631" cy="51631"/>
                </a:xfrm>
                <a:prstGeom prst="ellipse">
                  <a:avLst/>
                </a:prstGeom>
                <a:solidFill>
                  <a:schemeClr val="accent2"/>
                </a:solidFill>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07" name="TextBox 106">
                  <a:extLst>
                    <a:ext uri="{FF2B5EF4-FFF2-40B4-BE49-F238E27FC236}">
                      <a16:creationId xmlns:a16="http://schemas.microsoft.com/office/drawing/2014/main" id="{36273E9A-DA85-EDEE-F6A7-77DE4A279F72}"/>
                    </a:ext>
                  </a:extLst>
                </p:cNvPr>
                <p:cNvSpPr txBox="1"/>
                <p:nvPr userDrawn="1"/>
              </p:nvSpPr>
              <p:spPr>
                <a:xfrm>
                  <a:off x="3808952" y="4704420"/>
                  <a:ext cx="1110685" cy="537628"/>
                </a:xfrm>
                <a:prstGeom prst="rect">
                  <a:avLst/>
                </a:prstGeom>
                <a:noFill/>
              </p:spPr>
              <p:txBody>
                <a:bodyPr wrap="square" lIns="0" tIns="0" rIns="0" bIns="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2205" rtl="0" eaLnBrk="1" fontAlgn="auto" latinLnBrk="0" hangingPunct="1">
                    <a:lnSpc>
                      <a:spcPct val="100000"/>
                    </a:lnSpc>
                    <a:spcBef>
                      <a:spcPts val="600"/>
                    </a:spcBef>
                    <a:spcAft>
                      <a:spcPts val="0"/>
                    </a:spcAft>
                    <a:buClrTx/>
                    <a:buSzTx/>
                    <a:buFontTx/>
                    <a:buNone/>
                    <a:tabLst/>
                    <a:defRPr/>
                  </a:pPr>
                  <a:r>
                    <a:rPr kumimoji="0" lang="en-US" sz="2000" b="0" i="0" u="none" strike="noStrike" kern="1200" cap="none" spc="50" normalizeH="0" baseline="0" noProof="0">
                      <a:ln>
                        <a:noFill/>
                      </a:ln>
                      <a:solidFill>
                        <a:srgbClr val="4B6A6E"/>
                      </a:solidFill>
                      <a:effectLst/>
                      <a:uLnTx/>
                      <a:uFillTx/>
                      <a:latin typeface="Georgia"/>
                      <a:ea typeface="+mn-ea"/>
                      <a:cs typeface="Arial"/>
                    </a:rPr>
                    <a:t>4,100+</a:t>
                  </a:r>
                </a:p>
                <a:p>
                  <a:pPr marL="0" marR="0" lvl="1" indent="0" algn="l" defTabSz="782205" rtl="0" eaLnBrk="1" fontAlgn="auto" latinLnBrk="0" hangingPunct="1">
                    <a:lnSpc>
                      <a:spcPct val="100000"/>
                    </a:lnSpc>
                    <a:spcBef>
                      <a:spcPts val="201"/>
                    </a:spcBef>
                    <a:spcAft>
                      <a:spcPts val="200"/>
                    </a:spcAft>
                    <a:buClrTx/>
                    <a:buSzTx/>
                    <a:buFontTx/>
                    <a:buNone/>
                    <a:tabLst/>
                    <a:defRPr/>
                  </a:pPr>
                  <a:r>
                    <a:rPr kumimoji="0" lang="en-US" sz="1200" b="0" i="0" u="none" strike="noStrike" kern="1200" cap="none" spc="50" normalizeH="0" baseline="0" noProof="0">
                      <a:ln>
                        <a:noFill/>
                      </a:ln>
                      <a:solidFill>
                        <a:srgbClr val="4B6A6E"/>
                      </a:solidFill>
                      <a:effectLst/>
                      <a:uLnTx/>
                      <a:uFillTx/>
                      <a:latin typeface="Arial"/>
                      <a:ea typeface="+mn-ea"/>
                      <a:cs typeface="Arial"/>
                    </a:rPr>
                    <a:t>clients across</a:t>
                  </a:r>
                  <a:br>
                    <a:rPr kumimoji="0" lang="en-US" sz="1200" b="0" i="0" u="none" strike="noStrike" kern="1200" cap="none" spc="50" normalizeH="0" baseline="0" noProof="0">
                      <a:ln>
                        <a:noFill/>
                      </a:ln>
                      <a:solidFill>
                        <a:prstClr val="black"/>
                      </a:solidFill>
                      <a:effectLst/>
                      <a:uLnTx/>
                      <a:uFillTx/>
                      <a:latin typeface="Arial"/>
                      <a:ea typeface="+mn-ea"/>
                      <a:cs typeface="Arial" panose="020B0604020202020204" pitchFamily="34" charset="0"/>
                    </a:rPr>
                  </a:br>
                  <a:r>
                    <a:rPr kumimoji="0" lang="en-US" sz="1200" b="0" i="0" u="none" strike="noStrike" kern="1200" cap="none" spc="50" normalizeH="0" baseline="0" noProof="0">
                      <a:ln>
                        <a:noFill/>
                      </a:ln>
                      <a:solidFill>
                        <a:srgbClr val="4B6A6E"/>
                      </a:solidFill>
                      <a:effectLst/>
                      <a:uLnTx/>
                      <a:uFillTx/>
                      <a:latin typeface="Arial"/>
                      <a:ea typeface="+mn-ea"/>
                      <a:cs typeface="Arial"/>
                    </a:rPr>
                    <a:t>the nation</a:t>
                  </a:r>
                </a:p>
              </p:txBody>
            </p:sp>
            <p:sp>
              <p:nvSpPr>
                <p:cNvPr id="108" name="TextBox 107">
                  <a:extLst>
                    <a:ext uri="{FF2B5EF4-FFF2-40B4-BE49-F238E27FC236}">
                      <a16:creationId xmlns:a16="http://schemas.microsoft.com/office/drawing/2014/main" id="{438849D4-3E55-BB80-92EC-9ABF14D2ABCB}"/>
                    </a:ext>
                  </a:extLst>
                </p:cNvPr>
                <p:cNvSpPr txBox="1"/>
                <p:nvPr userDrawn="1"/>
              </p:nvSpPr>
              <p:spPr>
                <a:xfrm>
                  <a:off x="4395597" y="4058999"/>
                  <a:ext cx="894058" cy="242852"/>
                </a:xfrm>
                <a:prstGeom prst="rect">
                  <a:avLst/>
                </a:prstGeom>
                <a:noFill/>
              </p:spPr>
              <p:txBody>
                <a:bodyPr wrap="square" lIns="0" tIns="0" rIns="0" bIns="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2205" rtl="0" eaLnBrk="1" fontAlgn="auto" latinLnBrk="0" hangingPunct="1">
                    <a:lnSpc>
                      <a:spcPct val="100000"/>
                    </a:lnSpc>
                    <a:spcBef>
                      <a:spcPts val="600"/>
                    </a:spcBef>
                    <a:spcAft>
                      <a:spcPts val="0"/>
                    </a:spcAft>
                    <a:buClrTx/>
                    <a:buSzTx/>
                    <a:buFontTx/>
                    <a:buNone/>
                    <a:tabLst/>
                    <a:defRPr/>
                  </a:pPr>
                  <a:r>
                    <a:rPr kumimoji="0" lang="en-US" sz="2000" b="0" i="0" u="none" strike="noStrike" kern="1200" cap="none" spc="50" normalizeH="0" baseline="0" noProof="0">
                      <a:ln>
                        <a:noFill/>
                      </a:ln>
                      <a:solidFill>
                        <a:srgbClr val="4B6A6E"/>
                      </a:solidFill>
                      <a:effectLst/>
                      <a:uLnTx/>
                      <a:uFillTx/>
                      <a:latin typeface="Georgia"/>
                      <a:ea typeface="+mn-ea"/>
                      <a:cs typeface="Arial"/>
                    </a:rPr>
                    <a:t>220+</a:t>
                  </a:r>
                </a:p>
                <a:p>
                  <a:pPr marL="0" marR="0" lvl="1" indent="0" algn="l" defTabSz="782205" rtl="0" eaLnBrk="1" fontAlgn="auto" latinLnBrk="0" hangingPunct="1">
                    <a:lnSpc>
                      <a:spcPct val="100000"/>
                    </a:lnSpc>
                    <a:spcBef>
                      <a:spcPts val="201"/>
                    </a:spcBef>
                    <a:spcAft>
                      <a:spcPts val="200"/>
                    </a:spcAft>
                    <a:buClrTx/>
                    <a:buSzTx/>
                    <a:buFontTx/>
                    <a:buNone/>
                    <a:tabLst/>
                    <a:defRPr/>
                  </a:pPr>
                  <a:r>
                    <a:rPr kumimoji="0" lang="en-US" sz="1200" b="0" i="0" u="none" strike="noStrike" kern="1200" cap="none" spc="50" normalizeH="0" baseline="0" noProof="0">
                      <a:ln>
                        <a:noFill/>
                      </a:ln>
                      <a:solidFill>
                        <a:srgbClr val="4B6A6E"/>
                      </a:solidFill>
                      <a:effectLst/>
                      <a:uLnTx/>
                      <a:uFillTx/>
                      <a:latin typeface="Arial"/>
                      <a:ea typeface="+mn-ea"/>
                      <a:cs typeface="Arial"/>
                    </a:rPr>
                    <a:t>dedicated professionals</a:t>
                  </a:r>
                </a:p>
              </p:txBody>
            </p:sp>
            <p:sp>
              <p:nvSpPr>
                <p:cNvPr id="109" name="TextBox 108">
                  <a:extLst>
                    <a:ext uri="{FF2B5EF4-FFF2-40B4-BE49-F238E27FC236}">
                      <a16:creationId xmlns:a16="http://schemas.microsoft.com/office/drawing/2014/main" id="{738AE217-0F9A-96E3-A313-12310B3A493E}"/>
                    </a:ext>
                  </a:extLst>
                </p:cNvPr>
                <p:cNvSpPr txBox="1"/>
                <p:nvPr userDrawn="1"/>
              </p:nvSpPr>
              <p:spPr>
                <a:xfrm>
                  <a:off x="4669361" y="3268442"/>
                  <a:ext cx="894058" cy="582291"/>
                </a:xfrm>
                <a:prstGeom prst="rect">
                  <a:avLst/>
                </a:prstGeom>
                <a:noFill/>
              </p:spPr>
              <p:txBody>
                <a:bodyPr wrap="square" lIns="0" tIns="0" rIns="0" bIns="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2205" rtl="0" eaLnBrk="1" fontAlgn="auto" latinLnBrk="0" hangingPunct="1">
                    <a:lnSpc>
                      <a:spcPct val="100000"/>
                    </a:lnSpc>
                    <a:spcBef>
                      <a:spcPts val="600"/>
                    </a:spcBef>
                    <a:spcAft>
                      <a:spcPts val="0"/>
                    </a:spcAft>
                    <a:buClrTx/>
                    <a:buSzTx/>
                    <a:buFontTx/>
                    <a:buNone/>
                    <a:tabLst/>
                    <a:defRPr/>
                  </a:pPr>
                  <a:r>
                    <a:rPr kumimoji="0" lang="en-US" sz="2000" b="0" i="0" u="none" strike="noStrike" kern="1200" cap="none" spc="50" normalizeH="0" baseline="0" noProof="0">
                      <a:ln>
                        <a:noFill/>
                      </a:ln>
                      <a:solidFill>
                        <a:srgbClr val="4B6A6E"/>
                      </a:solidFill>
                      <a:effectLst/>
                      <a:uLnTx/>
                      <a:uFillTx/>
                      <a:latin typeface="Georgia"/>
                      <a:ea typeface="+mn-ea"/>
                      <a:cs typeface="Arial"/>
                    </a:rPr>
                    <a:t>34</a:t>
                  </a:r>
                </a:p>
                <a:p>
                  <a:pPr marL="0" marR="0" lvl="1" indent="0" algn="l" defTabSz="782205" rtl="0" eaLnBrk="1" fontAlgn="auto" latinLnBrk="0" hangingPunct="1">
                    <a:lnSpc>
                      <a:spcPct val="100000"/>
                    </a:lnSpc>
                    <a:spcBef>
                      <a:spcPts val="201"/>
                    </a:spcBef>
                    <a:spcAft>
                      <a:spcPts val="200"/>
                    </a:spcAft>
                    <a:buClrTx/>
                    <a:buSzTx/>
                    <a:buFontTx/>
                    <a:buNone/>
                    <a:tabLst/>
                    <a:defRPr/>
                  </a:pPr>
                  <a:r>
                    <a:rPr kumimoji="0" lang="en-US" sz="1200" b="0" i="0" u="none" strike="noStrike" kern="1200" cap="none" spc="50" normalizeH="0" baseline="0" noProof="0">
                      <a:ln>
                        <a:noFill/>
                      </a:ln>
                      <a:solidFill>
                        <a:srgbClr val="4B6A6E"/>
                      </a:solidFill>
                      <a:effectLst/>
                      <a:uLnTx/>
                      <a:uFillTx/>
                      <a:latin typeface="Arial"/>
                      <a:ea typeface="+mn-ea"/>
                      <a:cs typeface="Arial"/>
                    </a:rPr>
                    <a:t>health care partners</a:t>
                  </a:r>
                </a:p>
              </p:txBody>
            </p:sp>
            <p:sp>
              <p:nvSpPr>
                <p:cNvPr id="110" name="TextBox 109">
                  <a:extLst>
                    <a:ext uri="{FF2B5EF4-FFF2-40B4-BE49-F238E27FC236}">
                      <a16:creationId xmlns:a16="http://schemas.microsoft.com/office/drawing/2014/main" id="{C41CB659-2693-3711-A84E-9F05197CF7E2}"/>
                    </a:ext>
                  </a:extLst>
                </p:cNvPr>
                <p:cNvSpPr txBox="1"/>
                <p:nvPr userDrawn="1"/>
              </p:nvSpPr>
              <p:spPr>
                <a:xfrm>
                  <a:off x="5514920" y="3015480"/>
                  <a:ext cx="1051523" cy="957460"/>
                </a:xfrm>
                <a:prstGeom prst="rect">
                  <a:avLst/>
                </a:prstGeom>
                <a:noFill/>
              </p:spPr>
              <p:txBody>
                <a:bodyPr wrap="square" lIns="0" tIns="0" rIns="0" bIns="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1" indent="0" algn="l" defTabSz="782205" rtl="0" eaLnBrk="1" fontAlgn="auto" latinLnBrk="0" hangingPunct="1">
                    <a:lnSpc>
                      <a:spcPct val="100000"/>
                    </a:lnSpc>
                    <a:spcBef>
                      <a:spcPts val="201"/>
                    </a:spcBef>
                    <a:spcAft>
                      <a:spcPts val="200"/>
                    </a:spcAft>
                    <a:buClrTx/>
                    <a:buSzTx/>
                    <a:buFontTx/>
                    <a:buNone/>
                    <a:tabLst/>
                    <a:defRPr/>
                  </a:pPr>
                  <a:r>
                    <a:rPr kumimoji="0" lang="en-US" sz="1200" b="0" i="0" u="none" strike="noStrike" kern="1200" cap="none" spc="50" normalizeH="0" baseline="0" noProof="0">
                      <a:ln>
                        <a:noFill/>
                      </a:ln>
                      <a:solidFill>
                        <a:srgbClr val="4B6A6E"/>
                      </a:solidFill>
                      <a:effectLst/>
                      <a:uLnTx/>
                      <a:uFillTx/>
                      <a:latin typeface="Arial"/>
                      <a:ea typeface="+mn-ea"/>
                      <a:cs typeface="Arial"/>
                    </a:rPr>
                    <a:t>participation in 50+ national, regional, and state health care industry organizations and events</a:t>
                  </a:r>
                </a:p>
              </p:txBody>
            </p:sp>
            <p:pic>
              <p:nvPicPr>
                <p:cNvPr id="111" name="Graphic 110">
                  <a:extLst>
                    <a:ext uri="{FF2B5EF4-FFF2-40B4-BE49-F238E27FC236}">
                      <a16:creationId xmlns:a16="http://schemas.microsoft.com/office/drawing/2014/main" id="{F9732569-97DD-086B-E97F-9F843E8E221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54412" y="2554993"/>
                  <a:ext cx="1692269" cy="271599"/>
                </a:xfrm>
                <a:prstGeom prst="rect">
                  <a:avLst/>
                </a:prstGeom>
              </p:spPr>
            </p:pic>
            <p:sp>
              <p:nvSpPr>
                <p:cNvPr id="112" name="Expertise">
                  <a:extLst>
                    <a:ext uri="{FF2B5EF4-FFF2-40B4-BE49-F238E27FC236}">
                      <a16:creationId xmlns:a16="http://schemas.microsoft.com/office/drawing/2014/main" id="{39864706-A124-C694-1BE4-4C845379328E}"/>
                    </a:ext>
                  </a:extLst>
                </p:cNvPr>
                <p:cNvSpPr txBox="1">
                  <a:spLocks/>
                </p:cNvSpPr>
                <p:nvPr userDrawn="1"/>
              </p:nvSpPr>
              <p:spPr>
                <a:xfrm>
                  <a:off x="4002072" y="2878365"/>
                  <a:ext cx="1024137" cy="275476"/>
                </a:xfrm>
                <a:prstGeom prst="rect">
                  <a:avLst/>
                </a:prstGeom>
              </p:spPr>
              <p:txBody>
                <a:bodyPr vert="horz" lIns="0" tIns="0" rIns="0" bIns="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2244"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srgbClr val="4B6A6E"/>
                      </a:solidFill>
                      <a:effectLst/>
                      <a:uLnTx/>
                      <a:uFillTx/>
                      <a:latin typeface="Georgia"/>
                      <a:ea typeface="+mn-ea"/>
                      <a:cs typeface="+mn-cs"/>
                    </a:rPr>
                    <a:t>Expertise</a:t>
                  </a:r>
                </a:p>
              </p:txBody>
            </p:sp>
            <p:sp>
              <p:nvSpPr>
                <p:cNvPr id="4" name="Rectangle 3">
                  <a:extLst>
                    <a:ext uri="{FF2B5EF4-FFF2-40B4-BE49-F238E27FC236}">
                      <a16:creationId xmlns:a16="http://schemas.microsoft.com/office/drawing/2014/main" id="{9C8F7FCB-8C53-FCF7-50DD-1EB5B1F49FEF}"/>
                    </a:ext>
                  </a:extLst>
                </p:cNvPr>
                <p:cNvSpPr/>
                <p:nvPr/>
              </p:nvSpPr>
              <p:spPr>
                <a:xfrm>
                  <a:off x="970994" y="4788585"/>
                  <a:ext cx="2500335" cy="507021"/>
                </a:xfrm>
                <a:prstGeom prst="rect">
                  <a:avLst/>
                </a:prstGeom>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52" name="Text Placeholder 5">
              <a:extLst>
                <a:ext uri="{FF2B5EF4-FFF2-40B4-BE49-F238E27FC236}">
                  <a16:creationId xmlns:a16="http://schemas.microsoft.com/office/drawing/2014/main" id="{43AAEE32-2164-443A-5256-32456C990970}"/>
                </a:ext>
              </a:extLst>
            </p:cNvPr>
            <p:cNvSpPr txBox="1">
              <a:spLocks/>
            </p:cNvSpPr>
            <p:nvPr/>
          </p:nvSpPr>
          <p:spPr>
            <a:xfrm>
              <a:off x="7340589" y="4005876"/>
              <a:ext cx="1298797" cy="669087"/>
            </a:xfrm>
            <a:prstGeom prst="rect">
              <a:avLst/>
            </a:prstGeom>
          </p:spPr>
          <p:txBody>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645320" rtl="0" eaLnBrk="1" fontAlgn="auto" latinLnBrk="0" hangingPunct="1">
                <a:lnSpc>
                  <a:spcPct val="100000"/>
                </a:lnSpc>
                <a:spcBef>
                  <a:spcPts val="660"/>
                </a:spcBef>
                <a:spcAft>
                  <a:spcPts val="165"/>
                </a:spcAft>
                <a:buClrTx/>
                <a:buSzTx/>
                <a:buFontTx/>
                <a:buNone/>
                <a:tabLst/>
                <a:defRPr/>
              </a:pPr>
              <a:endParaRPr kumimoji="0" lang="en-US" sz="795" b="0" i="0" u="none" strike="noStrike" kern="1200" cap="none" spc="0" normalizeH="0" baseline="0" noProof="0">
                <a:ln>
                  <a:noFill/>
                </a:ln>
                <a:solidFill>
                  <a:srgbClr val="0E3837"/>
                </a:solidFill>
                <a:effectLst/>
                <a:uLnTx/>
                <a:uFillTx/>
                <a:latin typeface="Arial"/>
                <a:ea typeface="+mn-ea"/>
                <a:cs typeface="+mn-cs"/>
              </a:endParaRPr>
            </a:p>
          </p:txBody>
        </p:sp>
        <p:sp>
          <p:nvSpPr>
            <p:cNvPr id="56" name="Text Placeholder 6">
              <a:extLst>
                <a:ext uri="{FF2B5EF4-FFF2-40B4-BE49-F238E27FC236}">
                  <a16:creationId xmlns:a16="http://schemas.microsoft.com/office/drawing/2014/main" id="{023082F4-0192-6278-1A60-FF3CDB2A26C8}"/>
                </a:ext>
              </a:extLst>
            </p:cNvPr>
            <p:cNvSpPr txBox="1">
              <a:spLocks/>
            </p:cNvSpPr>
            <p:nvPr/>
          </p:nvSpPr>
          <p:spPr>
            <a:xfrm>
              <a:off x="7387099" y="2389707"/>
              <a:ext cx="1123611" cy="682001"/>
            </a:xfrm>
            <a:prstGeom prst="rect">
              <a:avLst/>
            </a:prstGeom>
          </p:spPr>
          <p:txBody>
            <a:bodyPr vert="horz" lIns="0" tIns="0" rIns="0" bIns="0" numCol="1" spcCol="45720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2205" rtl="0" eaLnBrk="1" fontAlgn="auto" latinLnBrk="0" hangingPunct="1">
                <a:lnSpc>
                  <a:spcPts val="1300"/>
                </a:lnSpc>
                <a:spcBef>
                  <a:spcPts val="0"/>
                </a:spcBef>
                <a:spcAft>
                  <a:spcPts val="600"/>
                </a:spcAft>
                <a:buClrTx/>
                <a:buSzTx/>
                <a:buFontTx/>
                <a:buNone/>
                <a:tabLst/>
                <a:defRPr/>
              </a:pPr>
              <a:r>
                <a:rPr kumimoji="0" lang="en-US" sz="1800" b="0" i="0" u="none" strike="noStrike" kern="1200" cap="none" spc="0" normalizeH="0" baseline="0" noProof="0">
                  <a:ln>
                    <a:noFill/>
                  </a:ln>
                  <a:solidFill>
                    <a:srgbClr val="4B6A6E"/>
                  </a:solidFill>
                  <a:effectLst/>
                  <a:uLnTx/>
                  <a:uFillTx/>
                  <a:latin typeface="Georgia"/>
                  <a:ea typeface="+mn-ea"/>
                  <a:cs typeface="+mn-cs"/>
                </a:rPr>
                <a:t>1,300+</a:t>
              </a:r>
              <a:endParaRPr kumimoji="0" lang="en-US" sz="1800" b="0" i="0" u="none" strike="noStrike" kern="1200" cap="none" spc="0" normalizeH="0" baseline="0" noProof="0">
                <a:ln>
                  <a:noFill/>
                </a:ln>
                <a:solidFill>
                  <a:srgbClr val="000000"/>
                </a:solidFill>
                <a:effectLst/>
                <a:uLnTx/>
                <a:uFillTx/>
                <a:latin typeface="Arial"/>
                <a:ea typeface="+mn-ea"/>
                <a:cs typeface="Arial"/>
              </a:endParaRPr>
            </a:p>
            <a:p>
              <a:pPr marL="0" marR="0" lvl="0" indent="0" algn="l" defTabSz="782205" rtl="0" eaLnBrk="1" fontAlgn="auto" latinLnBrk="0" hangingPunct="1">
                <a:lnSpc>
                  <a:spcPts val="13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B6A6E"/>
                  </a:solidFill>
                  <a:effectLst/>
                  <a:uLnTx/>
                  <a:uFillTx/>
                  <a:latin typeface="Arial"/>
                  <a:ea typeface="+mn-ea"/>
                  <a:cs typeface="Arial"/>
                </a:rPr>
                <a:t>hospital and health system clients nationwide</a:t>
              </a:r>
              <a:endParaRPr kumimoji="0" lang="en-US" sz="1650" b="0" i="0" u="none" strike="noStrike" kern="1200" cap="none" spc="0" normalizeH="0" baseline="0" noProof="0">
                <a:ln>
                  <a:noFill/>
                </a:ln>
                <a:solidFill>
                  <a:srgbClr val="000000"/>
                </a:solidFill>
                <a:effectLst/>
                <a:uLnTx/>
                <a:uFillTx/>
                <a:latin typeface="Arial"/>
                <a:ea typeface="+mn-ea"/>
                <a:cs typeface="Arial"/>
              </a:endParaRPr>
            </a:p>
          </p:txBody>
        </p:sp>
        <p:sp>
          <p:nvSpPr>
            <p:cNvPr id="76" name="Freeform 38">
              <a:extLst>
                <a:ext uri="{FF2B5EF4-FFF2-40B4-BE49-F238E27FC236}">
                  <a16:creationId xmlns:a16="http://schemas.microsoft.com/office/drawing/2014/main" id="{EC037A7B-E8E0-D3B2-24D3-DDC8C390843D}"/>
                </a:ext>
              </a:extLst>
            </p:cNvPr>
            <p:cNvSpPr>
              <a:spLocks noEditPoints="1"/>
            </p:cNvSpPr>
            <p:nvPr/>
          </p:nvSpPr>
          <p:spPr bwMode="auto">
            <a:xfrm>
              <a:off x="6890176" y="2682094"/>
              <a:ext cx="286452" cy="163983"/>
            </a:xfrm>
            <a:custGeom>
              <a:avLst/>
              <a:gdLst>
                <a:gd name="T0" fmla="*/ 359 w 359"/>
                <a:gd name="T1" fmla="*/ 205 h 205"/>
                <a:gd name="T2" fmla="*/ 359 w 359"/>
                <a:gd name="T3" fmla="*/ 205 h 205"/>
                <a:gd name="T4" fmla="*/ 359 w 359"/>
                <a:gd name="T5" fmla="*/ 25 h 205"/>
                <a:gd name="T6" fmla="*/ 333 w 359"/>
                <a:gd name="T7" fmla="*/ 0 h 205"/>
                <a:gd name="T8" fmla="*/ 26 w 359"/>
                <a:gd name="T9" fmla="*/ 0 h 205"/>
                <a:gd name="T10" fmla="*/ 0 w 359"/>
                <a:gd name="T11" fmla="*/ 25 h 205"/>
                <a:gd name="T12" fmla="*/ 0 w 359"/>
                <a:gd name="T13" fmla="*/ 205 h 205"/>
                <a:gd name="T14" fmla="*/ 359 w 359"/>
                <a:gd name="T15" fmla="*/ 205 h 205"/>
                <a:gd name="T16" fmla="*/ 359 w 359"/>
                <a:gd name="T17" fmla="*/ 205 h 205"/>
                <a:gd name="T18" fmla="*/ 205 w 359"/>
                <a:gd name="T19" fmla="*/ 205 h 205"/>
                <a:gd name="T20" fmla="*/ 205 w 359"/>
                <a:gd name="T21" fmla="*/ 205 h 205"/>
                <a:gd name="T22" fmla="*/ 154 w 359"/>
                <a:gd name="T23" fmla="*/ 205 h 205"/>
                <a:gd name="T24" fmla="*/ 154 w 359"/>
                <a:gd name="T25" fmla="*/ 153 h 205"/>
                <a:gd name="T26" fmla="*/ 205 w 359"/>
                <a:gd name="T27" fmla="*/ 153 h 205"/>
                <a:gd name="T28" fmla="*/ 205 w 359"/>
                <a:gd name="T29" fmla="*/ 205 h 205"/>
                <a:gd name="T30" fmla="*/ 51 w 359"/>
                <a:gd name="T31" fmla="*/ 102 h 205"/>
                <a:gd name="T32" fmla="*/ 51 w 359"/>
                <a:gd name="T33" fmla="*/ 102 h 205"/>
                <a:gd name="T34" fmla="*/ 77 w 359"/>
                <a:gd name="T35" fmla="*/ 102 h 205"/>
                <a:gd name="T36" fmla="*/ 77 w 359"/>
                <a:gd name="T37" fmla="*/ 51 h 205"/>
                <a:gd name="T38" fmla="*/ 77 w 359"/>
                <a:gd name="T39" fmla="*/ 51 h 205"/>
                <a:gd name="T40" fmla="*/ 51 w 359"/>
                <a:gd name="T41" fmla="*/ 51 h 205"/>
                <a:gd name="T42" fmla="*/ 128 w 359"/>
                <a:gd name="T43" fmla="*/ 102 h 205"/>
                <a:gd name="T44" fmla="*/ 128 w 359"/>
                <a:gd name="T45" fmla="*/ 102 h 205"/>
                <a:gd name="T46" fmla="*/ 154 w 359"/>
                <a:gd name="T47" fmla="*/ 102 h 205"/>
                <a:gd name="T48" fmla="*/ 154 w 359"/>
                <a:gd name="T49" fmla="*/ 51 h 205"/>
                <a:gd name="T50" fmla="*/ 154 w 359"/>
                <a:gd name="T51" fmla="*/ 51 h 205"/>
                <a:gd name="T52" fmla="*/ 128 w 359"/>
                <a:gd name="T53" fmla="*/ 51 h 205"/>
                <a:gd name="T54" fmla="*/ 205 w 359"/>
                <a:gd name="T55" fmla="*/ 102 h 205"/>
                <a:gd name="T56" fmla="*/ 205 w 359"/>
                <a:gd name="T57" fmla="*/ 102 h 205"/>
                <a:gd name="T58" fmla="*/ 231 w 359"/>
                <a:gd name="T59" fmla="*/ 102 h 205"/>
                <a:gd name="T60" fmla="*/ 231 w 359"/>
                <a:gd name="T61" fmla="*/ 51 h 205"/>
                <a:gd name="T62" fmla="*/ 231 w 359"/>
                <a:gd name="T63" fmla="*/ 51 h 205"/>
                <a:gd name="T64" fmla="*/ 205 w 359"/>
                <a:gd name="T65" fmla="*/ 51 h 205"/>
                <a:gd name="T66" fmla="*/ 282 w 359"/>
                <a:gd name="T67" fmla="*/ 102 h 205"/>
                <a:gd name="T68" fmla="*/ 282 w 359"/>
                <a:gd name="T69" fmla="*/ 102 h 205"/>
                <a:gd name="T70" fmla="*/ 308 w 359"/>
                <a:gd name="T71" fmla="*/ 102 h 205"/>
                <a:gd name="T72" fmla="*/ 308 w 359"/>
                <a:gd name="T73" fmla="*/ 51 h 205"/>
                <a:gd name="T74" fmla="*/ 308 w 359"/>
                <a:gd name="T75" fmla="*/ 51 h 205"/>
                <a:gd name="T76" fmla="*/ 282 w 359"/>
                <a:gd name="T77"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9" h="205">
                  <a:moveTo>
                    <a:pt x="359" y="205"/>
                  </a:moveTo>
                  <a:lnTo>
                    <a:pt x="359" y="205"/>
                  </a:lnTo>
                  <a:lnTo>
                    <a:pt x="359" y="25"/>
                  </a:lnTo>
                  <a:cubicBezTo>
                    <a:pt x="359" y="11"/>
                    <a:pt x="347" y="0"/>
                    <a:pt x="333" y="0"/>
                  </a:cubicBezTo>
                  <a:lnTo>
                    <a:pt x="26" y="0"/>
                  </a:lnTo>
                  <a:cubicBezTo>
                    <a:pt x="12" y="0"/>
                    <a:pt x="0" y="11"/>
                    <a:pt x="0" y="25"/>
                  </a:cubicBezTo>
                  <a:lnTo>
                    <a:pt x="0" y="205"/>
                  </a:lnTo>
                  <a:lnTo>
                    <a:pt x="359" y="205"/>
                  </a:lnTo>
                  <a:lnTo>
                    <a:pt x="359" y="205"/>
                  </a:lnTo>
                  <a:close/>
                  <a:moveTo>
                    <a:pt x="205" y="205"/>
                  </a:moveTo>
                  <a:lnTo>
                    <a:pt x="205" y="205"/>
                  </a:lnTo>
                  <a:lnTo>
                    <a:pt x="154" y="205"/>
                  </a:lnTo>
                  <a:lnTo>
                    <a:pt x="154" y="153"/>
                  </a:lnTo>
                  <a:lnTo>
                    <a:pt x="205" y="153"/>
                  </a:lnTo>
                  <a:lnTo>
                    <a:pt x="205" y="205"/>
                  </a:lnTo>
                  <a:close/>
                  <a:moveTo>
                    <a:pt x="51" y="102"/>
                  </a:moveTo>
                  <a:lnTo>
                    <a:pt x="51" y="102"/>
                  </a:lnTo>
                  <a:lnTo>
                    <a:pt x="77" y="102"/>
                  </a:lnTo>
                  <a:moveTo>
                    <a:pt x="77" y="51"/>
                  </a:moveTo>
                  <a:lnTo>
                    <a:pt x="77" y="51"/>
                  </a:lnTo>
                  <a:lnTo>
                    <a:pt x="51" y="51"/>
                  </a:lnTo>
                  <a:moveTo>
                    <a:pt x="128" y="102"/>
                  </a:moveTo>
                  <a:lnTo>
                    <a:pt x="128" y="102"/>
                  </a:lnTo>
                  <a:lnTo>
                    <a:pt x="154" y="102"/>
                  </a:lnTo>
                  <a:moveTo>
                    <a:pt x="154" y="51"/>
                  </a:moveTo>
                  <a:lnTo>
                    <a:pt x="154" y="51"/>
                  </a:lnTo>
                  <a:lnTo>
                    <a:pt x="128" y="51"/>
                  </a:lnTo>
                  <a:moveTo>
                    <a:pt x="205" y="102"/>
                  </a:moveTo>
                  <a:lnTo>
                    <a:pt x="205" y="102"/>
                  </a:lnTo>
                  <a:lnTo>
                    <a:pt x="231" y="102"/>
                  </a:lnTo>
                  <a:moveTo>
                    <a:pt x="231" y="51"/>
                  </a:moveTo>
                  <a:lnTo>
                    <a:pt x="231" y="51"/>
                  </a:lnTo>
                  <a:lnTo>
                    <a:pt x="205" y="51"/>
                  </a:lnTo>
                  <a:moveTo>
                    <a:pt x="282" y="102"/>
                  </a:moveTo>
                  <a:lnTo>
                    <a:pt x="282" y="102"/>
                  </a:lnTo>
                  <a:lnTo>
                    <a:pt x="308" y="102"/>
                  </a:lnTo>
                  <a:moveTo>
                    <a:pt x="308" y="51"/>
                  </a:moveTo>
                  <a:lnTo>
                    <a:pt x="308" y="51"/>
                  </a:lnTo>
                  <a:lnTo>
                    <a:pt x="282" y="51"/>
                  </a:lnTo>
                </a:path>
              </a:pathLst>
            </a:custGeom>
            <a:noFill/>
            <a:ln w="12700"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78" name="Freeform 40">
              <a:extLst>
                <a:ext uri="{FF2B5EF4-FFF2-40B4-BE49-F238E27FC236}">
                  <a16:creationId xmlns:a16="http://schemas.microsoft.com/office/drawing/2014/main" id="{35A2639A-EB2F-1846-E7F6-A15A239D2D57}"/>
                </a:ext>
              </a:extLst>
            </p:cNvPr>
            <p:cNvSpPr>
              <a:spLocks/>
            </p:cNvSpPr>
            <p:nvPr/>
          </p:nvSpPr>
          <p:spPr bwMode="auto">
            <a:xfrm>
              <a:off x="6925464" y="2482824"/>
              <a:ext cx="214839" cy="214839"/>
            </a:xfrm>
            <a:custGeom>
              <a:avLst/>
              <a:gdLst>
                <a:gd name="T0" fmla="*/ 269 w 269"/>
                <a:gd name="T1" fmla="*/ 134 h 269"/>
                <a:gd name="T2" fmla="*/ 269 w 269"/>
                <a:gd name="T3" fmla="*/ 134 h 269"/>
                <a:gd name="T4" fmla="*/ 134 w 269"/>
                <a:gd name="T5" fmla="*/ 269 h 269"/>
                <a:gd name="T6" fmla="*/ 0 w 269"/>
                <a:gd name="T7" fmla="*/ 134 h 269"/>
                <a:gd name="T8" fmla="*/ 134 w 269"/>
                <a:gd name="T9" fmla="*/ 0 h 269"/>
                <a:gd name="T10" fmla="*/ 269 w 269"/>
                <a:gd name="T11" fmla="*/ 134 h 269"/>
                <a:gd name="T12" fmla="*/ 269 w 269"/>
                <a:gd name="T13" fmla="*/ 134 h 269"/>
              </a:gdLst>
              <a:ahLst/>
              <a:cxnLst>
                <a:cxn ang="0">
                  <a:pos x="T0" y="T1"/>
                </a:cxn>
                <a:cxn ang="0">
                  <a:pos x="T2" y="T3"/>
                </a:cxn>
                <a:cxn ang="0">
                  <a:pos x="T4" y="T5"/>
                </a:cxn>
                <a:cxn ang="0">
                  <a:pos x="T6" y="T7"/>
                </a:cxn>
                <a:cxn ang="0">
                  <a:pos x="T8" y="T9"/>
                </a:cxn>
                <a:cxn ang="0">
                  <a:pos x="T10" y="T11"/>
                </a:cxn>
                <a:cxn ang="0">
                  <a:pos x="T12" y="T13"/>
                </a:cxn>
              </a:cxnLst>
              <a:rect l="0" t="0" r="r" b="b"/>
              <a:pathLst>
                <a:path w="269" h="269">
                  <a:moveTo>
                    <a:pt x="269" y="134"/>
                  </a:moveTo>
                  <a:lnTo>
                    <a:pt x="269" y="134"/>
                  </a:lnTo>
                  <a:cubicBezTo>
                    <a:pt x="269" y="208"/>
                    <a:pt x="209" y="269"/>
                    <a:pt x="134" y="269"/>
                  </a:cubicBezTo>
                  <a:cubicBezTo>
                    <a:pt x="60" y="269"/>
                    <a:pt x="0" y="208"/>
                    <a:pt x="0" y="134"/>
                  </a:cubicBezTo>
                  <a:cubicBezTo>
                    <a:pt x="0" y="60"/>
                    <a:pt x="60" y="0"/>
                    <a:pt x="134" y="0"/>
                  </a:cubicBezTo>
                  <a:cubicBezTo>
                    <a:pt x="209" y="0"/>
                    <a:pt x="269" y="60"/>
                    <a:pt x="269" y="134"/>
                  </a:cubicBezTo>
                  <a:lnTo>
                    <a:pt x="269" y="134"/>
                  </a:lnTo>
                  <a:close/>
                </a:path>
              </a:pathLst>
            </a:custGeom>
            <a:noFill/>
            <a:ln w="12700"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79" name="Freeform 41">
              <a:extLst>
                <a:ext uri="{FF2B5EF4-FFF2-40B4-BE49-F238E27FC236}">
                  <a16:creationId xmlns:a16="http://schemas.microsoft.com/office/drawing/2014/main" id="{0618654D-3CC3-36F2-D1F8-14E4BD5D2BC3}"/>
                </a:ext>
              </a:extLst>
            </p:cNvPr>
            <p:cNvSpPr>
              <a:spLocks/>
            </p:cNvSpPr>
            <p:nvPr/>
          </p:nvSpPr>
          <p:spPr bwMode="auto">
            <a:xfrm>
              <a:off x="6975281" y="2532642"/>
              <a:ext cx="115204" cy="115204"/>
            </a:xfrm>
            <a:custGeom>
              <a:avLst/>
              <a:gdLst>
                <a:gd name="T0" fmla="*/ 145 w 145"/>
                <a:gd name="T1" fmla="*/ 41 h 145"/>
                <a:gd name="T2" fmla="*/ 145 w 145"/>
                <a:gd name="T3" fmla="*/ 41 h 145"/>
                <a:gd name="T4" fmla="*/ 103 w 145"/>
                <a:gd name="T5" fmla="*/ 41 h 145"/>
                <a:gd name="T6" fmla="*/ 103 w 145"/>
                <a:gd name="T7" fmla="*/ 0 h 145"/>
                <a:gd name="T8" fmla="*/ 41 w 145"/>
                <a:gd name="T9" fmla="*/ 0 h 145"/>
                <a:gd name="T10" fmla="*/ 41 w 145"/>
                <a:gd name="T11" fmla="*/ 41 h 145"/>
                <a:gd name="T12" fmla="*/ 0 w 145"/>
                <a:gd name="T13" fmla="*/ 41 h 145"/>
                <a:gd name="T14" fmla="*/ 0 w 145"/>
                <a:gd name="T15" fmla="*/ 103 h 145"/>
                <a:gd name="T16" fmla="*/ 41 w 145"/>
                <a:gd name="T17" fmla="*/ 103 h 145"/>
                <a:gd name="T18" fmla="*/ 41 w 145"/>
                <a:gd name="T19" fmla="*/ 145 h 145"/>
                <a:gd name="T20" fmla="*/ 103 w 145"/>
                <a:gd name="T21" fmla="*/ 145 h 145"/>
                <a:gd name="T22" fmla="*/ 103 w 145"/>
                <a:gd name="T23" fmla="*/ 103 h 145"/>
                <a:gd name="T24" fmla="*/ 145 w 145"/>
                <a:gd name="T25" fmla="*/ 103 h 145"/>
                <a:gd name="T26" fmla="*/ 145 w 145"/>
                <a:gd name="T27" fmla="*/ 41 h 145"/>
                <a:gd name="T28" fmla="*/ 145 w 145"/>
                <a:gd name="T29" fmla="*/ 4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45">
                  <a:moveTo>
                    <a:pt x="145" y="41"/>
                  </a:moveTo>
                  <a:lnTo>
                    <a:pt x="145" y="41"/>
                  </a:lnTo>
                  <a:lnTo>
                    <a:pt x="103" y="41"/>
                  </a:lnTo>
                  <a:lnTo>
                    <a:pt x="103" y="0"/>
                  </a:lnTo>
                  <a:lnTo>
                    <a:pt x="41" y="0"/>
                  </a:lnTo>
                  <a:lnTo>
                    <a:pt x="41" y="41"/>
                  </a:lnTo>
                  <a:lnTo>
                    <a:pt x="0" y="41"/>
                  </a:lnTo>
                  <a:lnTo>
                    <a:pt x="0" y="103"/>
                  </a:lnTo>
                  <a:lnTo>
                    <a:pt x="41" y="103"/>
                  </a:lnTo>
                  <a:lnTo>
                    <a:pt x="41" y="145"/>
                  </a:lnTo>
                  <a:lnTo>
                    <a:pt x="103" y="145"/>
                  </a:lnTo>
                  <a:lnTo>
                    <a:pt x="103" y="103"/>
                  </a:lnTo>
                  <a:lnTo>
                    <a:pt x="145" y="103"/>
                  </a:lnTo>
                  <a:lnTo>
                    <a:pt x="145" y="41"/>
                  </a:lnTo>
                  <a:lnTo>
                    <a:pt x="145" y="41"/>
                  </a:lnTo>
                  <a:close/>
                </a:path>
              </a:pathLst>
            </a:custGeom>
            <a:noFill/>
            <a:ln w="12700" cap="rnd">
              <a:solidFill>
                <a:schemeClr val="tx2"/>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grpSp>
          <p:nvGrpSpPr>
            <p:cNvPr id="62" name="Group 61">
              <a:extLst>
                <a:ext uri="{FF2B5EF4-FFF2-40B4-BE49-F238E27FC236}">
                  <a16:creationId xmlns:a16="http://schemas.microsoft.com/office/drawing/2014/main" id="{61C35CDE-6603-0D3A-4850-1C7F2EB1C8A7}"/>
                </a:ext>
              </a:extLst>
            </p:cNvPr>
            <p:cNvGrpSpPr>
              <a:grpSpLocks noChangeAspect="1"/>
            </p:cNvGrpSpPr>
            <p:nvPr/>
          </p:nvGrpSpPr>
          <p:grpSpPr>
            <a:xfrm>
              <a:off x="6913181" y="3788291"/>
              <a:ext cx="293134" cy="338183"/>
              <a:chOff x="7031089" y="5840860"/>
              <a:chExt cx="423862" cy="489002"/>
            </a:xfrm>
          </p:grpSpPr>
          <p:sp>
            <p:nvSpPr>
              <p:cNvPr id="71" name="Freeform 108">
                <a:extLst>
                  <a:ext uri="{FF2B5EF4-FFF2-40B4-BE49-F238E27FC236}">
                    <a16:creationId xmlns:a16="http://schemas.microsoft.com/office/drawing/2014/main" id="{FD70D115-864A-3E32-BC73-440EF48873DF}"/>
                  </a:ext>
                </a:extLst>
              </p:cNvPr>
              <p:cNvSpPr>
                <a:spLocks/>
              </p:cNvSpPr>
              <p:nvPr/>
            </p:nvSpPr>
            <p:spPr bwMode="auto">
              <a:xfrm>
                <a:off x="7370813" y="6010722"/>
                <a:ext cx="84138" cy="84138"/>
              </a:xfrm>
              <a:custGeom>
                <a:avLst/>
                <a:gdLst>
                  <a:gd name="T0" fmla="*/ 89 w 89"/>
                  <a:gd name="T1" fmla="*/ 45 h 89"/>
                  <a:gd name="T2" fmla="*/ 89 w 89"/>
                  <a:gd name="T3" fmla="*/ 45 h 89"/>
                  <a:gd name="T4" fmla="*/ 45 w 89"/>
                  <a:gd name="T5" fmla="*/ 89 h 89"/>
                  <a:gd name="T6" fmla="*/ 0 w 89"/>
                  <a:gd name="T7" fmla="*/ 45 h 89"/>
                  <a:gd name="T8" fmla="*/ 45 w 89"/>
                  <a:gd name="T9" fmla="*/ 0 h 89"/>
                  <a:gd name="T10" fmla="*/ 89 w 89"/>
                  <a:gd name="T11" fmla="*/ 45 h 89"/>
                  <a:gd name="T12" fmla="*/ 89 w 89"/>
                  <a:gd name="T13" fmla="*/ 45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89" y="45"/>
                    </a:moveTo>
                    <a:lnTo>
                      <a:pt x="89" y="45"/>
                    </a:lnTo>
                    <a:cubicBezTo>
                      <a:pt x="89" y="69"/>
                      <a:pt x="69" y="89"/>
                      <a:pt x="45" y="89"/>
                    </a:cubicBezTo>
                    <a:cubicBezTo>
                      <a:pt x="20" y="89"/>
                      <a:pt x="0" y="69"/>
                      <a:pt x="0" y="45"/>
                    </a:cubicBezTo>
                    <a:cubicBezTo>
                      <a:pt x="0" y="20"/>
                      <a:pt x="20" y="0"/>
                      <a:pt x="45" y="0"/>
                    </a:cubicBezTo>
                    <a:cubicBezTo>
                      <a:pt x="69" y="0"/>
                      <a:pt x="89" y="20"/>
                      <a:pt x="89" y="45"/>
                    </a:cubicBezTo>
                    <a:lnTo>
                      <a:pt x="89" y="45"/>
                    </a:lnTo>
                    <a:close/>
                  </a:path>
                </a:pathLst>
              </a:custGeom>
              <a:noFill/>
              <a:ln w="127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79021" rtl="0" eaLnBrk="1" fontAlgn="auto" latinLnBrk="0" hangingPunct="1">
                  <a:lnSpc>
                    <a:spcPct val="100000"/>
                  </a:lnSpc>
                  <a:spcBef>
                    <a:spcPts val="0"/>
                  </a:spcBef>
                  <a:spcAft>
                    <a:spcPts val="0"/>
                  </a:spcAft>
                  <a:buClrTx/>
                  <a:buSzTx/>
                  <a:buFontTx/>
                  <a:buNone/>
                  <a:tabLst/>
                  <a:defRPr/>
                </a:pPr>
                <a:endParaRPr kumimoji="0" lang="en-US" sz="1534" b="0" i="0" u="none" strike="noStrike" kern="1200" cap="none" spc="0" normalizeH="0" baseline="0" noProof="0">
                  <a:ln>
                    <a:noFill/>
                  </a:ln>
                  <a:solidFill>
                    <a:srgbClr val="000000"/>
                  </a:solidFill>
                  <a:effectLst/>
                  <a:uLnTx/>
                  <a:uFillTx/>
                  <a:latin typeface="Arial"/>
                  <a:ea typeface="+mn-ea"/>
                  <a:cs typeface="+mn-cs"/>
                </a:endParaRPr>
              </a:p>
            </p:txBody>
          </p:sp>
          <p:sp>
            <p:nvSpPr>
              <p:cNvPr id="72" name="Freeform 109">
                <a:extLst>
                  <a:ext uri="{FF2B5EF4-FFF2-40B4-BE49-F238E27FC236}">
                    <a16:creationId xmlns:a16="http://schemas.microsoft.com/office/drawing/2014/main" id="{CEF227DD-DE0E-0A36-F44A-A4F09C5AD252}"/>
                  </a:ext>
                </a:extLst>
              </p:cNvPr>
              <p:cNvSpPr>
                <a:spLocks/>
              </p:cNvSpPr>
              <p:nvPr/>
            </p:nvSpPr>
            <p:spPr bwMode="auto">
              <a:xfrm>
                <a:off x="7031089" y="5872643"/>
                <a:ext cx="212725" cy="255588"/>
              </a:xfrm>
              <a:custGeom>
                <a:avLst/>
                <a:gdLst>
                  <a:gd name="T0" fmla="*/ 45 w 223"/>
                  <a:gd name="T1" fmla="*/ 0 h 267"/>
                  <a:gd name="T2" fmla="*/ 45 w 223"/>
                  <a:gd name="T3" fmla="*/ 0 h 267"/>
                  <a:gd name="T4" fmla="*/ 0 w 223"/>
                  <a:gd name="T5" fmla="*/ 44 h 267"/>
                  <a:gd name="T6" fmla="*/ 0 w 223"/>
                  <a:gd name="T7" fmla="*/ 155 h 267"/>
                  <a:gd name="T8" fmla="*/ 111 w 223"/>
                  <a:gd name="T9" fmla="*/ 267 h 267"/>
                  <a:gd name="T10" fmla="*/ 223 w 223"/>
                  <a:gd name="T11" fmla="*/ 155 h 267"/>
                  <a:gd name="T12" fmla="*/ 223 w 223"/>
                  <a:gd name="T13" fmla="*/ 44 h 267"/>
                  <a:gd name="T14" fmla="*/ 178 w 223"/>
                  <a:gd name="T15" fmla="*/ 0 h 2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267">
                    <a:moveTo>
                      <a:pt x="45" y="0"/>
                    </a:moveTo>
                    <a:lnTo>
                      <a:pt x="45" y="0"/>
                    </a:lnTo>
                    <a:cubicBezTo>
                      <a:pt x="20" y="0"/>
                      <a:pt x="0" y="20"/>
                      <a:pt x="0" y="44"/>
                    </a:cubicBezTo>
                    <a:lnTo>
                      <a:pt x="0" y="155"/>
                    </a:lnTo>
                    <a:cubicBezTo>
                      <a:pt x="0" y="217"/>
                      <a:pt x="50" y="267"/>
                      <a:pt x="111" y="267"/>
                    </a:cubicBezTo>
                    <a:cubicBezTo>
                      <a:pt x="173" y="267"/>
                      <a:pt x="223" y="217"/>
                      <a:pt x="223" y="155"/>
                    </a:cubicBezTo>
                    <a:lnTo>
                      <a:pt x="223" y="44"/>
                    </a:lnTo>
                    <a:cubicBezTo>
                      <a:pt x="223" y="20"/>
                      <a:pt x="203" y="0"/>
                      <a:pt x="178" y="0"/>
                    </a:cubicBezTo>
                  </a:path>
                </a:pathLst>
              </a:custGeom>
              <a:noFill/>
              <a:ln w="127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79021" rtl="0" eaLnBrk="1" fontAlgn="auto" latinLnBrk="0" hangingPunct="1">
                  <a:lnSpc>
                    <a:spcPct val="100000"/>
                  </a:lnSpc>
                  <a:spcBef>
                    <a:spcPts val="0"/>
                  </a:spcBef>
                  <a:spcAft>
                    <a:spcPts val="0"/>
                  </a:spcAft>
                  <a:buClrTx/>
                  <a:buSzTx/>
                  <a:buFontTx/>
                  <a:buNone/>
                  <a:tabLst/>
                  <a:defRPr/>
                </a:pPr>
                <a:endParaRPr kumimoji="0" lang="en-US" sz="1534" b="0" i="0" u="none" strike="noStrike" kern="1200" cap="none" spc="0" normalizeH="0" baseline="0" noProof="0">
                  <a:ln>
                    <a:noFill/>
                  </a:ln>
                  <a:solidFill>
                    <a:srgbClr val="000000"/>
                  </a:solidFill>
                  <a:effectLst/>
                  <a:uLnTx/>
                  <a:uFillTx/>
                  <a:latin typeface="Arial"/>
                  <a:ea typeface="+mn-ea"/>
                  <a:cs typeface="+mn-cs"/>
                </a:endParaRPr>
              </a:p>
            </p:txBody>
          </p:sp>
          <p:sp>
            <p:nvSpPr>
              <p:cNvPr id="73" name="Freeform 110">
                <a:extLst>
                  <a:ext uri="{FF2B5EF4-FFF2-40B4-BE49-F238E27FC236}">
                    <a16:creationId xmlns:a16="http://schemas.microsoft.com/office/drawing/2014/main" id="{2848471D-C2BE-3E97-3562-FCF095F1A53A}"/>
                  </a:ext>
                </a:extLst>
              </p:cNvPr>
              <p:cNvSpPr>
                <a:spLocks/>
              </p:cNvSpPr>
              <p:nvPr/>
            </p:nvSpPr>
            <p:spPr bwMode="auto">
              <a:xfrm>
                <a:off x="7137450" y="6094911"/>
                <a:ext cx="276226" cy="234951"/>
              </a:xfrm>
              <a:custGeom>
                <a:avLst/>
                <a:gdLst>
                  <a:gd name="T0" fmla="*/ 0 w 290"/>
                  <a:gd name="T1" fmla="*/ 34 h 245"/>
                  <a:gd name="T2" fmla="*/ 0 w 290"/>
                  <a:gd name="T3" fmla="*/ 34 h 245"/>
                  <a:gd name="T4" fmla="*/ 0 w 290"/>
                  <a:gd name="T5" fmla="*/ 200 h 245"/>
                  <a:gd name="T6" fmla="*/ 45 w 290"/>
                  <a:gd name="T7" fmla="*/ 245 h 245"/>
                  <a:gd name="T8" fmla="*/ 89 w 290"/>
                  <a:gd name="T9" fmla="*/ 200 h 245"/>
                  <a:gd name="T10" fmla="*/ 89 w 290"/>
                  <a:gd name="T11" fmla="*/ 89 h 245"/>
                  <a:gd name="T12" fmla="*/ 145 w 290"/>
                  <a:gd name="T13" fmla="*/ 34 h 245"/>
                  <a:gd name="T14" fmla="*/ 201 w 290"/>
                  <a:gd name="T15" fmla="*/ 89 h 245"/>
                  <a:gd name="T16" fmla="*/ 201 w 290"/>
                  <a:gd name="T17" fmla="*/ 156 h 245"/>
                  <a:gd name="T18" fmla="*/ 245 w 290"/>
                  <a:gd name="T19" fmla="*/ 200 h 245"/>
                  <a:gd name="T20" fmla="*/ 290 w 290"/>
                  <a:gd name="T21" fmla="*/ 156 h 245"/>
                  <a:gd name="T22" fmla="*/ 290 w 290"/>
                  <a:gd name="T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245">
                    <a:moveTo>
                      <a:pt x="0" y="34"/>
                    </a:moveTo>
                    <a:lnTo>
                      <a:pt x="0" y="34"/>
                    </a:lnTo>
                    <a:lnTo>
                      <a:pt x="0" y="200"/>
                    </a:lnTo>
                    <a:cubicBezTo>
                      <a:pt x="0" y="225"/>
                      <a:pt x="20" y="245"/>
                      <a:pt x="45" y="245"/>
                    </a:cubicBezTo>
                    <a:cubicBezTo>
                      <a:pt x="70" y="245"/>
                      <a:pt x="89" y="225"/>
                      <a:pt x="89" y="200"/>
                    </a:cubicBezTo>
                    <a:lnTo>
                      <a:pt x="89" y="89"/>
                    </a:lnTo>
                    <a:cubicBezTo>
                      <a:pt x="89" y="58"/>
                      <a:pt x="114" y="34"/>
                      <a:pt x="145" y="34"/>
                    </a:cubicBezTo>
                    <a:cubicBezTo>
                      <a:pt x="176" y="34"/>
                      <a:pt x="201" y="58"/>
                      <a:pt x="201" y="89"/>
                    </a:cubicBezTo>
                    <a:lnTo>
                      <a:pt x="201" y="156"/>
                    </a:lnTo>
                    <a:cubicBezTo>
                      <a:pt x="201" y="180"/>
                      <a:pt x="221" y="200"/>
                      <a:pt x="245" y="200"/>
                    </a:cubicBezTo>
                    <a:cubicBezTo>
                      <a:pt x="270" y="200"/>
                      <a:pt x="290" y="180"/>
                      <a:pt x="290" y="156"/>
                    </a:cubicBezTo>
                    <a:lnTo>
                      <a:pt x="290" y="0"/>
                    </a:lnTo>
                  </a:path>
                </a:pathLst>
              </a:custGeom>
              <a:noFill/>
              <a:ln w="127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79021" rtl="0" eaLnBrk="1" fontAlgn="auto" latinLnBrk="0" hangingPunct="1">
                  <a:lnSpc>
                    <a:spcPct val="100000"/>
                  </a:lnSpc>
                  <a:spcBef>
                    <a:spcPts val="0"/>
                  </a:spcBef>
                  <a:spcAft>
                    <a:spcPts val="0"/>
                  </a:spcAft>
                  <a:buClrTx/>
                  <a:buSzTx/>
                  <a:buFontTx/>
                  <a:buNone/>
                  <a:tabLst/>
                  <a:defRPr/>
                </a:pPr>
                <a:endParaRPr kumimoji="0" lang="en-US" sz="1534" b="0" i="0" u="none" strike="noStrike" kern="1200" cap="none" spc="0" normalizeH="0" baseline="0" noProof="0">
                  <a:ln>
                    <a:noFill/>
                  </a:ln>
                  <a:solidFill>
                    <a:srgbClr val="000000"/>
                  </a:solidFill>
                  <a:effectLst/>
                  <a:uLnTx/>
                  <a:uFillTx/>
                  <a:latin typeface="Arial"/>
                  <a:ea typeface="+mn-ea"/>
                  <a:cs typeface="+mn-cs"/>
                </a:endParaRPr>
              </a:p>
            </p:txBody>
          </p:sp>
          <p:sp>
            <p:nvSpPr>
              <p:cNvPr id="74" name="Freeform 111">
                <a:extLst>
                  <a:ext uri="{FF2B5EF4-FFF2-40B4-BE49-F238E27FC236}">
                    <a16:creationId xmlns:a16="http://schemas.microsoft.com/office/drawing/2014/main" id="{C8C21F4C-C999-17EF-F45F-051D27DD2A74}"/>
                  </a:ext>
                </a:extLst>
              </p:cNvPr>
              <p:cNvSpPr>
                <a:spLocks/>
              </p:cNvSpPr>
              <p:nvPr/>
            </p:nvSpPr>
            <p:spPr bwMode="auto">
              <a:xfrm>
                <a:off x="7073950" y="5840860"/>
                <a:ext cx="31751" cy="63500"/>
              </a:xfrm>
              <a:custGeom>
                <a:avLst/>
                <a:gdLst>
                  <a:gd name="T0" fmla="*/ 33 w 33"/>
                  <a:gd name="T1" fmla="*/ 34 h 67"/>
                  <a:gd name="T2" fmla="*/ 33 w 33"/>
                  <a:gd name="T3" fmla="*/ 34 h 67"/>
                  <a:gd name="T4" fmla="*/ 0 w 33"/>
                  <a:gd name="T5" fmla="*/ 67 h 67"/>
                  <a:gd name="T6" fmla="*/ 0 w 33"/>
                  <a:gd name="T7" fmla="*/ 0 h 67"/>
                  <a:gd name="T8" fmla="*/ 33 w 33"/>
                  <a:gd name="T9" fmla="*/ 34 h 67"/>
                  <a:gd name="T10" fmla="*/ 33 w 33"/>
                  <a:gd name="T11" fmla="*/ 34 h 67"/>
                </a:gdLst>
                <a:ahLst/>
                <a:cxnLst>
                  <a:cxn ang="0">
                    <a:pos x="T0" y="T1"/>
                  </a:cxn>
                  <a:cxn ang="0">
                    <a:pos x="T2" y="T3"/>
                  </a:cxn>
                  <a:cxn ang="0">
                    <a:pos x="T4" y="T5"/>
                  </a:cxn>
                  <a:cxn ang="0">
                    <a:pos x="T6" y="T7"/>
                  </a:cxn>
                  <a:cxn ang="0">
                    <a:pos x="T8" y="T9"/>
                  </a:cxn>
                  <a:cxn ang="0">
                    <a:pos x="T10" y="T11"/>
                  </a:cxn>
                </a:cxnLst>
                <a:rect l="0" t="0" r="r" b="b"/>
                <a:pathLst>
                  <a:path w="33" h="67">
                    <a:moveTo>
                      <a:pt x="33" y="34"/>
                    </a:moveTo>
                    <a:lnTo>
                      <a:pt x="33" y="34"/>
                    </a:lnTo>
                    <a:cubicBezTo>
                      <a:pt x="33" y="67"/>
                      <a:pt x="0" y="67"/>
                      <a:pt x="0" y="67"/>
                    </a:cubicBezTo>
                    <a:lnTo>
                      <a:pt x="0" y="0"/>
                    </a:lnTo>
                    <a:cubicBezTo>
                      <a:pt x="0" y="0"/>
                      <a:pt x="33" y="0"/>
                      <a:pt x="33" y="34"/>
                    </a:cubicBezTo>
                    <a:lnTo>
                      <a:pt x="33" y="34"/>
                    </a:lnTo>
                    <a:close/>
                  </a:path>
                </a:pathLst>
              </a:custGeom>
              <a:noFill/>
              <a:ln w="127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79021" rtl="0" eaLnBrk="1" fontAlgn="auto" latinLnBrk="0" hangingPunct="1">
                  <a:lnSpc>
                    <a:spcPct val="100000"/>
                  </a:lnSpc>
                  <a:spcBef>
                    <a:spcPts val="0"/>
                  </a:spcBef>
                  <a:spcAft>
                    <a:spcPts val="0"/>
                  </a:spcAft>
                  <a:buClrTx/>
                  <a:buSzTx/>
                  <a:buFontTx/>
                  <a:buNone/>
                  <a:tabLst/>
                  <a:defRPr/>
                </a:pPr>
                <a:endParaRPr kumimoji="0" lang="en-US" sz="1534" b="0" i="0" u="none" strike="noStrike" kern="1200" cap="none" spc="0" normalizeH="0" baseline="0" noProof="0">
                  <a:ln>
                    <a:noFill/>
                  </a:ln>
                  <a:solidFill>
                    <a:srgbClr val="000000"/>
                  </a:solidFill>
                  <a:effectLst/>
                  <a:uLnTx/>
                  <a:uFillTx/>
                  <a:latin typeface="Arial"/>
                  <a:ea typeface="+mn-ea"/>
                  <a:cs typeface="+mn-cs"/>
                </a:endParaRPr>
              </a:p>
            </p:txBody>
          </p:sp>
          <p:sp>
            <p:nvSpPr>
              <p:cNvPr id="75" name="Freeform 112">
                <a:extLst>
                  <a:ext uri="{FF2B5EF4-FFF2-40B4-BE49-F238E27FC236}">
                    <a16:creationId xmlns:a16="http://schemas.microsoft.com/office/drawing/2014/main" id="{D75A506C-CCB1-947F-C303-B53944A6148A}"/>
                  </a:ext>
                </a:extLst>
              </p:cNvPr>
              <p:cNvSpPr>
                <a:spLocks/>
              </p:cNvSpPr>
              <p:nvPr/>
            </p:nvSpPr>
            <p:spPr bwMode="auto">
              <a:xfrm>
                <a:off x="7169202" y="5840860"/>
                <a:ext cx="31751" cy="63500"/>
              </a:xfrm>
              <a:custGeom>
                <a:avLst/>
                <a:gdLst>
                  <a:gd name="T0" fmla="*/ 0 w 33"/>
                  <a:gd name="T1" fmla="*/ 34 h 67"/>
                  <a:gd name="T2" fmla="*/ 0 w 33"/>
                  <a:gd name="T3" fmla="*/ 34 h 67"/>
                  <a:gd name="T4" fmla="*/ 33 w 33"/>
                  <a:gd name="T5" fmla="*/ 0 h 67"/>
                  <a:gd name="T6" fmla="*/ 33 w 33"/>
                  <a:gd name="T7" fmla="*/ 67 h 67"/>
                  <a:gd name="T8" fmla="*/ 0 w 33"/>
                  <a:gd name="T9" fmla="*/ 34 h 67"/>
                  <a:gd name="T10" fmla="*/ 0 w 33"/>
                  <a:gd name="T11" fmla="*/ 34 h 67"/>
                </a:gdLst>
                <a:ahLst/>
                <a:cxnLst>
                  <a:cxn ang="0">
                    <a:pos x="T0" y="T1"/>
                  </a:cxn>
                  <a:cxn ang="0">
                    <a:pos x="T2" y="T3"/>
                  </a:cxn>
                  <a:cxn ang="0">
                    <a:pos x="T4" y="T5"/>
                  </a:cxn>
                  <a:cxn ang="0">
                    <a:pos x="T6" y="T7"/>
                  </a:cxn>
                  <a:cxn ang="0">
                    <a:pos x="T8" y="T9"/>
                  </a:cxn>
                  <a:cxn ang="0">
                    <a:pos x="T10" y="T11"/>
                  </a:cxn>
                </a:cxnLst>
                <a:rect l="0" t="0" r="r" b="b"/>
                <a:pathLst>
                  <a:path w="33" h="67">
                    <a:moveTo>
                      <a:pt x="0" y="34"/>
                    </a:moveTo>
                    <a:lnTo>
                      <a:pt x="0" y="34"/>
                    </a:lnTo>
                    <a:cubicBezTo>
                      <a:pt x="0" y="0"/>
                      <a:pt x="33" y="0"/>
                      <a:pt x="33" y="0"/>
                    </a:cubicBezTo>
                    <a:lnTo>
                      <a:pt x="33" y="67"/>
                    </a:lnTo>
                    <a:cubicBezTo>
                      <a:pt x="33" y="67"/>
                      <a:pt x="0" y="67"/>
                      <a:pt x="0" y="34"/>
                    </a:cubicBezTo>
                    <a:lnTo>
                      <a:pt x="0" y="34"/>
                    </a:lnTo>
                    <a:close/>
                  </a:path>
                </a:pathLst>
              </a:custGeom>
              <a:noFill/>
              <a:ln w="127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79021" rtl="0" eaLnBrk="1" fontAlgn="auto" latinLnBrk="0" hangingPunct="1">
                  <a:lnSpc>
                    <a:spcPct val="100000"/>
                  </a:lnSpc>
                  <a:spcBef>
                    <a:spcPts val="0"/>
                  </a:spcBef>
                  <a:spcAft>
                    <a:spcPts val="0"/>
                  </a:spcAft>
                  <a:buClrTx/>
                  <a:buSzTx/>
                  <a:buFontTx/>
                  <a:buNone/>
                  <a:tabLst/>
                  <a:defRPr/>
                </a:pPr>
                <a:endParaRPr kumimoji="0" lang="en-US" sz="1534" b="0" i="0" u="none" strike="noStrike" kern="1200" cap="none" spc="0" normalizeH="0" baseline="0" noProof="0">
                  <a:ln>
                    <a:noFill/>
                  </a:ln>
                  <a:solidFill>
                    <a:srgbClr val="000000"/>
                  </a:solidFill>
                  <a:effectLst/>
                  <a:uLnTx/>
                  <a:uFillTx/>
                  <a:latin typeface="Arial"/>
                  <a:ea typeface="+mn-ea"/>
                  <a:cs typeface="+mn-cs"/>
                </a:endParaRPr>
              </a:p>
            </p:txBody>
          </p:sp>
        </p:grpSp>
        <p:sp>
          <p:nvSpPr>
            <p:cNvPr id="90" name="Content Placeholder 6">
              <a:extLst>
                <a:ext uri="{FF2B5EF4-FFF2-40B4-BE49-F238E27FC236}">
                  <a16:creationId xmlns:a16="http://schemas.microsoft.com/office/drawing/2014/main" id="{5CFBCBC6-31ED-1B95-7BBF-4C0C897ACCEA}"/>
                </a:ext>
              </a:extLst>
            </p:cNvPr>
            <p:cNvSpPr txBox="1">
              <a:spLocks/>
            </p:cNvSpPr>
            <p:nvPr/>
          </p:nvSpPr>
          <p:spPr>
            <a:xfrm>
              <a:off x="6733620" y="1812602"/>
              <a:ext cx="1933055" cy="383844"/>
            </a:xfrm>
            <a:prstGeom prst="rect">
              <a:avLst/>
            </a:prstGeom>
            <a:solidFill>
              <a:schemeClr val="tx2"/>
            </a:solidFill>
            <a:ln w="12700">
              <a:noFill/>
            </a:ln>
          </p:spPr>
          <p:txBody>
            <a:bodyPr vert="horz" lIns="0" tIns="0" rIns="0" bIns="0" spcCol="27432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3" indent="0" algn="ctr" defTabSz="884908" rtl="0" eaLnBrk="1" fontAlgn="auto" latinLnBrk="0" hangingPunct="1">
                <a:lnSpc>
                  <a:spcPct val="100000"/>
                </a:lnSpc>
                <a:spcBef>
                  <a:spcPts val="0"/>
                </a:spcBef>
                <a:spcAft>
                  <a:spcPts val="0"/>
                </a:spcAft>
                <a:buClr>
                  <a:srgbClr val="004F50"/>
                </a:buClr>
                <a:buSzTx/>
                <a:buFontTx/>
                <a:buNone/>
                <a:tabLst/>
                <a:defRPr/>
              </a:pPr>
              <a:r>
                <a:rPr kumimoji="0" lang="en-US" sz="1500" b="0" i="0" u="none" strike="noStrike" kern="1200" cap="none" spc="0" normalizeH="0" baseline="0" noProof="0">
                  <a:ln>
                    <a:noFill/>
                  </a:ln>
                  <a:solidFill>
                    <a:srgbClr val="FFFFFF"/>
                  </a:solidFill>
                  <a:effectLst/>
                  <a:uLnTx/>
                  <a:uFillTx/>
                  <a:latin typeface="Georgia"/>
                  <a:ea typeface="+mn-ea"/>
                  <a:cs typeface="+mn-cs"/>
                </a:rPr>
                <a:t>Hospital &amp; Health System  Experience</a:t>
              </a:r>
            </a:p>
          </p:txBody>
        </p:sp>
        <p:sp>
          <p:nvSpPr>
            <p:cNvPr id="18" name="Freeform 228">
              <a:extLst>
                <a:ext uri="{FF2B5EF4-FFF2-40B4-BE49-F238E27FC236}">
                  <a16:creationId xmlns:a16="http://schemas.microsoft.com/office/drawing/2014/main" id="{E6C7305B-0F9F-177B-665B-0C006B91BFA0}"/>
                </a:ext>
              </a:extLst>
            </p:cNvPr>
            <p:cNvSpPr>
              <a:spLocks/>
            </p:cNvSpPr>
            <p:nvPr/>
          </p:nvSpPr>
          <p:spPr bwMode="auto">
            <a:xfrm>
              <a:off x="7003137" y="5096442"/>
              <a:ext cx="65908" cy="65908"/>
            </a:xfrm>
            <a:custGeom>
              <a:avLst/>
              <a:gdLst>
                <a:gd name="T0" fmla="*/ 111 w 111"/>
                <a:gd name="T1" fmla="*/ 55 h 111"/>
                <a:gd name="T2" fmla="*/ 111 w 111"/>
                <a:gd name="T3" fmla="*/ 55 h 111"/>
                <a:gd name="T4" fmla="*/ 56 w 111"/>
                <a:gd name="T5" fmla="*/ 111 h 111"/>
                <a:gd name="T6" fmla="*/ 0 w 111"/>
                <a:gd name="T7" fmla="*/ 55 h 111"/>
                <a:gd name="T8" fmla="*/ 56 w 111"/>
                <a:gd name="T9" fmla="*/ 0 h 111"/>
                <a:gd name="T10" fmla="*/ 111 w 111"/>
                <a:gd name="T11" fmla="*/ 55 h 111"/>
                <a:gd name="T12" fmla="*/ 111 w 111"/>
                <a:gd name="T13" fmla="*/ 55 h 111"/>
              </a:gdLst>
              <a:ahLst/>
              <a:cxnLst>
                <a:cxn ang="0">
                  <a:pos x="T0" y="T1"/>
                </a:cxn>
                <a:cxn ang="0">
                  <a:pos x="T2" y="T3"/>
                </a:cxn>
                <a:cxn ang="0">
                  <a:pos x="T4" y="T5"/>
                </a:cxn>
                <a:cxn ang="0">
                  <a:pos x="T6" y="T7"/>
                </a:cxn>
                <a:cxn ang="0">
                  <a:pos x="T8" y="T9"/>
                </a:cxn>
                <a:cxn ang="0">
                  <a:pos x="T10" y="T11"/>
                </a:cxn>
                <a:cxn ang="0">
                  <a:pos x="T12" y="T13"/>
                </a:cxn>
              </a:cxnLst>
              <a:rect l="0" t="0" r="r" b="b"/>
              <a:pathLst>
                <a:path w="111" h="111">
                  <a:moveTo>
                    <a:pt x="111" y="55"/>
                  </a:moveTo>
                  <a:lnTo>
                    <a:pt x="111" y="55"/>
                  </a:lnTo>
                  <a:cubicBezTo>
                    <a:pt x="111" y="86"/>
                    <a:pt x="86" y="111"/>
                    <a:pt x="56" y="111"/>
                  </a:cubicBezTo>
                  <a:cubicBezTo>
                    <a:pt x="25" y="111"/>
                    <a:pt x="0" y="86"/>
                    <a:pt x="0" y="55"/>
                  </a:cubicBezTo>
                  <a:cubicBezTo>
                    <a:pt x="0" y="25"/>
                    <a:pt x="25" y="0"/>
                    <a:pt x="56" y="0"/>
                  </a:cubicBezTo>
                  <a:cubicBezTo>
                    <a:pt x="86" y="0"/>
                    <a:pt x="111" y="25"/>
                    <a:pt x="111" y="55"/>
                  </a:cubicBezTo>
                  <a:lnTo>
                    <a:pt x="111" y="55"/>
                  </a:lnTo>
                  <a:close/>
                </a:path>
              </a:pathLst>
            </a:custGeom>
            <a:noFill/>
            <a:ln w="1270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9" name="Freeform 229">
              <a:extLst>
                <a:ext uri="{FF2B5EF4-FFF2-40B4-BE49-F238E27FC236}">
                  <a16:creationId xmlns:a16="http://schemas.microsoft.com/office/drawing/2014/main" id="{A0BEF398-ADDB-C087-E500-062F75A91E11}"/>
                </a:ext>
              </a:extLst>
            </p:cNvPr>
            <p:cNvSpPr>
              <a:spLocks/>
            </p:cNvSpPr>
            <p:nvPr/>
          </p:nvSpPr>
          <p:spPr bwMode="auto">
            <a:xfrm>
              <a:off x="7108393" y="5123002"/>
              <a:ext cx="39348" cy="39348"/>
            </a:xfrm>
            <a:custGeom>
              <a:avLst/>
              <a:gdLst>
                <a:gd name="T0" fmla="*/ 67 w 67"/>
                <a:gd name="T1" fmla="*/ 34 h 67"/>
                <a:gd name="T2" fmla="*/ 67 w 67"/>
                <a:gd name="T3" fmla="*/ 34 h 67"/>
                <a:gd name="T4" fmla="*/ 33 w 67"/>
                <a:gd name="T5" fmla="*/ 67 h 67"/>
                <a:gd name="T6" fmla="*/ 0 w 67"/>
                <a:gd name="T7" fmla="*/ 34 h 67"/>
                <a:gd name="T8" fmla="*/ 33 w 67"/>
                <a:gd name="T9" fmla="*/ 0 h 67"/>
                <a:gd name="T10" fmla="*/ 67 w 67"/>
                <a:gd name="T11" fmla="*/ 34 h 67"/>
                <a:gd name="T12" fmla="*/ 67 w 67"/>
                <a:gd name="T13" fmla="*/ 34 h 67"/>
              </a:gdLst>
              <a:ahLst/>
              <a:cxnLst>
                <a:cxn ang="0">
                  <a:pos x="T0" y="T1"/>
                </a:cxn>
                <a:cxn ang="0">
                  <a:pos x="T2" y="T3"/>
                </a:cxn>
                <a:cxn ang="0">
                  <a:pos x="T4" y="T5"/>
                </a:cxn>
                <a:cxn ang="0">
                  <a:pos x="T6" y="T7"/>
                </a:cxn>
                <a:cxn ang="0">
                  <a:pos x="T8" y="T9"/>
                </a:cxn>
                <a:cxn ang="0">
                  <a:pos x="T10" y="T11"/>
                </a:cxn>
                <a:cxn ang="0">
                  <a:pos x="T12" y="T13"/>
                </a:cxn>
              </a:cxnLst>
              <a:rect l="0" t="0" r="r" b="b"/>
              <a:pathLst>
                <a:path w="67" h="67">
                  <a:moveTo>
                    <a:pt x="67" y="34"/>
                  </a:moveTo>
                  <a:lnTo>
                    <a:pt x="67" y="34"/>
                  </a:lnTo>
                  <a:cubicBezTo>
                    <a:pt x="67" y="52"/>
                    <a:pt x="52" y="67"/>
                    <a:pt x="33" y="67"/>
                  </a:cubicBezTo>
                  <a:cubicBezTo>
                    <a:pt x="15" y="67"/>
                    <a:pt x="0" y="52"/>
                    <a:pt x="0" y="34"/>
                  </a:cubicBezTo>
                  <a:cubicBezTo>
                    <a:pt x="0" y="15"/>
                    <a:pt x="15" y="0"/>
                    <a:pt x="33" y="0"/>
                  </a:cubicBezTo>
                  <a:cubicBezTo>
                    <a:pt x="52" y="0"/>
                    <a:pt x="67" y="15"/>
                    <a:pt x="67" y="34"/>
                  </a:cubicBezTo>
                  <a:lnTo>
                    <a:pt x="67" y="34"/>
                  </a:lnTo>
                  <a:close/>
                </a:path>
              </a:pathLst>
            </a:custGeom>
            <a:noFill/>
            <a:ln w="1270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20" name="Freeform 230">
              <a:extLst>
                <a:ext uri="{FF2B5EF4-FFF2-40B4-BE49-F238E27FC236}">
                  <a16:creationId xmlns:a16="http://schemas.microsoft.com/office/drawing/2014/main" id="{C692DC21-A740-6FA8-567D-FC905F08FC69}"/>
                </a:ext>
              </a:extLst>
            </p:cNvPr>
            <p:cNvSpPr>
              <a:spLocks/>
            </p:cNvSpPr>
            <p:nvPr/>
          </p:nvSpPr>
          <p:spPr bwMode="auto">
            <a:xfrm flipV="1">
              <a:off x="6924440" y="5118225"/>
              <a:ext cx="45719" cy="45719"/>
            </a:xfrm>
            <a:custGeom>
              <a:avLst/>
              <a:gdLst>
                <a:gd name="T0" fmla="*/ 66 w 66"/>
                <a:gd name="T1" fmla="*/ 34 h 67"/>
                <a:gd name="T2" fmla="*/ 66 w 66"/>
                <a:gd name="T3" fmla="*/ 34 h 67"/>
                <a:gd name="T4" fmla="*/ 33 w 66"/>
                <a:gd name="T5" fmla="*/ 67 h 67"/>
                <a:gd name="T6" fmla="*/ 0 w 66"/>
                <a:gd name="T7" fmla="*/ 34 h 67"/>
                <a:gd name="T8" fmla="*/ 33 w 66"/>
                <a:gd name="T9" fmla="*/ 0 h 67"/>
                <a:gd name="T10" fmla="*/ 66 w 66"/>
                <a:gd name="T11" fmla="*/ 34 h 67"/>
                <a:gd name="T12" fmla="*/ 66 w 66"/>
                <a:gd name="T13" fmla="*/ 34 h 67"/>
              </a:gdLst>
              <a:ahLst/>
              <a:cxnLst>
                <a:cxn ang="0">
                  <a:pos x="T0" y="T1"/>
                </a:cxn>
                <a:cxn ang="0">
                  <a:pos x="T2" y="T3"/>
                </a:cxn>
                <a:cxn ang="0">
                  <a:pos x="T4" y="T5"/>
                </a:cxn>
                <a:cxn ang="0">
                  <a:pos x="T6" y="T7"/>
                </a:cxn>
                <a:cxn ang="0">
                  <a:pos x="T8" y="T9"/>
                </a:cxn>
                <a:cxn ang="0">
                  <a:pos x="T10" y="T11"/>
                </a:cxn>
                <a:cxn ang="0">
                  <a:pos x="T12" y="T13"/>
                </a:cxn>
              </a:cxnLst>
              <a:rect l="0" t="0" r="r" b="b"/>
              <a:pathLst>
                <a:path w="66" h="67">
                  <a:moveTo>
                    <a:pt x="66" y="34"/>
                  </a:moveTo>
                  <a:lnTo>
                    <a:pt x="66" y="34"/>
                  </a:lnTo>
                  <a:cubicBezTo>
                    <a:pt x="66" y="52"/>
                    <a:pt x="51" y="67"/>
                    <a:pt x="33" y="67"/>
                  </a:cubicBezTo>
                  <a:cubicBezTo>
                    <a:pt x="15" y="67"/>
                    <a:pt x="0" y="52"/>
                    <a:pt x="0" y="34"/>
                  </a:cubicBezTo>
                  <a:cubicBezTo>
                    <a:pt x="0" y="15"/>
                    <a:pt x="15" y="0"/>
                    <a:pt x="33" y="0"/>
                  </a:cubicBezTo>
                  <a:cubicBezTo>
                    <a:pt x="51" y="0"/>
                    <a:pt x="66" y="15"/>
                    <a:pt x="66" y="34"/>
                  </a:cubicBezTo>
                  <a:lnTo>
                    <a:pt x="66" y="34"/>
                  </a:lnTo>
                  <a:close/>
                </a:path>
              </a:pathLst>
            </a:custGeom>
            <a:noFill/>
            <a:ln w="1270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21" name="Freeform 231">
              <a:extLst>
                <a:ext uri="{FF2B5EF4-FFF2-40B4-BE49-F238E27FC236}">
                  <a16:creationId xmlns:a16="http://schemas.microsoft.com/office/drawing/2014/main" id="{FFFA0C13-9885-FE02-B8ED-39AAC5318BCF}"/>
                </a:ext>
              </a:extLst>
            </p:cNvPr>
            <p:cNvSpPr>
              <a:spLocks/>
            </p:cNvSpPr>
            <p:nvPr/>
          </p:nvSpPr>
          <p:spPr bwMode="auto">
            <a:xfrm>
              <a:off x="6885090" y="5322691"/>
              <a:ext cx="301996" cy="50169"/>
            </a:xfrm>
            <a:custGeom>
              <a:avLst/>
              <a:gdLst>
                <a:gd name="T0" fmla="*/ 367 w 511"/>
                <a:gd name="T1" fmla="*/ 0 h 85"/>
                <a:gd name="T2" fmla="*/ 367 w 511"/>
                <a:gd name="T3" fmla="*/ 0 h 85"/>
                <a:gd name="T4" fmla="*/ 511 w 511"/>
                <a:gd name="T5" fmla="*/ 40 h 85"/>
                <a:gd name="T6" fmla="*/ 256 w 511"/>
                <a:gd name="T7" fmla="*/ 85 h 85"/>
                <a:gd name="T8" fmla="*/ 0 w 511"/>
                <a:gd name="T9" fmla="*/ 40 h 85"/>
                <a:gd name="T10" fmla="*/ 143 w 511"/>
                <a:gd name="T11" fmla="*/ 0 h 85"/>
              </a:gdLst>
              <a:ahLst/>
              <a:cxnLst>
                <a:cxn ang="0">
                  <a:pos x="T0" y="T1"/>
                </a:cxn>
                <a:cxn ang="0">
                  <a:pos x="T2" y="T3"/>
                </a:cxn>
                <a:cxn ang="0">
                  <a:pos x="T4" y="T5"/>
                </a:cxn>
                <a:cxn ang="0">
                  <a:pos x="T6" y="T7"/>
                </a:cxn>
                <a:cxn ang="0">
                  <a:pos x="T8" y="T9"/>
                </a:cxn>
                <a:cxn ang="0">
                  <a:pos x="T10" y="T11"/>
                </a:cxn>
              </a:cxnLst>
              <a:rect l="0" t="0" r="r" b="b"/>
              <a:pathLst>
                <a:path w="511" h="85">
                  <a:moveTo>
                    <a:pt x="367" y="0"/>
                  </a:moveTo>
                  <a:lnTo>
                    <a:pt x="367" y="0"/>
                  </a:lnTo>
                  <a:cubicBezTo>
                    <a:pt x="452" y="7"/>
                    <a:pt x="511" y="23"/>
                    <a:pt x="511" y="40"/>
                  </a:cubicBezTo>
                  <a:cubicBezTo>
                    <a:pt x="511" y="65"/>
                    <a:pt x="397" y="85"/>
                    <a:pt x="256" y="85"/>
                  </a:cubicBezTo>
                  <a:cubicBezTo>
                    <a:pt x="114" y="85"/>
                    <a:pt x="0" y="65"/>
                    <a:pt x="0" y="40"/>
                  </a:cubicBezTo>
                  <a:cubicBezTo>
                    <a:pt x="0" y="23"/>
                    <a:pt x="58" y="7"/>
                    <a:pt x="143" y="0"/>
                  </a:cubicBezTo>
                </a:path>
              </a:pathLst>
            </a:custGeom>
            <a:noFill/>
            <a:ln w="127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22" name="Freeform 232">
              <a:extLst>
                <a:ext uri="{FF2B5EF4-FFF2-40B4-BE49-F238E27FC236}">
                  <a16:creationId xmlns:a16="http://schemas.microsoft.com/office/drawing/2014/main" id="{938A0ACE-8900-69BA-07B4-7EF7368BFF3A}"/>
                </a:ext>
              </a:extLst>
            </p:cNvPr>
            <p:cNvSpPr>
              <a:spLocks/>
            </p:cNvSpPr>
            <p:nvPr/>
          </p:nvSpPr>
          <p:spPr bwMode="auto">
            <a:xfrm>
              <a:off x="7003134" y="5187926"/>
              <a:ext cx="65908" cy="119028"/>
            </a:xfrm>
            <a:custGeom>
              <a:avLst/>
              <a:gdLst>
                <a:gd name="T0" fmla="*/ 111 w 111"/>
                <a:gd name="T1" fmla="*/ 200 h 200"/>
                <a:gd name="T2" fmla="*/ 111 w 111"/>
                <a:gd name="T3" fmla="*/ 200 h 200"/>
                <a:gd name="T4" fmla="*/ 0 w 111"/>
                <a:gd name="T5" fmla="*/ 200 h 200"/>
                <a:gd name="T6" fmla="*/ 0 w 111"/>
                <a:gd name="T7" fmla="*/ 56 h 200"/>
                <a:gd name="T8" fmla="*/ 56 w 111"/>
                <a:gd name="T9" fmla="*/ 0 h 200"/>
                <a:gd name="T10" fmla="*/ 111 w 111"/>
                <a:gd name="T11" fmla="*/ 56 h 200"/>
                <a:gd name="T12" fmla="*/ 111 w 111"/>
                <a:gd name="T13" fmla="*/ 200 h 200"/>
                <a:gd name="T14" fmla="*/ 111 w 111"/>
                <a:gd name="T15" fmla="*/ 200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00">
                  <a:moveTo>
                    <a:pt x="111" y="200"/>
                  </a:moveTo>
                  <a:lnTo>
                    <a:pt x="111" y="200"/>
                  </a:lnTo>
                  <a:lnTo>
                    <a:pt x="0" y="200"/>
                  </a:lnTo>
                  <a:lnTo>
                    <a:pt x="0" y="56"/>
                  </a:lnTo>
                  <a:cubicBezTo>
                    <a:pt x="0" y="25"/>
                    <a:pt x="25" y="0"/>
                    <a:pt x="56" y="0"/>
                  </a:cubicBezTo>
                  <a:cubicBezTo>
                    <a:pt x="86" y="0"/>
                    <a:pt x="111" y="25"/>
                    <a:pt x="111" y="56"/>
                  </a:cubicBezTo>
                  <a:lnTo>
                    <a:pt x="111" y="200"/>
                  </a:lnTo>
                  <a:lnTo>
                    <a:pt x="111" y="200"/>
                  </a:lnTo>
                  <a:close/>
                </a:path>
              </a:pathLst>
            </a:custGeom>
            <a:noFill/>
            <a:ln w="1270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23" name="Freeform 233">
              <a:extLst>
                <a:ext uri="{FF2B5EF4-FFF2-40B4-BE49-F238E27FC236}">
                  <a16:creationId xmlns:a16="http://schemas.microsoft.com/office/drawing/2014/main" id="{48213B15-381B-27D3-44DF-75D6308E60FC}"/>
                </a:ext>
              </a:extLst>
            </p:cNvPr>
            <p:cNvSpPr>
              <a:spLocks/>
            </p:cNvSpPr>
            <p:nvPr/>
          </p:nvSpPr>
          <p:spPr bwMode="auto">
            <a:xfrm>
              <a:off x="7108393" y="5187926"/>
              <a:ext cx="39348" cy="92467"/>
            </a:xfrm>
            <a:custGeom>
              <a:avLst/>
              <a:gdLst>
                <a:gd name="T0" fmla="*/ 67 w 67"/>
                <a:gd name="T1" fmla="*/ 156 h 156"/>
                <a:gd name="T2" fmla="*/ 67 w 67"/>
                <a:gd name="T3" fmla="*/ 156 h 156"/>
                <a:gd name="T4" fmla="*/ 0 w 67"/>
                <a:gd name="T5" fmla="*/ 156 h 156"/>
                <a:gd name="T6" fmla="*/ 0 w 67"/>
                <a:gd name="T7" fmla="*/ 34 h 156"/>
                <a:gd name="T8" fmla="*/ 33 w 67"/>
                <a:gd name="T9" fmla="*/ 0 h 156"/>
                <a:gd name="T10" fmla="*/ 67 w 67"/>
                <a:gd name="T11" fmla="*/ 34 h 156"/>
                <a:gd name="T12" fmla="*/ 67 w 67"/>
                <a:gd name="T13" fmla="*/ 156 h 156"/>
                <a:gd name="T14" fmla="*/ 67 w 67"/>
                <a:gd name="T15" fmla="*/ 156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56">
                  <a:moveTo>
                    <a:pt x="67" y="156"/>
                  </a:moveTo>
                  <a:lnTo>
                    <a:pt x="67" y="156"/>
                  </a:lnTo>
                  <a:lnTo>
                    <a:pt x="0" y="156"/>
                  </a:lnTo>
                  <a:lnTo>
                    <a:pt x="0" y="34"/>
                  </a:lnTo>
                  <a:cubicBezTo>
                    <a:pt x="0" y="15"/>
                    <a:pt x="15" y="0"/>
                    <a:pt x="33" y="0"/>
                  </a:cubicBezTo>
                  <a:cubicBezTo>
                    <a:pt x="52" y="0"/>
                    <a:pt x="67" y="15"/>
                    <a:pt x="67" y="34"/>
                  </a:cubicBezTo>
                  <a:lnTo>
                    <a:pt x="67" y="156"/>
                  </a:lnTo>
                  <a:lnTo>
                    <a:pt x="67" y="156"/>
                  </a:lnTo>
                  <a:close/>
                </a:path>
              </a:pathLst>
            </a:custGeom>
            <a:noFill/>
            <a:ln w="1270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24" name="Freeform 234">
              <a:extLst>
                <a:ext uri="{FF2B5EF4-FFF2-40B4-BE49-F238E27FC236}">
                  <a16:creationId xmlns:a16="http://schemas.microsoft.com/office/drawing/2014/main" id="{2CD0421D-58EF-77BB-3154-D3B5DDDA7E5B}"/>
                </a:ext>
              </a:extLst>
            </p:cNvPr>
            <p:cNvSpPr>
              <a:spLocks/>
            </p:cNvSpPr>
            <p:nvPr/>
          </p:nvSpPr>
          <p:spPr bwMode="auto">
            <a:xfrm>
              <a:off x="6924441" y="5187926"/>
              <a:ext cx="39348" cy="92467"/>
            </a:xfrm>
            <a:custGeom>
              <a:avLst/>
              <a:gdLst>
                <a:gd name="T0" fmla="*/ 66 w 66"/>
                <a:gd name="T1" fmla="*/ 156 h 156"/>
                <a:gd name="T2" fmla="*/ 66 w 66"/>
                <a:gd name="T3" fmla="*/ 156 h 156"/>
                <a:gd name="T4" fmla="*/ 0 w 66"/>
                <a:gd name="T5" fmla="*/ 156 h 156"/>
                <a:gd name="T6" fmla="*/ 0 w 66"/>
                <a:gd name="T7" fmla="*/ 34 h 156"/>
                <a:gd name="T8" fmla="*/ 33 w 66"/>
                <a:gd name="T9" fmla="*/ 0 h 156"/>
                <a:gd name="T10" fmla="*/ 66 w 66"/>
                <a:gd name="T11" fmla="*/ 34 h 156"/>
                <a:gd name="T12" fmla="*/ 66 w 66"/>
                <a:gd name="T13" fmla="*/ 156 h 156"/>
                <a:gd name="T14" fmla="*/ 66 w 66"/>
                <a:gd name="T15" fmla="*/ 156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56">
                  <a:moveTo>
                    <a:pt x="66" y="156"/>
                  </a:moveTo>
                  <a:lnTo>
                    <a:pt x="66" y="156"/>
                  </a:lnTo>
                  <a:lnTo>
                    <a:pt x="0" y="156"/>
                  </a:lnTo>
                  <a:lnTo>
                    <a:pt x="0" y="34"/>
                  </a:lnTo>
                  <a:cubicBezTo>
                    <a:pt x="0" y="15"/>
                    <a:pt x="15" y="0"/>
                    <a:pt x="33" y="0"/>
                  </a:cubicBezTo>
                  <a:cubicBezTo>
                    <a:pt x="51" y="0"/>
                    <a:pt x="66" y="15"/>
                    <a:pt x="66" y="34"/>
                  </a:cubicBezTo>
                  <a:lnTo>
                    <a:pt x="66" y="156"/>
                  </a:lnTo>
                  <a:lnTo>
                    <a:pt x="66" y="156"/>
                  </a:lnTo>
                  <a:close/>
                </a:path>
              </a:pathLst>
            </a:custGeom>
            <a:noFill/>
            <a:ln w="12700" cap="flat">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grpSp>
          <p:nvGrpSpPr>
            <p:cNvPr id="41" name="Group 40">
              <a:extLst>
                <a:ext uri="{FF2B5EF4-FFF2-40B4-BE49-F238E27FC236}">
                  <a16:creationId xmlns:a16="http://schemas.microsoft.com/office/drawing/2014/main" id="{6BC374B7-3AD4-F4A3-13ED-719C255149FF}"/>
                </a:ext>
              </a:extLst>
            </p:cNvPr>
            <p:cNvGrpSpPr/>
            <p:nvPr/>
          </p:nvGrpSpPr>
          <p:grpSpPr>
            <a:xfrm>
              <a:off x="1408220" y="1812894"/>
              <a:ext cx="1973194" cy="3935515"/>
              <a:chOff x="1392638" y="1945982"/>
              <a:chExt cx="1973194" cy="3724037"/>
            </a:xfrm>
          </p:grpSpPr>
          <p:sp>
            <p:nvSpPr>
              <p:cNvPr id="10" name="Rectangle 9">
                <a:extLst>
                  <a:ext uri="{FF2B5EF4-FFF2-40B4-BE49-F238E27FC236}">
                    <a16:creationId xmlns:a16="http://schemas.microsoft.com/office/drawing/2014/main" id="{86D4FA38-8B91-3502-C320-A3BB8B9BD8BF}"/>
                  </a:ext>
                </a:extLst>
              </p:cNvPr>
              <p:cNvSpPr/>
              <p:nvPr/>
            </p:nvSpPr>
            <p:spPr>
              <a:xfrm>
                <a:off x="1432657" y="2389601"/>
                <a:ext cx="1933174" cy="3280418"/>
              </a:xfrm>
              <a:prstGeom prst="rect">
                <a:avLst/>
              </a:prstGeom>
              <a:solidFill>
                <a:schemeClr val="accent4">
                  <a:lumMod val="20000"/>
                  <a:lumOff val="80000"/>
                </a:schemeClr>
              </a:solidFill>
              <a:ln w="6350">
                <a:no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ctr" defTabSz="789993" rtl="0" eaLnBrk="1" fontAlgn="auto" latinLnBrk="0" hangingPunct="1">
                  <a:lnSpc>
                    <a:spcPct val="100000"/>
                  </a:lnSpc>
                  <a:spcBef>
                    <a:spcPts val="0"/>
                  </a:spcBef>
                  <a:spcAft>
                    <a:spcPts val="0"/>
                  </a:spcAft>
                  <a:buClrTx/>
                  <a:buSzTx/>
                  <a:buFontTx/>
                  <a:buNone/>
                  <a:tabLst/>
                  <a:defRPr/>
                </a:pPr>
                <a:endParaRPr kumimoji="0" lang="en-US" sz="1555" b="0" i="0" u="none" strike="noStrike" kern="1200" cap="none" spc="0" normalizeH="0" baseline="0" noProof="0">
                  <a:ln>
                    <a:noFill/>
                  </a:ln>
                  <a:solidFill>
                    <a:srgbClr val="000000"/>
                  </a:solidFill>
                  <a:effectLst/>
                  <a:uLnTx/>
                  <a:uFillTx/>
                  <a:latin typeface="Arial"/>
                  <a:ea typeface="+mn-ea"/>
                  <a:cs typeface="+mn-cs"/>
                </a:endParaRPr>
              </a:p>
            </p:txBody>
          </p:sp>
          <p:sp>
            <p:nvSpPr>
              <p:cNvPr id="11" name="TextBox 10">
                <a:extLst>
                  <a:ext uri="{FF2B5EF4-FFF2-40B4-BE49-F238E27FC236}">
                    <a16:creationId xmlns:a16="http://schemas.microsoft.com/office/drawing/2014/main" id="{9BE7CF79-A8D3-D492-F1BF-6328AF7FC745}"/>
                  </a:ext>
                </a:extLst>
              </p:cNvPr>
              <p:cNvSpPr txBox="1"/>
              <p:nvPr/>
            </p:nvSpPr>
            <p:spPr>
              <a:xfrm>
                <a:off x="1392638" y="3243027"/>
                <a:ext cx="1900118" cy="1105110"/>
              </a:xfrm>
              <a:prstGeom prst="rect">
                <a:avLst/>
              </a:prstGeom>
              <a:noFill/>
            </p:spPr>
            <p:txBody>
              <a:bodyPr wrap="square" lIns="91440" tIns="45720" rIns="91440" bIns="45720" anchor="t">
                <a:sp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281940" marR="0" lvl="0" indent="-170815" algn="l" defTabSz="779021" rtl="0" eaLnBrk="1" fontAlgn="auto" latinLnBrk="0" hangingPunct="1">
                  <a:lnSpc>
                    <a:spcPct val="100000"/>
                  </a:lnSpc>
                  <a:spcBef>
                    <a:spcPts val="0"/>
                  </a:spcBef>
                  <a:spcAft>
                    <a:spcPts val="400"/>
                  </a:spcAft>
                  <a:buClr>
                    <a:srgbClr val="4B6A6E"/>
                  </a:buClr>
                  <a:buSzTx/>
                  <a:buFont typeface="Arial" panose="020B0604020202020204" pitchFamily="34" charset="0"/>
                  <a:buChar char="•"/>
                  <a:tabLst/>
                  <a:defRPr/>
                </a:pPr>
                <a:r>
                  <a:rPr kumimoji="0" lang="en-US" sz="1500" b="0" i="0" u="none" strike="noStrike" kern="1200" cap="none" spc="0" normalizeH="0" baseline="0" noProof="0">
                    <a:ln>
                      <a:noFill/>
                    </a:ln>
                    <a:solidFill>
                      <a:srgbClr val="0E3837"/>
                    </a:solidFill>
                    <a:effectLst/>
                    <a:uLnTx/>
                    <a:uFillTx/>
                    <a:latin typeface="Arial"/>
                    <a:ea typeface="+mn-ea"/>
                    <a:cs typeface="+mn-cs"/>
                  </a:rPr>
                  <a:t>110-year history</a:t>
                </a:r>
                <a:endParaRPr kumimoji="0" lang="en-US" sz="1500" b="0" i="0" u="none" strike="noStrike" kern="1200" cap="none" spc="0" normalizeH="0" baseline="0" noProof="0">
                  <a:ln>
                    <a:noFill/>
                  </a:ln>
                  <a:solidFill>
                    <a:srgbClr val="0E3837"/>
                  </a:solidFill>
                  <a:effectLst/>
                  <a:uLnTx/>
                  <a:uFillTx/>
                  <a:latin typeface="Arial"/>
                  <a:ea typeface="+mn-ea"/>
                  <a:cs typeface="Arial"/>
                </a:endParaRPr>
              </a:p>
              <a:p>
                <a:pPr marL="281940" marR="0" lvl="0" indent="-170815" algn="l" defTabSz="779021" rtl="0" eaLnBrk="1" fontAlgn="auto" latinLnBrk="0" hangingPunct="1">
                  <a:lnSpc>
                    <a:spcPct val="100000"/>
                  </a:lnSpc>
                  <a:spcBef>
                    <a:spcPts val="600"/>
                  </a:spcBef>
                  <a:spcAft>
                    <a:spcPts val="400"/>
                  </a:spcAft>
                  <a:buClr>
                    <a:srgbClr val="4B6A6E"/>
                  </a:buClr>
                  <a:buSzTx/>
                  <a:buFont typeface="Arial" panose="020B0604020202020204" pitchFamily="34" charset="0"/>
                  <a:buChar char="•"/>
                  <a:tabLst/>
                  <a:defRPr/>
                </a:pPr>
                <a:r>
                  <a:rPr kumimoji="0" lang="en-US" sz="1500" b="0" i="0" u="none" strike="noStrike" kern="1200" cap="none" spc="0" normalizeH="0" baseline="0" noProof="0">
                    <a:ln>
                      <a:noFill/>
                    </a:ln>
                    <a:solidFill>
                      <a:srgbClr val="0E3837"/>
                    </a:solidFill>
                    <a:effectLst/>
                    <a:uLnTx/>
                    <a:uFillTx/>
                    <a:latin typeface="Arial"/>
                    <a:ea typeface="+mn-ea"/>
                    <a:cs typeface="+mn-cs"/>
                  </a:rPr>
                  <a:t>400+ partners</a:t>
                </a:r>
                <a:endParaRPr kumimoji="0" lang="en-US" sz="1500" b="0" i="0" u="none" strike="noStrike" kern="1200" cap="none" spc="0" normalizeH="0" baseline="0" noProof="0">
                  <a:ln>
                    <a:noFill/>
                  </a:ln>
                  <a:solidFill>
                    <a:srgbClr val="0E3837"/>
                  </a:solidFill>
                  <a:effectLst/>
                  <a:uLnTx/>
                  <a:uFillTx/>
                  <a:latin typeface="Arial"/>
                  <a:ea typeface="+mn-ea"/>
                  <a:cs typeface="Arial"/>
                </a:endParaRPr>
              </a:p>
              <a:p>
                <a:pPr marL="281940" marR="0" lvl="0" indent="-170815" algn="l" defTabSz="779021" rtl="0" eaLnBrk="1" fontAlgn="auto" latinLnBrk="0" hangingPunct="1">
                  <a:lnSpc>
                    <a:spcPct val="100000"/>
                  </a:lnSpc>
                  <a:spcBef>
                    <a:spcPts val="600"/>
                  </a:spcBef>
                  <a:spcAft>
                    <a:spcPts val="400"/>
                  </a:spcAft>
                  <a:buClr>
                    <a:srgbClr val="4B6A6E"/>
                  </a:buClr>
                  <a:buSzTx/>
                  <a:buFont typeface="Arial" panose="020B0604020202020204" pitchFamily="34" charset="0"/>
                  <a:buChar char="•"/>
                  <a:tabLst/>
                  <a:defRPr/>
                </a:pPr>
                <a:r>
                  <a:rPr kumimoji="0" lang="en-US" sz="1500" b="0" i="0" u="none" strike="noStrike" kern="1200" cap="none" spc="0" normalizeH="0" baseline="0" noProof="0">
                    <a:ln>
                      <a:noFill/>
                    </a:ln>
                    <a:solidFill>
                      <a:srgbClr val="0E3837"/>
                    </a:solidFill>
                    <a:effectLst/>
                    <a:uLnTx/>
                    <a:uFillTx/>
                    <a:latin typeface="Arial"/>
                    <a:ea typeface="+mn-ea"/>
                    <a:cs typeface="+mn-cs"/>
                  </a:rPr>
                  <a:t>4,400 professionals</a:t>
                </a:r>
                <a:endParaRPr kumimoji="0" lang="en-US" sz="1500" b="0" i="0" u="none" strike="noStrike" kern="1200" cap="none" spc="0" normalizeH="0" baseline="0" noProof="0">
                  <a:ln>
                    <a:noFill/>
                  </a:ln>
                  <a:solidFill>
                    <a:srgbClr val="0E3837"/>
                  </a:solidFill>
                  <a:effectLst/>
                  <a:uLnTx/>
                  <a:uFillTx/>
                  <a:latin typeface="Arial"/>
                  <a:ea typeface="+mn-ea"/>
                  <a:cs typeface="Arial"/>
                </a:endParaRPr>
              </a:p>
              <a:p>
                <a:pPr marL="281940" marR="0" lvl="0" indent="-170815" algn="l" defTabSz="779021" rtl="0" eaLnBrk="1" fontAlgn="auto" latinLnBrk="0" hangingPunct="1">
                  <a:lnSpc>
                    <a:spcPct val="100000"/>
                  </a:lnSpc>
                  <a:spcBef>
                    <a:spcPts val="600"/>
                  </a:spcBef>
                  <a:spcAft>
                    <a:spcPts val="400"/>
                  </a:spcAft>
                  <a:buClr>
                    <a:srgbClr val="4B6A6E"/>
                  </a:buClr>
                  <a:buSzTx/>
                  <a:buFont typeface="Arial" panose="020B0604020202020204" pitchFamily="34" charset="0"/>
                  <a:buChar char="•"/>
                  <a:tabLst/>
                  <a:defRPr/>
                </a:pPr>
                <a:r>
                  <a:rPr kumimoji="0" lang="en-US" sz="1500" b="0" i="0" u="none" strike="noStrike" kern="1200" cap="none" spc="0" normalizeH="0" baseline="0" noProof="0">
                    <a:ln>
                      <a:noFill/>
                    </a:ln>
                    <a:solidFill>
                      <a:srgbClr val="0E3837"/>
                    </a:solidFill>
                    <a:effectLst/>
                    <a:uLnTx/>
                    <a:uFillTx/>
                    <a:latin typeface="Arial"/>
                    <a:ea typeface="+mn-ea"/>
                    <a:cs typeface="+mn-cs"/>
                  </a:rPr>
                  <a:t>$1.1B revenue</a:t>
                </a:r>
                <a:endParaRPr kumimoji="0" lang="en-US" sz="1500" b="0" i="0" u="none" strike="noStrike" kern="1200" cap="none" spc="0" normalizeH="0" baseline="0" noProof="0">
                  <a:ln>
                    <a:noFill/>
                  </a:ln>
                  <a:solidFill>
                    <a:srgbClr val="0E3837"/>
                  </a:solidFill>
                  <a:effectLst/>
                  <a:uLnTx/>
                  <a:uFillTx/>
                  <a:latin typeface="Arial"/>
                  <a:ea typeface="+mn-ea"/>
                  <a:cs typeface="Arial"/>
                </a:endParaRPr>
              </a:p>
            </p:txBody>
          </p:sp>
          <p:sp>
            <p:nvSpPr>
              <p:cNvPr id="7" name="Content Placeholder 6">
                <a:extLst>
                  <a:ext uri="{FF2B5EF4-FFF2-40B4-BE49-F238E27FC236}">
                    <a16:creationId xmlns:a16="http://schemas.microsoft.com/office/drawing/2014/main" id="{6117221D-EF39-BDB7-058E-819B61A4FC52}"/>
                  </a:ext>
                </a:extLst>
              </p:cNvPr>
              <p:cNvSpPr txBox="1">
                <a:spLocks/>
              </p:cNvSpPr>
              <p:nvPr/>
            </p:nvSpPr>
            <p:spPr>
              <a:xfrm>
                <a:off x="1432657" y="1945982"/>
                <a:ext cx="1933175" cy="363253"/>
              </a:xfrm>
              <a:prstGeom prst="rect">
                <a:avLst/>
              </a:prstGeom>
              <a:solidFill>
                <a:schemeClr val="tx2"/>
              </a:solidFill>
              <a:ln w="12700">
                <a:noFill/>
              </a:ln>
            </p:spPr>
            <p:txBody>
              <a:bodyPr vert="horz" lIns="0" tIns="0" rIns="0" bIns="0" spcCol="27432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3" indent="0" algn="ctr" defTabSz="884908" rtl="0" eaLnBrk="1" fontAlgn="auto" latinLnBrk="0" hangingPunct="1">
                  <a:lnSpc>
                    <a:spcPct val="150000"/>
                  </a:lnSpc>
                  <a:spcBef>
                    <a:spcPts val="600"/>
                  </a:spcBef>
                  <a:spcAft>
                    <a:spcPts val="800"/>
                  </a:spcAft>
                  <a:buClr>
                    <a:srgbClr val="004F50"/>
                  </a:buClr>
                  <a:buSzTx/>
                  <a:buFontTx/>
                  <a:buNone/>
                  <a:tabLst/>
                  <a:defRPr/>
                </a:pPr>
                <a:r>
                  <a:rPr kumimoji="0" lang="en-US" sz="1600" b="0" i="0" u="none" strike="noStrike" kern="1200" cap="none" spc="0" normalizeH="0" baseline="0" noProof="0">
                    <a:ln>
                      <a:noFill/>
                    </a:ln>
                    <a:solidFill>
                      <a:srgbClr val="FFFFFF"/>
                    </a:solidFill>
                    <a:effectLst/>
                    <a:uLnTx/>
                    <a:uFillTx/>
                    <a:latin typeface="Georgia"/>
                    <a:ea typeface="+mn-ea"/>
                    <a:cs typeface="+mn-cs"/>
                  </a:rPr>
                  <a:t>Firmwide Indicators</a:t>
                </a:r>
              </a:p>
            </p:txBody>
          </p:sp>
          <p:pic>
            <p:nvPicPr>
              <p:cNvPr id="16" name="Picture 15" descr="A green letters on a black background&#10;&#10;Description automatically generated">
                <a:extLst>
                  <a:ext uri="{FF2B5EF4-FFF2-40B4-BE49-F238E27FC236}">
                    <a16:creationId xmlns:a16="http://schemas.microsoft.com/office/drawing/2014/main" id="{B71819C8-8ED3-F639-D93B-3D3F04D6602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1533" y="5001282"/>
                <a:ext cx="1568206" cy="471515"/>
              </a:xfrm>
              <a:prstGeom prst="rect">
                <a:avLst/>
              </a:prstGeom>
            </p:spPr>
          </p:pic>
          <p:sp>
            <p:nvSpPr>
              <p:cNvPr id="38" name="WestyArrow" title="Arrow">
                <a:extLst>
                  <a:ext uri="{FF2B5EF4-FFF2-40B4-BE49-F238E27FC236}">
                    <a16:creationId xmlns:a16="http://schemas.microsoft.com/office/drawing/2014/main" id="{C52FF941-E7D9-55FF-476F-D4D70FD555E5}"/>
                  </a:ext>
                </a:extLst>
              </p:cNvPr>
              <p:cNvSpPr>
                <a:spLocks noChangeAspect="1"/>
              </p:cNvSpPr>
              <p:nvPr/>
            </p:nvSpPr>
            <p:spPr bwMode="auto">
              <a:xfrm rot="16200000" flipH="1">
                <a:off x="2316149" y="2930539"/>
                <a:ext cx="165100" cy="139700"/>
              </a:xfrm>
              <a:custGeom>
                <a:avLst/>
                <a:gdLst>
                  <a:gd name="T0" fmla="*/ 0 w 104"/>
                  <a:gd name="T1" fmla="*/ 44 h 88"/>
                  <a:gd name="T2" fmla="*/ 104 w 104"/>
                  <a:gd name="T3" fmla="*/ 88 h 88"/>
                  <a:gd name="T4" fmla="*/ 87 w 104"/>
                  <a:gd name="T5" fmla="*/ 44 h 88"/>
                  <a:gd name="T6" fmla="*/ 104 w 104"/>
                  <a:gd name="T7" fmla="*/ 0 h 88"/>
                  <a:gd name="T8" fmla="*/ 0 w 104"/>
                  <a:gd name="T9" fmla="*/ 44 h 88"/>
                </a:gdLst>
                <a:ahLst/>
                <a:cxnLst>
                  <a:cxn ang="0">
                    <a:pos x="T0" y="T1"/>
                  </a:cxn>
                  <a:cxn ang="0">
                    <a:pos x="T2" y="T3"/>
                  </a:cxn>
                  <a:cxn ang="0">
                    <a:pos x="T4" y="T5"/>
                  </a:cxn>
                  <a:cxn ang="0">
                    <a:pos x="T6" y="T7"/>
                  </a:cxn>
                  <a:cxn ang="0">
                    <a:pos x="T8" y="T9"/>
                  </a:cxn>
                </a:cxnLst>
                <a:rect l="0" t="0" r="r" b="b"/>
                <a:pathLst>
                  <a:path w="104" h="88">
                    <a:moveTo>
                      <a:pt x="0" y="44"/>
                    </a:moveTo>
                    <a:lnTo>
                      <a:pt x="104" y="88"/>
                    </a:lnTo>
                    <a:lnTo>
                      <a:pt x="87" y="44"/>
                    </a:lnTo>
                    <a:lnTo>
                      <a:pt x="104" y="0"/>
                    </a:lnTo>
                    <a:lnTo>
                      <a:pt x="0" y="44"/>
                    </a:lnTo>
                    <a:close/>
                  </a:path>
                </a:pathLst>
              </a:custGeom>
              <a:solidFill>
                <a:srgbClr val="A6D060"/>
              </a:solidFill>
              <a:ln>
                <a:noFill/>
              </a:ln>
            </p:spPr>
            <p:txBody>
              <a:bodyPr vert="horz" wrap="square" lIns="91440" tIns="45720" rIns="91440" bIns="45720" numCol="1" anchor="t" anchorCtr="0" compatLnSpc="1">
                <a:prstTxWarp prst="textNoShape">
                  <a:avLst/>
                </a:prstTxWarp>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79021" rtl="0" eaLnBrk="1" fontAlgn="auto" latinLnBrk="0" hangingPunct="1">
                  <a:lnSpc>
                    <a:spcPct val="100000"/>
                  </a:lnSpc>
                  <a:spcBef>
                    <a:spcPts val="0"/>
                  </a:spcBef>
                  <a:spcAft>
                    <a:spcPts val="0"/>
                  </a:spcAft>
                  <a:buClrTx/>
                  <a:buSzTx/>
                  <a:buFontTx/>
                  <a:buNone/>
                  <a:tabLst/>
                  <a:defRPr/>
                </a:pPr>
                <a:endParaRPr kumimoji="0" lang="en-US" sz="1534" b="0" i="0" u="none" strike="noStrike" kern="0" cap="none" spc="0" normalizeH="0" baseline="0" noProof="0">
                  <a:ln>
                    <a:noFill/>
                  </a:ln>
                  <a:solidFill>
                    <a:srgbClr val="000000"/>
                  </a:solidFill>
                  <a:effectLst/>
                  <a:uLnTx/>
                  <a:uFillTx/>
                  <a:latin typeface="Arial"/>
                  <a:ea typeface="+mn-ea"/>
                  <a:cs typeface="+mn-cs"/>
                </a:endParaRPr>
              </a:p>
            </p:txBody>
          </p:sp>
        </p:grpSp>
        <p:sp>
          <p:nvSpPr>
            <p:cNvPr id="83" name="TextBox 82">
              <a:extLst>
                <a:ext uri="{FF2B5EF4-FFF2-40B4-BE49-F238E27FC236}">
                  <a16:creationId xmlns:a16="http://schemas.microsoft.com/office/drawing/2014/main" id="{CD4518F0-FCB8-053F-9425-1A6FC4EA6F9C}"/>
                </a:ext>
              </a:extLst>
            </p:cNvPr>
            <p:cNvSpPr txBox="1"/>
            <p:nvPr/>
          </p:nvSpPr>
          <p:spPr>
            <a:xfrm>
              <a:off x="5514038" y="2908167"/>
              <a:ext cx="475741" cy="316091"/>
            </a:xfrm>
            <a:prstGeom prst="rect">
              <a:avLst/>
            </a:prstGeom>
            <a:noFill/>
          </p:spPr>
          <p:txBody>
            <a:bodyPr wrap="square" lIns="0" tIns="0" rIns="0" bIns="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2205" rtl="0" eaLnBrk="1" fontAlgn="auto" latinLnBrk="0" hangingPunct="1">
                <a:lnSpc>
                  <a:spcPct val="100000"/>
                </a:lnSpc>
                <a:spcBef>
                  <a:spcPts val="600"/>
                </a:spcBef>
                <a:spcAft>
                  <a:spcPts val="0"/>
                </a:spcAft>
                <a:buClrTx/>
                <a:buSzTx/>
                <a:buFontTx/>
                <a:buNone/>
                <a:tabLst/>
                <a:defRPr/>
              </a:pPr>
              <a:r>
                <a:rPr kumimoji="0" lang="en-US" sz="2000" b="0" i="0" u="none" strike="noStrike" kern="1200" cap="none" spc="50" normalizeH="0" baseline="0" noProof="0">
                  <a:ln>
                    <a:noFill/>
                  </a:ln>
                  <a:solidFill>
                    <a:srgbClr val="4B6A6E"/>
                  </a:solidFill>
                  <a:effectLst/>
                  <a:uLnTx/>
                  <a:uFillTx/>
                  <a:latin typeface="Georgia"/>
                  <a:ea typeface="+mn-ea"/>
                  <a:cs typeface="Arial"/>
                </a:rPr>
                <a:t>50+</a:t>
              </a:r>
            </a:p>
          </p:txBody>
        </p:sp>
        <p:sp>
          <p:nvSpPr>
            <p:cNvPr id="84" name="Text Placeholder 6">
              <a:extLst>
                <a:ext uri="{FF2B5EF4-FFF2-40B4-BE49-F238E27FC236}">
                  <a16:creationId xmlns:a16="http://schemas.microsoft.com/office/drawing/2014/main" id="{CE9CACD9-3588-74C6-C890-6F513D87C849}"/>
                </a:ext>
              </a:extLst>
            </p:cNvPr>
            <p:cNvSpPr txBox="1">
              <a:spLocks/>
            </p:cNvSpPr>
            <p:nvPr/>
          </p:nvSpPr>
          <p:spPr>
            <a:xfrm>
              <a:off x="7375695" y="5053697"/>
              <a:ext cx="1272120" cy="472130"/>
            </a:xfrm>
            <a:prstGeom prst="rect">
              <a:avLst/>
            </a:prstGeom>
          </p:spPr>
          <p:txBody>
            <a:bodyPr vert="horz" lIns="0" tIns="0" rIns="0" bIns="0" numCol="1" spcCol="45720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2205" rtl="0" eaLnBrk="1" fontAlgn="auto" latinLnBrk="0" hangingPunct="1">
                <a:lnSpc>
                  <a:spcPts val="1300"/>
                </a:lnSpc>
                <a:spcBef>
                  <a:spcPts val="0"/>
                </a:spcBef>
                <a:spcAft>
                  <a:spcPts val="600"/>
                </a:spcAft>
                <a:buClrTx/>
                <a:buSzTx/>
                <a:buFontTx/>
                <a:buNone/>
                <a:tabLst/>
                <a:defRPr/>
              </a:pPr>
              <a:r>
                <a:rPr kumimoji="0" lang="en-US" sz="1800" b="0" i="0" u="none" strike="noStrike" kern="1200" cap="none" spc="0" normalizeH="0" baseline="0" noProof="0">
                  <a:ln>
                    <a:noFill/>
                  </a:ln>
                  <a:solidFill>
                    <a:srgbClr val="4B6A6E"/>
                  </a:solidFill>
                  <a:effectLst/>
                  <a:uLnTx/>
                  <a:uFillTx/>
                  <a:latin typeface="Georgia"/>
                  <a:ea typeface="+mn-ea"/>
                  <a:cs typeface="+mn-cs"/>
                </a:rPr>
                <a:t>1,200+</a:t>
              </a:r>
              <a:endParaRPr kumimoji="0" lang="en-US" sz="1800" b="0" i="0" u="none" strike="noStrike" kern="1200" cap="none" spc="0" normalizeH="0" baseline="0" noProof="0">
                <a:ln>
                  <a:noFill/>
                </a:ln>
                <a:solidFill>
                  <a:prstClr val="black"/>
                </a:solidFill>
                <a:effectLst/>
                <a:uLnTx/>
                <a:uFillTx/>
                <a:latin typeface="Arial"/>
                <a:ea typeface="+mn-ea"/>
                <a:cs typeface="+mn-cs"/>
              </a:endParaRPr>
            </a:p>
            <a:p>
              <a:pPr marL="0" marR="0" lvl="0" indent="0" algn="l" defTabSz="782205" rtl="0" eaLnBrk="1" fontAlgn="auto" latinLnBrk="0" hangingPunct="1">
                <a:lnSpc>
                  <a:spcPts val="13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B6A6E"/>
                  </a:solidFill>
                  <a:effectLst/>
                  <a:uLnTx/>
                  <a:uFillTx/>
                  <a:latin typeface="Arial"/>
                  <a:ea typeface="+mn-ea"/>
                  <a:cs typeface="+mn-cs"/>
                </a:rPr>
                <a:t>ancillary health care clients nationwide</a:t>
              </a:r>
              <a:endParaRPr kumimoji="0" lang="en-US" sz="1200" b="0" i="0" u="none" strike="noStrike" kern="1200" cap="none" spc="0" normalizeH="0" baseline="0" noProof="0">
                <a:ln>
                  <a:noFill/>
                </a:ln>
                <a:solidFill>
                  <a:prstClr val="black"/>
                </a:solidFill>
                <a:effectLst/>
                <a:uLnTx/>
                <a:uFillTx/>
                <a:latin typeface="Arial"/>
                <a:ea typeface="+mn-ea"/>
                <a:cs typeface="+mn-cs"/>
              </a:endParaRPr>
            </a:p>
          </p:txBody>
        </p:sp>
        <p:sp>
          <p:nvSpPr>
            <p:cNvPr id="88" name="Text Placeholder 6">
              <a:extLst>
                <a:ext uri="{FF2B5EF4-FFF2-40B4-BE49-F238E27FC236}">
                  <a16:creationId xmlns:a16="http://schemas.microsoft.com/office/drawing/2014/main" id="{7AA0C8D1-F494-20BB-C91D-ACE6B5EEBF3A}"/>
                </a:ext>
              </a:extLst>
            </p:cNvPr>
            <p:cNvSpPr txBox="1">
              <a:spLocks/>
            </p:cNvSpPr>
            <p:nvPr/>
          </p:nvSpPr>
          <p:spPr>
            <a:xfrm>
              <a:off x="7387099" y="3700422"/>
              <a:ext cx="1188186" cy="625807"/>
            </a:xfrm>
            <a:prstGeom prst="rect">
              <a:avLst/>
            </a:prstGeom>
          </p:spPr>
          <p:txBody>
            <a:bodyPr vert="horz" lIns="0" tIns="0" rIns="0" bIns="0" numCol="1" spcCol="45720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0" indent="0" algn="l" defTabSz="782205" rtl="0" eaLnBrk="1" fontAlgn="auto" latinLnBrk="0" hangingPunct="1">
                <a:lnSpc>
                  <a:spcPts val="1300"/>
                </a:lnSpc>
                <a:spcBef>
                  <a:spcPts val="0"/>
                </a:spcBef>
                <a:spcAft>
                  <a:spcPts val="600"/>
                </a:spcAft>
                <a:buClrTx/>
                <a:buSzTx/>
                <a:buFontTx/>
                <a:buNone/>
                <a:tabLst/>
                <a:defRPr/>
              </a:pPr>
              <a:r>
                <a:rPr kumimoji="0" lang="en-US" sz="1800" b="0" i="0" u="none" strike="noStrike" kern="1200" cap="none" spc="0" normalizeH="0" baseline="0" noProof="0">
                  <a:ln>
                    <a:noFill/>
                  </a:ln>
                  <a:solidFill>
                    <a:srgbClr val="4B6A6E"/>
                  </a:solidFill>
                  <a:effectLst/>
                  <a:uLnTx/>
                  <a:uFillTx/>
                  <a:latin typeface="Georgia"/>
                  <a:ea typeface="+mn-ea"/>
                  <a:cs typeface="+mn-cs"/>
                </a:rPr>
                <a:t>975+</a:t>
              </a:r>
              <a:endParaRPr kumimoji="0" lang="en-US" sz="1680" b="0" i="0" u="none" strike="noStrike" kern="1200" cap="none" spc="0" normalizeH="0" baseline="0" noProof="0">
                <a:ln>
                  <a:noFill/>
                </a:ln>
                <a:solidFill>
                  <a:prstClr val="black"/>
                </a:solidFill>
                <a:effectLst/>
                <a:uLnTx/>
                <a:uFillTx/>
                <a:latin typeface="Arial"/>
                <a:ea typeface="+mn-ea"/>
                <a:cs typeface="+mn-cs"/>
              </a:endParaRPr>
            </a:p>
            <a:p>
              <a:pPr marL="0" marR="0" lvl="0" indent="0" algn="l" defTabSz="782205" rtl="0" eaLnBrk="1" fontAlgn="auto" latinLnBrk="0" hangingPunct="1">
                <a:lnSpc>
                  <a:spcPts val="13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B6A6E"/>
                  </a:solidFill>
                  <a:effectLst/>
                  <a:uLnTx/>
                  <a:uFillTx/>
                  <a:latin typeface="Arial"/>
                  <a:ea typeface="+mn-ea"/>
                  <a:cs typeface="+mn-cs"/>
                </a:rPr>
                <a:t>medical group and physician clients nationwide</a:t>
              </a:r>
              <a:endParaRPr kumimoji="0" lang="en-US" sz="1200" b="0" i="0" u="none" strike="noStrike" kern="1200" cap="none" spc="0" normalizeH="0" baseline="0" noProof="0">
                <a:ln>
                  <a:noFill/>
                </a:ln>
                <a:solidFill>
                  <a:prstClr val="black"/>
                </a:solidFill>
                <a:effectLst/>
                <a:uLnTx/>
                <a:uFillTx/>
                <a:latin typeface="Arial"/>
                <a:ea typeface="+mn-ea"/>
                <a:cs typeface="+mn-cs"/>
              </a:endParaRPr>
            </a:p>
          </p:txBody>
        </p:sp>
        <p:sp>
          <p:nvSpPr>
            <p:cNvPr id="120" name="Content Placeholder 6">
              <a:extLst>
                <a:ext uri="{FF2B5EF4-FFF2-40B4-BE49-F238E27FC236}">
                  <a16:creationId xmlns:a16="http://schemas.microsoft.com/office/drawing/2014/main" id="{83C9DBEE-B2C0-EE2F-96DD-20042D1AA64A}"/>
                </a:ext>
              </a:extLst>
            </p:cNvPr>
            <p:cNvSpPr txBox="1">
              <a:spLocks/>
            </p:cNvSpPr>
            <p:nvPr/>
          </p:nvSpPr>
          <p:spPr>
            <a:xfrm>
              <a:off x="6737955" y="3139634"/>
              <a:ext cx="1933055" cy="377456"/>
            </a:xfrm>
            <a:prstGeom prst="rect">
              <a:avLst/>
            </a:prstGeom>
            <a:solidFill>
              <a:schemeClr val="tx2"/>
            </a:solidFill>
            <a:ln w="12700">
              <a:noFill/>
            </a:ln>
          </p:spPr>
          <p:txBody>
            <a:bodyPr vert="horz" lIns="0" tIns="0" rIns="0" bIns="0" spcCol="274320" rtlCol="0" anchor="t">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3" indent="0" algn="ctr" defTabSz="884908" rtl="0" eaLnBrk="1" fontAlgn="auto" latinLnBrk="0" hangingPunct="1">
                <a:lnSpc>
                  <a:spcPct val="100000"/>
                </a:lnSpc>
                <a:spcBef>
                  <a:spcPts val="0"/>
                </a:spcBef>
                <a:spcAft>
                  <a:spcPts val="0"/>
                </a:spcAft>
                <a:buClr>
                  <a:srgbClr val="004F50"/>
                </a:buClr>
                <a:buSzTx/>
                <a:buFontTx/>
                <a:buNone/>
                <a:tabLst/>
                <a:defRPr/>
              </a:pPr>
              <a:r>
                <a:rPr kumimoji="0" lang="en-US" sz="1500" b="0" i="0" u="none" strike="noStrike" kern="1200" cap="none" spc="0" normalizeH="0" baseline="0" noProof="0">
                  <a:ln>
                    <a:noFill/>
                  </a:ln>
                  <a:solidFill>
                    <a:srgbClr val="FFFFFF"/>
                  </a:solidFill>
                  <a:effectLst/>
                  <a:uLnTx/>
                  <a:uFillTx/>
                  <a:latin typeface="Georgia"/>
                  <a:ea typeface="+mn-ea"/>
                  <a:cs typeface="+mn-cs"/>
                </a:rPr>
                <a:t>Medical Groups &amp; Physicians Experience</a:t>
              </a:r>
            </a:p>
          </p:txBody>
        </p:sp>
        <p:sp>
          <p:nvSpPr>
            <p:cNvPr id="121" name="Content Placeholder 6">
              <a:extLst>
                <a:ext uri="{FF2B5EF4-FFF2-40B4-BE49-F238E27FC236}">
                  <a16:creationId xmlns:a16="http://schemas.microsoft.com/office/drawing/2014/main" id="{69CCACC6-5B4D-0EF1-E294-1CD8E71D506A}"/>
                </a:ext>
              </a:extLst>
            </p:cNvPr>
            <p:cNvSpPr txBox="1">
              <a:spLocks/>
            </p:cNvSpPr>
            <p:nvPr/>
          </p:nvSpPr>
          <p:spPr>
            <a:xfrm>
              <a:off x="6734880" y="4425197"/>
              <a:ext cx="1933055" cy="377456"/>
            </a:xfrm>
            <a:prstGeom prst="rect">
              <a:avLst/>
            </a:prstGeom>
            <a:solidFill>
              <a:schemeClr val="tx2"/>
            </a:solidFill>
            <a:ln w="12700">
              <a:noFill/>
            </a:ln>
          </p:spPr>
          <p:txBody>
            <a:bodyPr vert="horz" lIns="0" tIns="0" rIns="0" bIns="0" spcCol="274320" rtlCol="0" anchor="ctr">
              <a:noAutofit/>
            </a:bodyPr>
            <a:lstStyle>
              <a:defPPr>
                <a:defRPr lang="en-US"/>
              </a:defPPr>
              <a:lvl1pPr marL="0" algn="l" defTabSz="853410" rtl="0" eaLnBrk="1" latinLnBrk="0" hangingPunct="1">
                <a:defRPr sz="1680" kern="1200">
                  <a:solidFill>
                    <a:schemeClr val="tx1"/>
                  </a:solidFill>
                  <a:latin typeface="+mn-lt"/>
                  <a:ea typeface="+mn-ea"/>
                  <a:cs typeface="+mn-cs"/>
                </a:defRPr>
              </a:lvl1pPr>
              <a:lvl2pPr marL="426705" algn="l" defTabSz="853410" rtl="0" eaLnBrk="1" latinLnBrk="0" hangingPunct="1">
                <a:defRPr sz="1680" kern="1200">
                  <a:solidFill>
                    <a:schemeClr val="tx1"/>
                  </a:solidFill>
                  <a:latin typeface="+mn-lt"/>
                  <a:ea typeface="+mn-ea"/>
                  <a:cs typeface="+mn-cs"/>
                </a:defRPr>
              </a:lvl2pPr>
              <a:lvl3pPr marL="853410" algn="l" defTabSz="853410" rtl="0" eaLnBrk="1" latinLnBrk="0" hangingPunct="1">
                <a:defRPr sz="1680" kern="1200">
                  <a:solidFill>
                    <a:schemeClr val="tx1"/>
                  </a:solidFill>
                  <a:latin typeface="+mn-lt"/>
                  <a:ea typeface="+mn-ea"/>
                  <a:cs typeface="+mn-cs"/>
                </a:defRPr>
              </a:lvl3pPr>
              <a:lvl4pPr marL="1280114" algn="l" defTabSz="853410" rtl="0" eaLnBrk="1" latinLnBrk="0" hangingPunct="1">
                <a:defRPr sz="1680" kern="1200">
                  <a:solidFill>
                    <a:schemeClr val="tx1"/>
                  </a:solidFill>
                  <a:latin typeface="+mn-lt"/>
                  <a:ea typeface="+mn-ea"/>
                  <a:cs typeface="+mn-cs"/>
                </a:defRPr>
              </a:lvl4pPr>
              <a:lvl5pPr marL="1706819" algn="l" defTabSz="853410" rtl="0" eaLnBrk="1" latinLnBrk="0" hangingPunct="1">
                <a:defRPr sz="1680" kern="1200">
                  <a:solidFill>
                    <a:schemeClr val="tx1"/>
                  </a:solidFill>
                  <a:latin typeface="+mn-lt"/>
                  <a:ea typeface="+mn-ea"/>
                  <a:cs typeface="+mn-cs"/>
                </a:defRPr>
              </a:lvl5pPr>
              <a:lvl6pPr marL="2133524" algn="l" defTabSz="853410" rtl="0" eaLnBrk="1" latinLnBrk="0" hangingPunct="1">
                <a:defRPr sz="1680" kern="1200">
                  <a:solidFill>
                    <a:schemeClr val="tx1"/>
                  </a:solidFill>
                  <a:latin typeface="+mn-lt"/>
                  <a:ea typeface="+mn-ea"/>
                  <a:cs typeface="+mn-cs"/>
                </a:defRPr>
              </a:lvl6pPr>
              <a:lvl7pPr marL="2560229" algn="l" defTabSz="853410" rtl="0" eaLnBrk="1" latinLnBrk="0" hangingPunct="1">
                <a:defRPr sz="1680" kern="1200">
                  <a:solidFill>
                    <a:schemeClr val="tx1"/>
                  </a:solidFill>
                  <a:latin typeface="+mn-lt"/>
                  <a:ea typeface="+mn-ea"/>
                  <a:cs typeface="+mn-cs"/>
                </a:defRPr>
              </a:lvl7pPr>
              <a:lvl8pPr marL="2986933" algn="l" defTabSz="853410" rtl="0" eaLnBrk="1" latinLnBrk="0" hangingPunct="1">
                <a:defRPr sz="1680" kern="1200">
                  <a:solidFill>
                    <a:schemeClr val="tx1"/>
                  </a:solidFill>
                  <a:latin typeface="+mn-lt"/>
                  <a:ea typeface="+mn-ea"/>
                  <a:cs typeface="+mn-cs"/>
                </a:defRPr>
              </a:lvl8pPr>
              <a:lvl9pPr marL="3413638" algn="l" defTabSz="853410" rtl="0" eaLnBrk="1" latinLnBrk="0" hangingPunct="1">
                <a:defRPr sz="1680" kern="1200">
                  <a:solidFill>
                    <a:schemeClr val="tx1"/>
                  </a:solidFill>
                  <a:latin typeface="+mn-lt"/>
                  <a:ea typeface="+mn-ea"/>
                  <a:cs typeface="+mn-cs"/>
                </a:defRPr>
              </a:lvl9pPr>
            </a:lstStyle>
            <a:p>
              <a:pPr marL="0" marR="0" lvl="3" indent="0" algn="ctr" defTabSz="884908" rtl="0" eaLnBrk="1" fontAlgn="auto" latinLnBrk="0" hangingPunct="1">
                <a:lnSpc>
                  <a:spcPct val="100000"/>
                </a:lnSpc>
                <a:spcBef>
                  <a:spcPts val="0"/>
                </a:spcBef>
                <a:spcAft>
                  <a:spcPts val="0"/>
                </a:spcAft>
                <a:buClr>
                  <a:srgbClr val="004F50"/>
                </a:buClr>
                <a:buSzTx/>
                <a:buFontTx/>
                <a:buNone/>
                <a:tabLst/>
                <a:defRPr/>
              </a:pPr>
              <a:r>
                <a:rPr kumimoji="0" lang="en-US" sz="1500" b="0" i="0" u="none" strike="noStrike" kern="1200" cap="none" spc="0" normalizeH="0" baseline="0" noProof="0">
                  <a:ln>
                    <a:noFill/>
                  </a:ln>
                  <a:solidFill>
                    <a:srgbClr val="FFFFFF"/>
                  </a:solidFill>
                  <a:effectLst/>
                  <a:uLnTx/>
                  <a:uFillTx/>
                  <a:latin typeface="Georgia"/>
                  <a:ea typeface="+mn-ea"/>
                  <a:cs typeface="+mn-cs"/>
                </a:rPr>
                <a:t>Ancillary Experience</a:t>
              </a:r>
            </a:p>
          </p:txBody>
        </p:sp>
      </p:grpSp>
      <p:sp>
        <p:nvSpPr>
          <p:cNvPr id="13" name="Slide Number Placeholder 5">
            <a:extLst>
              <a:ext uri="{FF2B5EF4-FFF2-40B4-BE49-F238E27FC236}">
                <a16:creationId xmlns:a16="http://schemas.microsoft.com/office/drawing/2014/main" id="{E2B9A404-A163-99AC-E929-09917B2832D8}"/>
              </a:ext>
            </a:extLst>
          </p:cNvPr>
          <p:cNvSpPr>
            <a:spLocks noGrp="1"/>
          </p:cNvSpPr>
          <p:nvPr/>
        </p:nvSpPr>
        <p:spPr>
          <a:xfrm>
            <a:off x="0" y="6019801"/>
            <a:ext cx="385536" cy="381000"/>
          </a:xfrm>
          <a:prstGeom prst="rect">
            <a:avLst/>
          </a:prstGeom>
        </p:spPr>
        <p:txBody>
          <a:bodyPr vert="horz" lIns="0" tIns="0" rIns="0" bIns="0" rtlCol="0" anchor="ctr">
            <a:noAutofit/>
          </a:bodyPr>
          <a:lstStyle>
            <a:defPPr>
              <a:defRPr lang="en-US"/>
            </a:defPPr>
            <a:lvl1pPr marL="0" algn="r" defTabSz="779069" rtl="0" eaLnBrk="1" latinLnBrk="0" hangingPunct="1">
              <a:defRPr sz="1100" b="1" kern="1200">
                <a:solidFill>
                  <a:schemeClr val="accent6">
                    <a:lumMod val="75000"/>
                  </a:schemeClr>
                </a:solidFill>
                <a:latin typeface="+mn-lt"/>
                <a:ea typeface="+mn-ea"/>
                <a:cs typeface="Arial" panose="020B0604020202020204" pitchFamily="34" charset="0"/>
              </a:defRPr>
            </a:lvl1pPr>
            <a:lvl2pPr marL="389534" algn="l" defTabSz="779069" rtl="0" eaLnBrk="1" latinLnBrk="0" hangingPunct="1">
              <a:defRPr sz="1534" kern="1200">
                <a:solidFill>
                  <a:schemeClr val="tx1"/>
                </a:solidFill>
                <a:latin typeface="+mn-lt"/>
                <a:ea typeface="+mn-ea"/>
                <a:cs typeface="+mn-cs"/>
              </a:defRPr>
            </a:lvl2pPr>
            <a:lvl3pPr marL="779069" algn="l" defTabSz="779069" rtl="0" eaLnBrk="1" latinLnBrk="0" hangingPunct="1">
              <a:defRPr sz="1534" kern="1200">
                <a:solidFill>
                  <a:schemeClr val="tx1"/>
                </a:solidFill>
                <a:latin typeface="+mn-lt"/>
                <a:ea typeface="+mn-ea"/>
                <a:cs typeface="+mn-cs"/>
              </a:defRPr>
            </a:lvl3pPr>
            <a:lvl4pPr marL="1168603" algn="l" defTabSz="779069" rtl="0" eaLnBrk="1" latinLnBrk="0" hangingPunct="1">
              <a:defRPr sz="1534" kern="1200">
                <a:solidFill>
                  <a:schemeClr val="tx1"/>
                </a:solidFill>
                <a:latin typeface="+mn-lt"/>
                <a:ea typeface="+mn-ea"/>
                <a:cs typeface="+mn-cs"/>
              </a:defRPr>
            </a:lvl4pPr>
            <a:lvl5pPr marL="1558138" algn="l" defTabSz="779069" rtl="0" eaLnBrk="1" latinLnBrk="0" hangingPunct="1">
              <a:defRPr sz="1534" kern="1200">
                <a:solidFill>
                  <a:schemeClr val="tx1"/>
                </a:solidFill>
                <a:latin typeface="+mn-lt"/>
                <a:ea typeface="+mn-ea"/>
                <a:cs typeface="+mn-cs"/>
              </a:defRPr>
            </a:lvl5pPr>
            <a:lvl6pPr marL="1947672" algn="l" defTabSz="779069" rtl="0" eaLnBrk="1" latinLnBrk="0" hangingPunct="1">
              <a:defRPr sz="1534" kern="1200">
                <a:solidFill>
                  <a:schemeClr val="tx1"/>
                </a:solidFill>
                <a:latin typeface="+mn-lt"/>
                <a:ea typeface="+mn-ea"/>
                <a:cs typeface="+mn-cs"/>
              </a:defRPr>
            </a:lvl6pPr>
            <a:lvl7pPr marL="2337206" algn="l" defTabSz="779069" rtl="0" eaLnBrk="1" latinLnBrk="0" hangingPunct="1">
              <a:defRPr sz="1534" kern="1200">
                <a:solidFill>
                  <a:schemeClr val="tx1"/>
                </a:solidFill>
                <a:latin typeface="+mn-lt"/>
                <a:ea typeface="+mn-ea"/>
                <a:cs typeface="+mn-cs"/>
              </a:defRPr>
            </a:lvl7pPr>
            <a:lvl8pPr marL="2726741" algn="l" defTabSz="779069" rtl="0" eaLnBrk="1" latinLnBrk="0" hangingPunct="1">
              <a:defRPr sz="1534" kern="1200">
                <a:solidFill>
                  <a:schemeClr val="tx1"/>
                </a:solidFill>
                <a:latin typeface="+mn-lt"/>
                <a:ea typeface="+mn-ea"/>
                <a:cs typeface="+mn-cs"/>
              </a:defRPr>
            </a:lvl8pPr>
            <a:lvl9pPr marL="3116275" algn="l" defTabSz="779069" rtl="0" eaLnBrk="1" latinLnBrk="0" hangingPunct="1">
              <a:defRPr sz="1534" kern="1200">
                <a:solidFill>
                  <a:schemeClr val="tx1"/>
                </a:solidFill>
                <a:latin typeface="+mn-lt"/>
                <a:ea typeface="+mn-ea"/>
                <a:cs typeface="+mn-cs"/>
              </a:defRPr>
            </a:lvl9pPr>
          </a:lstStyle>
          <a:p>
            <a:pPr marL="0" marR="0" lvl="0" indent="0" algn="r" defTabSz="779069" rtl="0" eaLnBrk="1" fontAlgn="auto" latinLnBrk="0" hangingPunct="1">
              <a:lnSpc>
                <a:spcPct val="100000"/>
              </a:lnSpc>
              <a:spcBef>
                <a:spcPts val="0"/>
              </a:spcBef>
              <a:spcAft>
                <a:spcPts val="0"/>
              </a:spcAft>
              <a:buClrTx/>
              <a:buSzTx/>
              <a:buFontTx/>
              <a:buNone/>
              <a:tabLst/>
              <a:defRPr/>
            </a:pPr>
            <a:fld id="{D80659BF-CB79-4A8E-8A5E-9707540CF6F7}"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4</a:t>
            </a:fld>
            <a:endParaRPr kumimoji="0" lang="en-US" sz="1100" b="1" i="0" u="none" strike="noStrike" kern="1200" cap="none" spc="0" normalizeH="0" baseline="0" noProof="0">
              <a:ln>
                <a:noFill/>
              </a:ln>
              <a:solidFill>
                <a:srgbClr val="93A5A5">
                  <a:lumMod val="75000"/>
                </a:srgb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881984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a:extLst>
              <a:ext uri="{FF2B5EF4-FFF2-40B4-BE49-F238E27FC236}">
                <a16:creationId xmlns:a16="http://schemas.microsoft.com/office/drawing/2014/main" id="{A70182FC-7047-84B9-3F22-1C7DFB321AC2}"/>
              </a:ext>
            </a:extLst>
          </p:cNvPr>
          <p:cNvPicPr>
            <a:picLocks noGrp="1" noChangeAspect="1"/>
          </p:cNvPicPr>
          <p:nvPr>
            <p:ph sz="quarter" idx="15"/>
          </p:nvPr>
        </p:nvPicPr>
        <p:blipFill>
          <a:blip r:embed="rId3"/>
          <a:stretch>
            <a:fillRect/>
          </a:stretch>
        </p:blipFill>
        <p:spPr>
          <a:xfrm>
            <a:off x="468659" y="1321448"/>
            <a:ext cx="10390277" cy="4519908"/>
          </a:xfrm>
        </p:spPr>
      </p:pic>
      <p:sp>
        <p:nvSpPr>
          <p:cNvPr id="3" name="Title 2">
            <a:extLst>
              <a:ext uri="{FF2B5EF4-FFF2-40B4-BE49-F238E27FC236}">
                <a16:creationId xmlns:a16="http://schemas.microsoft.com/office/drawing/2014/main" id="{B29C8709-0267-B18A-7C06-3C46C46C4229}"/>
              </a:ext>
            </a:extLst>
          </p:cNvPr>
          <p:cNvSpPr>
            <a:spLocks noGrp="1"/>
          </p:cNvSpPr>
          <p:nvPr>
            <p:ph type="title"/>
          </p:nvPr>
        </p:nvSpPr>
        <p:spPr/>
        <p:txBody>
          <a:bodyPr/>
          <a:lstStyle/>
          <a:p>
            <a:r>
              <a:rPr lang="en-US"/>
              <a:t>Expertise</a:t>
            </a:r>
          </a:p>
        </p:txBody>
      </p:sp>
      <p:sp>
        <p:nvSpPr>
          <p:cNvPr id="5" name="Slide Number Placeholder 4">
            <a:extLst>
              <a:ext uri="{FF2B5EF4-FFF2-40B4-BE49-F238E27FC236}">
                <a16:creationId xmlns:a16="http://schemas.microsoft.com/office/drawing/2014/main" id="{5A8CEEFF-E8FF-CEC8-DA5B-7A351E0D5F02}"/>
              </a:ext>
            </a:extLst>
          </p:cNvPr>
          <p:cNvSpPr>
            <a:spLocks noGrp="1"/>
          </p:cNvSpPr>
          <p:nvPr>
            <p:ph type="sldNum" sz="quarter" idx="17"/>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D80659BF-CB79-4A8E-8A5E-9707540CF6F7}"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5</a:t>
            </a:fld>
            <a:endParaRPr kumimoji="0" lang="en-US" sz="1100" b="1" i="0" u="none" strike="noStrike" kern="1200" cap="none" spc="0" normalizeH="0" baseline="0" noProof="0">
              <a:ln>
                <a:noFill/>
              </a:ln>
              <a:solidFill>
                <a:srgbClr val="93A5A5">
                  <a:lumMod val="75000"/>
                </a:srgbClr>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807809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6E80A035-BEA5-5023-0AB1-65BBC47C98B2}"/>
              </a:ext>
            </a:extLst>
          </p:cNvPr>
          <p:cNvSpPr>
            <a:spLocks noGrp="1"/>
          </p:cNvSpPr>
          <p:nvPr>
            <p:ph sz="quarter" idx="15"/>
          </p:nvPr>
        </p:nvSpPr>
        <p:spPr/>
        <p:txBody>
          <a:bodyPr/>
          <a:lstStyle/>
          <a:p>
            <a:pPr lvl="1"/>
            <a:r>
              <a:rPr lang="en-US" dirty="0"/>
              <a:t>Our Objective:</a:t>
            </a:r>
          </a:p>
          <a:p>
            <a:pPr lvl="3"/>
            <a:r>
              <a:rPr lang="en-US" dirty="0"/>
              <a:t>Moss Adams promises a forward-looking, holistic experience to our clients.</a:t>
            </a:r>
          </a:p>
          <a:p>
            <a:pPr lvl="3"/>
            <a:r>
              <a:rPr lang="en-US" dirty="0"/>
              <a:t>Our goal is to focus on our clients’ needs rather than our own. By harnessing the collective expertise of the firm and utilizing our deep industry knowledge, we operate as true advisors to our clients.</a:t>
            </a:r>
          </a:p>
          <a:p>
            <a:pPr lvl="3"/>
            <a:r>
              <a:rPr lang="en-US" dirty="0"/>
              <a:t>The only way our capabilities become actionable is by ensuring all our processes and structures are designed to meet our clients’ need at every level. </a:t>
            </a:r>
          </a:p>
        </p:txBody>
      </p:sp>
      <p:sp>
        <p:nvSpPr>
          <p:cNvPr id="3" name="Title 2">
            <a:extLst>
              <a:ext uri="{FF2B5EF4-FFF2-40B4-BE49-F238E27FC236}">
                <a16:creationId xmlns:a16="http://schemas.microsoft.com/office/drawing/2014/main" id="{55726415-DE17-952F-E18D-82C66F321720}"/>
              </a:ext>
            </a:extLst>
          </p:cNvPr>
          <p:cNvSpPr>
            <a:spLocks noGrp="1"/>
          </p:cNvSpPr>
          <p:nvPr>
            <p:ph type="title"/>
          </p:nvPr>
        </p:nvSpPr>
        <p:spPr/>
        <p:txBody>
          <a:bodyPr/>
          <a:lstStyle/>
          <a:p>
            <a:r>
              <a:rPr lang="en-US" dirty="0"/>
              <a:t>Client Centric Advisory Firm</a:t>
            </a:r>
          </a:p>
        </p:txBody>
      </p:sp>
      <p:sp>
        <p:nvSpPr>
          <p:cNvPr id="4" name="Slide Number Placeholder 3">
            <a:extLst>
              <a:ext uri="{FF2B5EF4-FFF2-40B4-BE49-F238E27FC236}">
                <a16:creationId xmlns:a16="http://schemas.microsoft.com/office/drawing/2014/main" id="{0FDBD5FD-22EC-16D1-0B6C-C684D25ECCEB}"/>
              </a:ext>
            </a:extLst>
          </p:cNvPr>
          <p:cNvSpPr>
            <a:spLocks noGrp="1"/>
          </p:cNvSpPr>
          <p:nvPr>
            <p:ph type="sldNum" sz="quarter" idx="37"/>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D80659BF-CB79-4A8E-8A5E-9707540CF6F7}"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6</a:t>
            </a:fld>
            <a:endParaRPr kumimoji="0" lang="en-US" sz="1100" b="1" i="0" u="none" strike="noStrike" kern="1200" cap="none" spc="0" normalizeH="0" baseline="0" noProof="0" dirty="0">
              <a:ln>
                <a:noFill/>
              </a:ln>
              <a:solidFill>
                <a:srgbClr val="93A5A5">
                  <a:lumMod val="75000"/>
                </a:srgbClr>
              </a:solidFill>
              <a:effectLst/>
              <a:uLnTx/>
              <a:uFillTx/>
              <a:latin typeface="Arial"/>
              <a:ea typeface="+mn-ea"/>
              <a:cs typeface="Arial" panose="020B0604020202020204" pitchFamily="34" charset="0"/>
            </a:endParaRPr>
          </a:p>
        </p:txBody>
      </p:sp>
      <p:pic>
        <p:nvPicPr>
          <p:cNvPr id="36" name="Picture Placeholder 35" descr="Hot air balloons in the sky&#10;&#10;Description automatically generated">
            <a:extLst>
              <a:ext uri="{FF2B5EF4-FFF2-40B4-BE49-F238E27FC236}">
                <a16:creationId xmlns:a16="http://schemas.microsoft.com/office/drawing/2014/main" id="{A69410B1-F409-56DD-A566-4715D335AC71}"/>
              </a:ext>
            </a:extLst>
          </p:cNvPr>
          <p:cNvPicPr>
            <a:picLocks noGrp="1" noChangeAspect="1"/>
          </p:cNvPicPr>
          <p:nvPr>
            <p:ph type="pic" sz="quarter" idx="35"/>
          </p:nvPr>
        </p:nvPicPr>
        <p:blipFill>
          <a:blip r:embed="rId3" cstate="print">
            <a:extLst>
              <a:ext uri="{28A0092B-C50C-407E-A947-70E740481C1C}">
                <a14:useLocalDpi xmlns:a14="http://schemas.microsoft.com/office/drawing/2010/main" val="0"/>
              </a:ext>
            </a:extLst>
          </a:blip>
          <a:srcRect l="246" r="246"/>
          <a:stretch>
            <a:fillRect/>
          </a:stretch>
        </p:blipFill>
        <p:spPr/>
      </p:pic>
    </p:spTree>
    <p:extLst>
      <p:ext uri="{BB962C8B-B14F-4D97-AF65-F5344CB8AC3E}">
        <p14:creationId xmlns:p14="http://schemas.microsoft.com/office/powerpoint/2010/main" val="2056213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685A072-DD69-3D24-F0AB-16A2DF6DC03B}"/>
              </a:ext>
            </a:extLst>
          </p:cNvPr>
          <p:cNvSpPr>
            <a:spLocks noGrp="1"/>
          </p:cNvSpPr>
          <p:nvPr>
            <p:ph type="sldNum" sz="quarter" idx="14"/>
          </p:nvPr>
        </p:nvSpPr>
        <p:spPr/>
        <p:txBody>
          <a:bodyPr/>
          <a:lstStyle/>
          <a:p>
            <a:pPr marL="0" marR="0" lvl="0" indent="0" algn="r" defTabSz="779069" rtl="0" eaLnBrk="1" fontAlgn="auto" latinLnBrk="0" hangingPunct="1">
              <a:lnSpc>
                <a:spcPct val="100000"/>
              </a:lnSpc>
              <a:spcBef>
                <a:spcPts val="0"/>
              </a:spcBef>
              <a:spcAft>
                <a:spcPts val="0"/>
              </a:spcAft>
              <a:buClrTx/>
              <a:buSzTx/>
              <a:buFontTx/>
              <a:buNone/>
              <a:tabLst/>
              <a:defRPr/>
            </a:pPr>
            <a:fld id="{D80659BF-CB79-4A8E-8A5E-9707540CF6F7}" type="slidenum">
              <a:rPr kumimoji="0" lang="en-US" sz="1100" b="1" i="0" u="none" strike="noStrike" kern="1200" cap="none" spc="0" normalizeH="0" baseline="0" noProof="0" smtClean="0">
                <a:ln>
                  <a:noFill/>
                </a:ln>
                <a:solidFill>
                  <a:srgbClr val="93A5A5">
                    <a:lumMod val="75000"/>
                  </a:srgbClr>
                </a:solidFill>
                <a:effectLst/>
                <a:uLnTx/>
                <a:uFillTx/>
                <a:latin typeface="Arial"/>
                <a:ea typeface="+mn-ea"/>
                <a:cs typeface="Arial" panose="020B0604020202020204" pitchFamily="34" charset="0"/>
              </a:rPr>
              <a:pPr marL="0" marR="0" lvl="0" indent="0" algn="r" defTabSz="779069" rtl="0" eaLnBrk="1" fontAlgn="auto" latinLnBrk="0" hangingPunct="1">
                <a:lnSpc>
                  <a:spcPct val="100000"/>
                </a:lnSpc>
                <a:spcBef>
                  <a:spcPts val="0"/>
                </a:spcBef>
                <a:spcAft>
                  <a:spcPts val="0"/>
                </a:spcAft>
                <a:buClrTx/>
                <a:buSzTx/>
                <a:buFontTx/>
                <a:buNone/>
                <a:tabLst/>
                <a:defRPr/>
              </a:pPr>
              <a:t>7</a:t>
            </a:fld>
            <a:endParaRPr kumimoji="0" lang="en-US" sz="1100" b="1" i="0" u="none" strike="noStrike" kern="1200" cap="none" spc="0" normalizeH="0" baseline="0" noProof="0">
              <a:ln>
                <a:noFill/>
              </a:ln>
              <a:solidFill>
                <a:srgbClr val="93A5A5">
                  <a:lumMod val="75000"/>
                </a:srgbClr>
              </a:solidFill>
              <a:effectLst/>
              <a:uLnTx/>
              <a:uFillTx/>
              <a:latin typeface="Arial"/>
              <a:ea typeface="+mn-ea"/>
              <a:cs typeface="Arial" panose="020B0604020202020204" pitchFamily="34" charset="0"/>
            </a:endParaRPr>
          </a:p>
        </p:txBody>
      </p:sp>
      <p:pic>
        <p:nvPicPr>
          <p:cNvPr id="8" name="Picture 7" descr="A chart of health care consulting&#10;&#10;Description automatically generated">
            <a:extLst>
              <a:ext uri="{FF2B5EF4-FFF2-40B4-BE49-F238E27FC236}">
                <a16:creationId xmlns:a16="http://schemas.microsoft.com/office/drawing/2014/main" id="{9F349C8C-FAFA-A301-C003-26954911A742}"/>
              </a:ext>
            </a:extLst>
          </p:cNvPr>
          <p:cNvPicPr>
            <a:picLocks noChangeAspect="1"/>
          </p:cNvPicPr>
          <p:nvPr/>
        </p:nvPicPr>
        <p:blipFill>
          <a:blip r:embed="rId2"/>
          <a:stretch>
            <a:fillRect/>
          </a:stretch>
        </p:blipFill>
        <p:spPr>
          <a:xfrm>
            <a:off x="4334795" y="134124"/>
            <a:ext cx="6879100" cy="6132888"/>
          </a:xfrm>
          <a:prstGeom prst="rect">
            <a:avLst/>
          </a:prstGeom>
        </p:spPr>
      </p:pic>
      <p:sp>
        <p:nvSpPr>
          <p:cNvPr id="12" name="TextBox 11">
            <a:extLst>
              <a:ext uri="{FF2B5EF4-FFF2-40B4-BE49-F238E27FC236}">
                <a16:creationId xmlns:a16="http://schemas.microsoft.com/office/drawing/2014/main" id="{1E2E8F94-1FB5-7622-048F-94E14BBE4D8A}"/>
              </a:ext>
            </a:extLst>
          </p:cNvPr>
          <p:cNvSpPr txBox="1"/>
          <p:nvPr/>
        </p:nvSpPr>
        <p:spPr>
          <a:xfrm>
            <a:off x="381779" y="3097865"/>
            <a:ext cx="3457828" cy="1477328"/>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779069" rtl="0" eaLnBrk="1" fontAlgn="auto" latinLnBrk="0" hangingPunct="1">
              <a:lnSpc>
                <a:spcPct val="100000"/>
              </a:lnSpc>
              <a:spcBef>
                <a:spcPts val="0"/>
              </a:spcBef>
              <a:spcAft>
                <a:spcPts val="400"/>
              </a:spcAft>
              <a:buClrTx/>
              <a:buSzTx/>
              <a:buFontTx/>
              <a:buNone/>
              <a:tabLst/>
              <a:defRPr/>
            </a:pPr>
            <a:r>
              <a:rPr kumimoji="0" lang="en-US" sz="1600" b="0" i="0" u="none" strike="noStrike" kern="1200" cap="none" spc="0" normalizeH="0" baseline="0" noProof="0">
                <a:ln>
                  <a:noFill/>
                </a:ln>
                <a:solidFill>
                  <a:srgbClr val="0E3837"/>
                </a:solidFill>
                <a:effectLst/>
                <a:uLnTx/>
                <a:uFillTx/>
                <a:latin typeface="Arial"/>
                <a:ea typeface="+mn-ea"/>
                <a:cs typeface="Arial"/>
              </a:rPr>
              <a:t>Audit and tax are vital. But you have complex needs that go beyond these core functions. Our dedicated health care consulting team provides a range of services to address all emerging needs—both now and in the future.</a:t>
            </a:r>
            <a:endParaRPr kumimoji="0" lang="en-US" sz="1600" b="0" i="0" u="none" strike="noStrike" kern="1200" cap="none" spc="0" normalizeH="0" baseline="0" noProof="0">
              <a:ln>
                <a:noFill/>
              </a:ln>
              <a:solidFill>
                <a:srgbClr val="0E3837"/>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DD45BE55-7E7F-44EA-8B18-D7ED5C4218D2}"/>
              </a:ext>
            </a:extLst>
          </p:cNvPr>
          <p:cNvSpPr txBox="1"/>
          <p:nvPr/>
        </p:nvSpPr>
        <p:spPr>
          <a:xfrm>
            <a:off x="381778" y="599938"/>
            <a:ext cx="3371672" cy="1703030"/>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779069" rtl="0" eaLnBrk="1" fontAlgn="auto" latinLnBrk="0" hangingPunct="1">
              <a:lnSpc>
                <a:spcPct val="100000"/>
              </a:lnSpc>
              <a:spcBef>
                <a:spcPts val="0"/>
              </a:spcBef>
              <a:spcAft>
                <a:spcPts val="400"/>
              </a:spcAft>
              <a:buClrTx/>
              <a:buSzTx/>
              <a:buFontTx/>
              <a:buNone/>
              <a:tabLst/>
              <a:defRPr/>
            </a:pPr>
            <a:endParaRPr kumimoji="0" lang="en-US" sz="2400" b="0" i="0" u="none" strike="noStrike" kern="1200" cap="none" spc="0" normalizeH="0" baseline="0" noProof="0">
              <a:ln>
                <a:noFill/>
              </a:ln>
              <a:solidFill>
                <a:srgbClr val="0E3837"/>
              </a:solidFill>
              <a:effectLst/>
              <a:uLnTx/>
              <a:uFillTx/>
              <a:latin typeface="Georgia"/>
              <a:ea typeface="+mn-ea"/>
              <a:cs typeface="Arial"/>
            </a:endParaRPr>
          </a:p>
          <a:p>
            <a:pPr marL="0" marR="0" lvl="0" indent="0" algn="l" defTabSz="779069" rtl="0" eaLnBrk="1" fontAlgn="auto" latinLnBrk="0" hangingPunct="1">
              <a:lnSpc>
                <a:spcPct val="100000"/>
              </a:lnSpc>
              <a:spcBef>
                <a:spcPts val="0"/>
              </a:spcBef>
              <a:spcAft>
                <a:spcPts val="400"/>
              </a:spcAft>
              <a:buClrTx/>
              <a:buSzTx/>
              <a:buFontTx/>
              <a:buNone/>
              <a:tabLst/>
              <a:defRPr/>
            </a:pPr>
            <a:endParaRPr kumimoji="0" lang="en-US" sz="2400" b="0" i="0" u="none" strike="noStrike" kern="1200" cap="none" spc="0" normalizeH="0" baseline="0" noProof="0">
              <a:ln>
                <a:noFill/>
              </a:ln>
              <a:solidFill>
                <a:srgbClr val="0E3837"/>
              </a:solidFill>
              <a:effectLst/>
              <a:uLnTx/>
              <a:uFillTx/>
              <a:latin typeface="Georgia"/>
              <a:ea typeface="+mn-ea"/>
              <a:cs typeface="Arial"/>
            </a:endParaRPr>
          </a:p>
          <a:p>
            <a:pPr marL="0" marR="0" lvl="0" indent="0" algn="l" defTabSz="779069" rtl="0" eaLnBrk="1" fontAlgn="auto" latinLnBrk="0" hangingPunct="1">
              <a:lnSpc>
                <a:spcPct val="100000"/>
              </a:lnSpc>
              <a:spcBef>
                <a:spcPts val="0"/>
              </a:spcBef>
              <a:spcAft>
                <a:spcPts val="400"/>
              </a:spcAft>
              <a:buClrTx/>
              <a:buSzTx/>
              <a:buFontTx/>
              <a:buNone/>
              <a:tabLst/>
              <a:defRPr/>
            </a:pPr>
            <a:r>
              <a:rPr kumimoji="0" lang="en-US" sz="2800" b="0" i="0" u="none" strike="noStrike" kern="1200" cap="none" spc="0" normalizeH="0" baseline="0" noProof="0">
                <a:ln>
                  <a:noFill/>
                </a:ln>
                <a:solidFill>
                  <a:srgbClr val="0E3837"/>
                </a:solidFill>
                <a:effectLst/>
                <a:uLnTx/>
                <a:uFillTx/>
                <a:latin typeface="Georgia"/>
                <a:ea typeface="+mn-ea"/>
                <a:cs typeface="Arial"/>
              </a:rPr>
              <a:t>Health Care Consulting </a:t>
            </a:r>
            <a:r>
              <a:rPr kumimoji="0" lang="en-US" sz="2400" b="0" i="0" u="none" strike="noStrike" kern="1200" cap="none" spc="0" normalizeH="0" baseline="0" noProof="0">
                <a:ln>
                  <a:noFill/>
                </a:ln>
                <a:solidFill>
                  <a:srgbClr val="E5E1DB"/>
                </a:solidFill>
                <a:effectLst/>
                <a:uLnTx/>
                <a:uFillTx/>
                <a:latin typeface="Georgia"/>
                <a:ea typeface="+mn-ea"/>
                <a:cs typeface="Arial"/>
              </a:rPr>
              <a:t>Care </a:t>
            </a:r>
            <a:endParaRPr kumimoji="0" lang="en-US" sz="2400" b="0" i="0" u="none" strike="noStrike" kern="1200" cap="none" spc="0" normalizeH="0" baseline="0" noProof="0">
              <a:ln>
                <a:noFill/>
              </a:ln>
              <a:solidFill>
                <a:srgbClr val="E5E1DB"/>
              </a:solidFill>
              <a:effectLst/>
              <a:uLnTx/>
              <a:uFillTx/>
              <a:latin typeface="Georgia"/>
              <a:ea typeface="+mn-ea"/>
              <a:cs typeface="Arial" panose="020B0604020202020204" pitchFamily="34" charset="0"/>
            </a:endParaRPr>
          </a:p>
        </p:txBody>
      </p:sp>
    </p:spTree>
    <p:extLst>
      <p:ext uri="{BB962C8B-B14F-4D97-AF65-F5344CB8AC3E}">
        <p14:creationId xmlns:p14="http://schemas.microsoft.com/office/powerpoint/2010/main" val="227868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57BA849-8006-44FA-9615-79C0F42019DF}"/>
              </a:ext>
            </a:extLst>
          </p:cNvPr>
          <p:cNvSpPr>
            <a:spLocks noGrp="1"/>
          </p:cNvSpPr>
          <p:nvPr>
            <p:ph type="sldNum" sz="quarter" idx="37"/>
          </p:nvPr>
        </p:nvSpPr>
        <p:spPr/>
        <p:txBody>
          <a:bodyPr/>
          <a:lstStyle/>
          <a:p>
            <a:fld id="{D80659BF-CB79-4A8E-8A5E-9707540CF6F7}" type="slidenum">
              <a:rPr lang="en-US" smtClean="0"/>
              <a:pPr/>
              <a:t>8</a:t>
            </a:fld>
            <a:endParaRPr lang="en-US"/>
          </a:p>
        </p:txBody>
      </p:sp>
      <p:pic>
        <p:nvPicPr>
          <p:cNvPr id="10" name="Picture Placeholder 9" descr="A person walking on a rope&#10;&#10;Description automatically generated">
            <a:extLst>
              <a:ext uri="{FF2B5EF4-FFF2-40B4-BE49-F238E27FC236}">
                <a16:creationId xmlns:a16="http://schemas.microsoft.com/office/drawing/2014/main" id="{86A2B237-EFE2-4B15-8F87-1696328A2BBA}"/>
              </a:ext>
            </a:extLst>
          </p:cNvPr>
          <p:cNvPicPr>
            <a:picLocks noGrp="1" noChangeAspect="1"/>
          </p:cNvPicPr>
          <p:nvPr>
            <p:ph type="pic" sz="quarter" idx="35"/>
          </p:nvPr>
        </p:nvPicPr>
        <p:blipFill>
          <a:blip r:embed="rId2">
            <a:extLst>
              <a:ext uri="{28A0092B-C50C-407E-A947-70E740481C1C}">
                <a14:useLocalDpi xmlns:a14="http://schemas.microsoft.com/office/drawing/2010/main" val="0"/>
              </a:ext>
            </a:extLst>
          </a:blip>
          <a:srcRect t="40" b="40"/>
          <a:stretch>
            <a:fillRect/>
          </a:stretch>
        </p:blipFill>
        <p:spPr/>
      </p:pic>
      <p:sp>
        <p:nvSpPr>
          <p:cNvPr id="5" name="Text Placeholder 4">
            <a:extLst>
              <a:ext uri="{FF2B5EF4-FFF2-40B4-BE49-F238E27FC236}">
                <a16:creationId xmlns:a16="http://schemas.microsoft.com/office/drawing/2014/main" id="{85980599-A597-455C-83C9-CFA3F36555D9}"/>
              </a:ext>
            </a:extLst>
          </p:cNvPr>
          <p:cNvSpPr>
            <a:spLocks noGrp="1"/>
          </p:cNvSpPr>
          <p:nvPr>
            <p:ph type="body" sz="quarter" idx="38"/>
          </p:nvPr>
        </p:nvSpPr>
        <p:spPr/>
        <p:txBody>
          <a:bodyPr/>
          <a:lstStyle/>
          <a:p>
            <a:pPr lvl="1"/>
            <a:r>
              <a:rPr lang="en-US" dirty="0"/>
              <a:t>oVerview</a:t>
            </a:r>
          </a:p>
          <a:p>
            <a:pPr lvl="2"/>
            <a:r>
              <a:rPr lang="en-US" dirty="0"/>
              <a:t>Current ED operating environment</a:t>
            </a:r>
          </a:p>
        </p:txBody>
      </p:sp>
      <p:sp>
        <p:nvSpPr>
          <p:cNvPr id="6" name="Text Placeholder 5">
            <a:extLst>
              <a:ext uri="{FF2B5EF4-FFF2-40B4-BE49-F238E27FC236}">
                <a16:creationId xmlns:a16="http://schemas.microsoft.com/office/drawing/2014/main" id="{CE9D6506-8D19-4EC5-83D7-7D7D853828F0}"/>
              </a:ext>
            </a:extLst>
          </p:cNvPr>
          <p:cNvSpPr>
            <a:spLocks noGrp="1"/>
          </p:cNvSpPr>
          <p:nvPr>
            <p:ph type="body" sz="quarter" idx="39"/>
          </p:nvPr>
        </p:nvSpPr>
        <p:spPr/>
        <p:txBody>
          <a:bodyPr/>
          <a:lstStyle/>
          <a:p>
            <a:pPr lvl="1"/>
            <a:r>
              <a:rPr lang="en-US"/>
              <a:t>Patient Journey</a:t>
            </a:r>
          </a:p>
          <a:p>
            <a:pPr lvl="2"/>
            <a:r>
              <a:rPr lang="en-US"/>
              <a:t>Areas of risk and inefficiency in the patient journey through the ED</a:t>
            </a:r>
          </a:p>
        </p:txBody>
      </p:sp>
      <p:sp>
        <p:nvSpPr>
          <p:cNvPr id="7" name="Text Placeholder 6">
            <a:extLst>
              <a:ext uri="{FF2B5EF4-FFF2-40B4-BE49-F238E27FC236}">
                <a16:creationId xmlns:a16="http://schemas.microsoft.com/office/drawing/2014/main" id="{BC18D354-BA04-4DC8-BD3A-3521A0E0319F}"/>
              </a:ext>
            </a:extLst>
          </p:cNvPr>
          <p:cNvSpPr>
            <a:spLocks noGrp="1"/>
          </p:cNvSpPr>
          <p:nvPr>
            <p:ph type="body" sz="quarter" idx="40"/>
          </p:nvPr>
        </p:nvSpPr>
        <p:spPr/>
        <p:txBody>
          <a:bodyPr/>
          <a:lstStyle/>
          <a:p>
            <a:pPr lvl="1"/>
            <a:r>
              <a:rPr lang="en-US"/>
              <a:t>Other Considerations</a:t>
            </a:r>
          </a:p>
          <a:p>
            <a:pPr lvl="2"/>
            <a:r>
              <a:rPr lang="en-US"/>
              <a:t>Additional factors impacting your ED</a:t>
            </a:r>
          </a:p>
        </p:txBody>
      </p:sp>
      <p:sp>
        <p:nvSpPr>
          <p:cNvPr id="8" name="Text Placeholder 7">
            <a:extLst>
              <a:ext uri="{FF2B5EF4-FFF2-40B4-BE49-F238E27FC236}">
                <a16:creationId xmlns:a16="http://schemas.microsoft.com/office/drawing/2014/main" id="{63659A2C-9B7F-4841-A2DE-72049710B1A6}"/>
              </a:ext>
            </a:extLst>
          </p:cNvPr>
          <p:cNvSpPr>
            <a:spLocks noGrp="1"/>
          </p:cNvSpPr>
          <p:nvPr>
            <p:ph type="body" sz="quarter" idx="41"/>
          </p:nvPr>
        </p:nvSpPr>
        <p:spPr/>
        <p:txBody>
          <a:bodyPr/>
          <a:lstStyle/>
          <a:p>
            <a:pPr lvl="1"/>
            <a:r>
              <a:rPr lang="en-US"/>
              <a:t>Our approach</a:t>
            </a:r>
          </a:p>
          <a:p>
            <a:pPr lvl="2"/>
            <a:r>
              <a:rPr lang="en-US"/>
              <a:t>How Moss Adams can help your organization mitigate risks</a:t>
            </a:r>
          </a:p>
        </p:txBody>
      </p:sp>
      <p:sp>
        <p:nvSpPr>
          <p:cNvPr id="9" name="Text Placeholder 8">
            <a:extLst>
              <a:ext uri="{FF2B5EF4-FFF2-40B4-BE49-F238E27FC236}">
                <a16:creationId xmlns:a16="http://schemas.microsoft.com/office/drawing/2014/main" id="{CBFD5FE1-4D11-4F2F-8FAC-9908400C834C}"/>
              </a:ext>
            </a:extLst>
          </p:cNvPr>
          <p:cNvSpPr>
            <a:spLocks noGrp="1"/>
          </p:cNvSpPr>
          <p:nvPr>
            <p:ph type="body" sz="quarter" idx="42"/>
          </p:nvPr>
        </p:nvSpPr>
        <p:spPr/>
        <p:txBody>
          <a:bodyPr/>
          <a:lstStyle/>
          <a:p>
            <a:pPr lvl="1"/>
            <a:r>
              <a:rPr lang="en-US"/>
              <a:t>Q&amp;A</a:t>
            </a:r>
          </a:p>
          <a:p>
            <a:pPr lvl="2"/>
            <a:r>
              <a:rPr lang="en-US"/>
              <a:t>Questions, comments, etc.</a:t>
            </a:r>
          </a:p>
        </p:txBody>
      </p:sp>
    </p:spTree>
    <p:extLst>
      <p:ext uri="{BB962C8B-B14F-4D97-AF65-F5344CB8AC3E}">
        <p14:creationId xmlns:p14="http://schemas.microsoft.com/office/powerpoint/2010/main" val="2719883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73853D7D-B109-1E47-73F1-9AFD2C0741AF}"/>
              </a:ext>
            </a:extLst>
          </p:cNvPr>
          <p:cNvSpPr>
            <a:spLocks noGrp="1"/>
          </p:cNvSpPr>
          <p:nvPr>
            <p:ph sz="quarter" idx="15"/>
          </p:nvPr>
        </p:nvSpPr>
        <p:spPr/>
        <p:txBody>
          <a:bodyPr/>
          <a:lstStyle/>
          <a:p>
            <a:pPr marL="285750" indent="-285750">
              <a:spcBef>
                <a:spcPts val="0"/>
              </a:spcBef>
              <a:spcAft>
                <a:spcPts val="643"/>
              </a:spcAft>
              <a:buFont typeface="Arial" panose="020B0604020202020204" pitchFamily="34" charset="0"/>
              <a:buChar char="•"/>
            </a:pPr>
            <a:r>
              <a:rPr lang="en-US" sz="1700" dirty="0">
                <a:solidFill>
                  <a:schemeClr val="tx1"/>
                </a:solidFill>
                <a:latin typeface="+mn-lt"/>
              </a:rPr>
              <a:t>Discuss the impacts of throughput issues and inefficiencies in your Emergency Department:</a:t>
            </a:r>
          </a:p>
          <a:p>
            <a:pPr marL="746125" lvl="3" indent="-285750">
              <a:spcAft>
                <a:spcPts val="643"/>
              </a:spcAft>
            </a:pPr>
            <a:r>
              <a:rPr lang="en-US" sz="1700" dirty="0">
                <a:latin typeface="+mn-lt"/>
              </a:rPr>
              <a:t>Long length of stay</a:t>
            </a:r>
          </a:p>
          <a:p>
            <a:pPr marL="746125" lvl="3" indent="-285750">
              <a:spcAft>
                <a:spcPts val="643"/>
              </a:spcAft>
            </a:pPr>
            <a:r>
              <a:rPr lang="en-US" sz="1700" dirty="0">
                <a:latin typeface="+mn-lt"/>
              </a:rPr>
              <a:t>Patients left without being seen</a:t>
            </a:r>
          </a:p>
          <a:p>
            <a:pPr marL="746125" lvl="3" indent="-285750">
              <a:spcAft>
                <a:spcPts val="643"/>
              </a:spcAft>
            </a:pPr>
            <a:r>
              <a:rPr lang="en-US" sz="1700" dirty="0">
                <a:latin typeface="+mn-lt"/>
              </a:rPr>
              <a:t>Boarders</a:t>
            </a:r>
          </a:p>
          <a:p>
            <a:pPr marL="746125" lvl="3" indent="-285750">
              <a:spcAft>
                <a:spcPts val="643"/>
              </a:spcAft>
            </a:pPr>
            <a:r>
              <a:rPr lang="en-US" sz="1700" dirty="0">
                <a:latin typeface="+mn-lt"/>
              </a:rPr>
              <a:t>Overcrowding</a:t>
            </a:r>
          </a:p>
          <a:p>
            <a:pPr marL="285750" indent="-285750">
              <a:spcBef>
                <a:spcPts val="0"/>
              </a:spcBef>
              <a:spcAft>
                <a:spcPts val="643"/>
              </a:spcAft>
              <a:buFont typeface="Arial" panose="020B0604020202020204" pitchFamily="34" charset="0"/>
              <a:buChar char="•"/>
            </a:pPr>
            <a:r>
              <a:rPr lang="en-US" sz="1700" dirty="0">
                <a:solidFill>
                  <a:schemeClr val="tx1"/>
                </a:solidFill>
                <a:latin typeface="+mn-lt"/>
              </a:rPr>
              <a:t>Describe how length of stay and patient departures before being seen impact the hospital’s bottom line</a:t>
            </a:r>
          </a:p>
          <a:p>
            <a:pPr marL="285750" indent="-285750">
              <a:spcBef>
                <a:spcPts val="0"/>
              </a:spcBef>
              <a:spcAft>
                <a:spcPts val="643"/>
              </a:spcAft>
              <a:buFont typeface="Arial" panose="020B0604020202020204" pitchFamily="34" charset="0"/>
              <a:buChar char="•"/>
            </a:pPr>
            <a:r>
              <a:rPr lang="en-US" sz="1700" dirty="0">
                <a:solidFill>
                  <a:schemeClr val="tx1"/>
                </a:solidFill>
                <a:latin typeface="+mn-lt"/>
              </a:rPr>
              <a:t>List major factors contributing to overcrowding in the Emergency Department and describe the importance of front-end triage accuracy</a:t>
            </a:r>
          </a:p>
          <a:p>
            <a:pPr marL="285750" indent="-285750">
              <a:spcBef>
                <a:spcPts val="0"/>
              </a:spcBef>
              <a:spcAft>
                <a:spcPts val="643"/>
              </a:spcAft>
              <a:buFont typeface="Arial" panose="020B0604020202020204" pitchFamily="34" charset="0"/>
              <a:buChar char="•"/>
            </a:pPr>
            <a:r>
              <a:rPr lang="en-US" sz="1700" dirty="0">
                <a:solidFill>
                  <a:schemeClr val="tx1"/>
                </a:solidFill>
                <a:latin typeface="+mn-lt"/>
              </a:rPr>
              <a:t>Review best practices to mitigate risks in the Emergency Department</a:t>
            </a:r>
          </a:p>
          <a:p>
            <a:pPr marL="285750" indent="-285750">
              <a:spcBef>
                <a:spcPts val="0"/>
              </a:spcBef>
              <a:spcAft>
                <a:spcPts val="643"/>
              </a:spcAft>
              <a:buFont typeface="Arial" panose="020B0604020202020204" pitchFamily="34" charset="0"/>
              <a:buChar char="•"/>
            </a:pPr>
            <a:r>
              <a:rPr lang="en-US" sz="1700" dirty="0">
                <a:solidFill>
                  <a:schemeClr val="tx1"/>
                </a:solidFill>
                <a:latin typeface="+mn-lt"/>
              </a:rPr>
              <a:t>Describe the benefits of appropriate productivity benchmarking and how to do so</a:t>
            </a:r>
          </a:p>
          <a:p>
            <a:pPr>
              <a:spcAft>
                <a:spcPts val="643"/>
              </a:spcAft>
            </a:pPr>
            <a:endParaRPr lang="en-US" sz="1700" dirty="0">
              <a:solidFill>
                <a:schemeClr val="tx1"/>
              </a:solidFill>
              <a:latin typeface="+mn-lt"/>
            </a:endParaRPr>
          </a:p>
          <a:p>
            <a:pPr>
              <a:spcAft>
                <a:spcPts val="643"/>
              </a:spcAft>
            </a:pPr>
            <a:endParaRPr lang="en-US" sz="1700" dirty="0">
              <a:solidFill>
                <a:schemeClr val="tx1"/>
              </a:solidFill>
              <a:latin typeface="+mn-lt"/>
            </a:endParaRPr>
          </a:p>
        </p:txBody>
      </p:sp>
      <p:sp>
        <p:nvSpPr>
          <p:cNvPr id="3" name="Title 2">
            <a:extLst>
              <a:ext uri="{FF2B5EF4-FFF2-40B4-BE49-F238E27FC236}">
                <a16:creationId xmlns:a16="http://schemas.microsoft.com/office/drawing/2014/main" id="{85C13B3C-4561-44A7-B49E-F600EE67ECF0}"/>
              </a:ext>
            </a:extLst>
          </p:cNvPr>
          <p:cNvSpPr>
            <a:spLocks noGrp="1"/>
          </p:cNvSpPr>
          <p:nvPr>
            <p:ph type="title"/>
          </p:nvPr>
        </p:nvSpPr>
        <p:spPr/>
        <p:txBody>
          <a:bodyPr/>
          <a:lstStyle/>
          <a:p>
            <a:r>
              <a:rPr lang="en-US" dirty="0"/>
              <a:t>Overview</a:t>
            </a:r>
          </a:p>
        </p:txBody>
      </p:sp>
      <p:sp>
        <p:nvSpPr>
          <p:cNvPr id="4" name="Slide Number Placeholder 3">
            <a:extLst>
              <a:ext uri="{FF2B5EF4-FFF2-40B4-BE49-F238E27FC236}">
                <a16:creationId xmlns:a16="http://schemas.microsoft.com/office/drawing/2014/main" id="{FAA16345-9760-4BB8-A6E6-492DB38A2BFD}"/>
              </a:ext>
            </a:extLst>
          </p:cNvPr>
          <p:cNvSpPr>
            <a:spLocks noGrp="1"/>
          </p:cNvSpPr>
          <p:nvPr>
            <p:ph type="sldNum" sz="quarter" idx="37"/>
          </p:nvPr>
        </p:nvSpPr>
        <p:spPr/>
        <p:txBody>
          <a:bodyPr/>
          <a:lstStyle/>
          <a:p>
            <a:fld id="{D80659BF-CB79-4A8E-8A5E-9707540CF6F7}" type="slidenum">
              <a:rPr lang="en-US" smtClean="0"/>
              <a:pPr/>
              <a:t>9</a:t>
            </a:fld>
            <a:endParaRPr lang="en-US"/>
          </a:p>
        </p:txBody>
      </p:sp>
      <p:pic>
        <p:nvPicPr>
          <p:cNvPr id="12" name="Picture Placeholder 11" descr="A road going through a mountain&#10;&#10;Description automatically generated">
            <a:extLst>
              <a:ext uri="{FF2B5EF4-FFF2-40B4-BE49-F238E27FC236}">
                <a16:creationId xmlns:a16="http://schemas.microsoft.com/office/drawing/2014/main" id="{7073D26F-DCE5-40F2-9F23-3CA158AC8B59}"/>
              </a:ext>
            </a:extLst>
          </p:cNvPr>
          <p:cNvPicPr>
            <a:picLocks noGrp="1" noChangeAspect="1"/>
          </p:cNvPicPr>
          <p:nvPr>
            <p:ph type="pic" sz="quarter" idx="35"/>
          </p:nvPr>
        </p:nvPicPr>
        <p:blipFill>
          <a:blip r:embed="rId2">
            <a:extLst>
              <a:ext uri="{28A0092B-C50C-407E-A947-70E740481C1C}">
                <a14:useLocalDpi xmlns:a14="http://schemas.microsoft.com/office/drawing/2010/main" val="0"/>
              </a:ext>
            </a:extLst>
          </a:blip>
          <a:srcRect t="40" b="40"/>
          <a:stretch>
            <a:fillRect/>
          </a:stretch>
        </p:blipFill>
        <p:spPr/>
      </p:pic>
    </p:spTree>
    <p:extLst>
      <p:ext uri="{BB962C8B-B14F-4D97-AF65-F5344CB8AC3E}">
        <p14:creationId xmlns:p14="http://schemas.microsoft.com/office/powerpoint/2010/main" val="966360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MA Digital (RGB)">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PowerPoint Template - Computer Screen Presentation" id="{E5BCE92F-DB64-4805-9F91-A87E329325EC}" vid="{74D01D5F-0F7A-486B-8D20-B8F06A3A7F96}"/>
    </a:ext>
  </a:extLst>
</a:theme>
</file>

<file path=ppt/theme/theme2.xml><?xml version="1.0" encoding="utf-8"?>
<a:theme xmlns:a="http://schemas.openxmlformats.org/drawingml/2006/main" name="1_MA Digital (RGB)">
  <a:themeElements>
    <a:clrScheme name="MA Digital (RGB)">
      <a:dk1>
        <a:sysClr val="windowText" lastClr="000000"/>
      </a:dk1>
      <a:lt1>
        <a:sysClr val="window" lastClr="FFFFFF"/>
      </a:lt1>
      <a:dk2>
        <a:srgbClr val="0E3837"/>
      </a:dk2>
      <a:lt2>
        <a:srgbClr val="E5E1DB"/>
      </a:lt2>
      <a:accent1>
        <a:srgbClr val="0E3837"/>
      </a:accent1>
      <a:accent2>
        <a:srgbClr val="A2F434"/>
      </a:accent2>
      <a:accent3>
        <a:srgbClr val="CFC7BA"/>
      </a:accent3>
      <a:accent4>
        <a:srgbClr val="ADCCC6"/>
      </a:accent4>
      <a:accent5>
        <a:srgbClr val="004F50"/>
      </a:accent5>
      <a:accent6>
        <a:srgbClr val="93A5A5"/>
      </a:accent6>
      <a:hlink>
        <a:srgbClr val="87DB03"/>
      </a:hlink>
      <a:folHlink>
        <a:srgbClr val="0E3837"/>
      </a:folHlink>
    </a:clrScheme>
    <a:fontScheme name="MA 2017">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6350">
          <a:solidFill>
            <a:schemeClr val="accent1"/>
          </a:solidFill>
        </a:ln>
      </a:spPr>
      <a:bodyPr rtlCol="0" anchor="ctr"/>
      <a:lstStyle>
        <a:defPPr algn="ctr">
          <a:defRPr/>
        </a:defPPr>
      </a:lstStyle>
      <a:style>
        <a:lnRef idx="2">
          <a:schemeClr val="accent1"/>
        </a:lnRef>
        <a:fillRef idx="1">
          <a:schemeClr val="lt1"/>
        </a:fillRef>
        <a:effectRef idx="0">
          <a:schemeClr val="accent1"/>
        </a:effectRef>
        <a:fontRef idx="minor">
          <a:schemeClr val="dk1"/>
        </a:fontRef>
      </a:style>
    </a:spDef>
    <a:txDef>
      <a:spPr>
        <a:noFill/>
      </a:spPr>
      <a:bodyPr wrap="square" lIns="0" tIns="0" rIns="0" bIns="0" rtlCol="0">
        <a:noAutofit/>
      </a:bodyPr>
      <a:lstStyle>
        <a:defPPr marL="74613" indent="-74613">
          <a:spcAft>
            <a:spcPts val="400"/>
          </a:spcAft>
          <a:buFont typeface="Arial" panose="020B0604020202020204" pitchFamily="34" charset="0"/>
          <a:buChar char="-"/>
          <a:defRPr sz="1000" smtClean="0">
            <a:solidFill>
              <a:srgbClr val="0E3837"/>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PowerPoint Template - Computer Screen Presentation" id="{E5BCE92F-DB64-4805-9F91-A87E329325EC}" vid="{74D01D5F-0F7A-486B-8D20-B8F06A3A7F96}"/>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249daa7d-ab1b-46ea-9205-0e8180527209">
      <Terms xmlns="http://schemas.microsoft.com/office/infopath/2007/PartnerControls"/>
    </lcf76f155ced4ddcb4097134ff3c332f>
    <TaxCatchAll xmlns="6f4a5d59-b96b-4ad0-90e3-e849f4e50f3f"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3A4CF22098AC9641965E2BF46C62224E" ma:contentTypeVersion="11" ma:contentTypeDescription="Create a new document." ma:contentTypeScope="" ma:versionID="ce2f120fd26987ae66a952d63db2a4ec">
  <xsd:schema xmlns:xsd="http://www.w3.org/2001/XMLSchema" xmlns:xs="http://www.w3.org/2001/XMLSchema" xmlns:p="http://schemas.microsoft.com/office/2006/metadata/properties" xmlns:ns2="249daa7d-ab1b-46ea-9205-0e8180527209" xmlns:ns3="6f4a5d59-b96b-4ad0-90e3-e849f4e50f3f" targetNamespace="http://schemas.microsoft.com/office/2006/metadata/properties" ma:root="true" ma:fieldsID="672bb1a49c090c85d63eadf4fb1dc987" ns2:_="" ns3:_="">
    <xsd:import namespace="249daa7d-ab1b-46ea-9205-0e8180527209"/>
    <xsd:import namespace="6f4a5d59-b96b-4ad0-90e3-e849f4e50f3f"/>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2:MediaServiceObjectDetectorVersions" minOccurs="0"/>
                <xsd:element ref="ns2:lcf76f155ced4ddcb4097134ff3c332f" minOccurs="0"/>
                <xsd:element ref="ns3:TaxCatchAll"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49daa7d-ab1b-46ea-9205-0e818052720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dexed="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lcf76f155ced4ddcb4097134ff3c332f" ma:index="14" nillable="true" ma:taxonomy="true" ma:internalName="lcf76f155ced4ddcb4097134ff3c332f" ma:taxonomyFieldName="MediaServiceImageTags" ma:displayName="Image Tags" ma:readOnly="false" ma:fieldId="{5cf76f15-5ced-4ddc-b409-7134ff3c332f}" ma:taxonomyMulti="true" ma:sspId="89f945c8-de12-40c6-9900-c04c18c284fd"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f4a5d59-b96b-4ad0-90e3-e849f4e50f3f" elementFormDefault="qualified">
    <xsd:import namespace="http://schemas.microsoft.com/office/2006/documentManagement/types"/>
    <xsd:import namespace="http://schemas.microsoft.com/office/infopath/2007/PartnerControls"/>
    <xsd:element name="TaxCatchAll" ma:index="15" nillable="true" ma:displayName="Taxonomy Catch All Column" ma:hidden="true" ma:list="{4f4493e6-4959-4fbb-9fa2-21864c54cf2f}" ma:internalName="TaxCatchAll" ma:showField="CatchAllData" ma:web="6f4a5d59-b96b-4ad0-90e3-e849f4e50f3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EB3C865-73F3-45C7-85E9-E3BA299C822C}">
  <ds:schemaRefs>
    <ds:schemaRef ds:uri="249daa7d-ab1b-46ea-9205-0e8180527209"/>
    <ds:schemaRef ds:uri="http://purl.org/dc/dcmitype/"/>
    <ds:schemaRef ds:uri="http://purl.org/dc/terms/"/>
    <ds:schemaRef ds:uri="http://schemas.openxmlformats.org/package/2006/metadata/core-properties"/>
    <ds:schemaRef ds:uri="http://purl.org/dc/elements/1.1/"/>
    <ds:schemaRef ds:uri="http://www.w3.org/XML/1998/namespace"/>
    <ds:schemaRef ds:uri="http://schemas.microsoft.com/office/2006/documentManagement/types"/>
    <ds:schemaRef ds:uri="http://schemas.microsoft.com/office/infopath/2007/PartnerControls"/>
    <ds:schemaRef ds:uri="6f4a5d59-b96b-4ad0-90e3-e849f4e50f3f"/>
    <ds:schemaRef ds:uri="http://schemas.microsoft.com/office/2006/metadata/properties"/>
  </ds:schemaRefs>
</ds:datastoreItem>
</file>

<file path=customXml/itemProps2.xml><?xml version="1.0" encoding="utf-8"?>
<ds:datastoreItem xmlns:ds="http://schemas.openxmlformats.org/officeDocument/2006/customXml" ds:itemID="{89FC0D83-FA14-495E-9E21-3BE4CEFA9B47}">
  <ds:schemaRefs>
    <ds:schemaRef ds:uri="249daa7d-ab1b-46ea-9205-0e8180527209"/>
    <ds:schemaRef ds:uri="6f4a5d59-b96b-4ad0-90e3-e849f4e50f3f"/>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95EE81C5-7586-47EE-B5CA-E2B7BEE240C4}">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PowerPoint-Template---Computer-Screen-Presentation</Template>
  <TotalTime>3906</TotalTime>
  <Words>2942</Words>
  <Application>Microsoft Office PowerPoint</Application>
  <PresentationFormat>Custom</PresentationFormat>
  <Paragraphs>414</Paragraphs>
  <Slides>34</Slides>
  <Notes>13</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34</vt:i4>
      </vt:variant>
    </vt:vector>
  </HeadingPairs>
  <TitlesOfParts>
    <vt:vector size="41" baseType="lpstr">
      <vt:lpstr>Arial</vt:lpstr>
      <vt:lpstr>Calibri</vt:lpstr>
      <vt:lpstr>Courier New</vt:lpstr>
      <vt:lpstr>Georgia</vt:lpstr>
      <vt:lpstr>Wingdings</vt:lpstr>
      <vt:lpstr>MA Digital (RGB)</vt:lpstr>
      <vt:lpstr>1_MA Digital (RGB)</vt:lpstr>
      <vt:lpstr>Mitigate Risks in Your Emergency Department</vt:lpstr>
      <vt:lpstr>Today’s Presenters</vt:lpstr>
      <vt:lpstr>Company Overview </vt:lpstr>
      <vt:lpstr>About Moss Adams LLP</vt:lpstr>
      <vt:lpstr>Expertise</vt:lpstr>
      <vt:lpstr>Client Centric Advisory Firm</vt:lpstr>
      <vt:lpstr>PowerPoint Presentation</vt:lpstr>
      <vt:lpstr>PowerPoint Presentation</vt:lpstr>
      <vt:lpstr>Overview</vt:lpstr>
      <vt:lpstr>Current Reality</vt:lpstr>
      <vt:lpstr>Patient Journey: Overview</vt:lpstr>
      <vt:lpstr>Patient Journey: Risk Areas</vt:lpstr>
      <vt:lpstr>Consequences of Throughput Issues</vt:lpstr>
      <vt:lpstr>Throughput Issues</vt:lpstr>
      <vt:lpstr>Front of the House: Arrival Process</vt:lpstr>
      <vt:lpstr>Arrival Process: Recommendations</vt:lpstr>
      <vt:lpstr>Arrival Process: Recommendations</vt:lpstr>
      <vt:lpstr>Treatment Process</vt:lpstr>
      <vt:lpstr>Treatment Process: Recommendations</vt:lpstr>
      <vt:lpstr>Other Recommendations</vt:lpstr>
      <vt:lpstr>Surge Capacity Plan</vt:lpstr>
      <vt:lpstr>Boarders and Productivity</vt:lpstr>
      <vt:lpstr>Boarders and Productivity</vt:lpstr>
      <vt:lpstr>Additional Support to Consider</vt:lpstr>
      <vt:lpstr>Our Approach: Improving the ED</vt:lpstr>
      <vt:lpstr>Our Approach: Realigning Staffing to Demand</vt:lpstr>
      <vt:lpstr>Our Approach: Working With Your Team</vt:lpstr>
      <vt:lpstr>Case Study ED Improvements for 800+ Bed Tertiary Care System in the Midwest</vt:lpstr>
      <vt:lpstr>Case Study ED Improvements for 800+ Bed Tertiary Care Hospital in the Midwest</vt:lpstr>
      <vt:lpstr>Questions?</vt:lpstr>
      <vt:lpstr>More about Dawn</vt:lpstr>
      <vt:lpstr>More about Carol</vt:lpstr>
      <vt:lpstr>Moss Adams Health Care Content and Events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Additional Resources</dc:title>
  <dc:creator>Michaella Johnson</dc:creator>
  <cp:keywords/>
  <cp:lastModifiedBy>Carol Weber</cp:lastModifiedBy>
  <cp:revision>6</cp:revision>
  <cp:lastPrinted>2018-01-07T22:13:39Z</cp:lastPrinted>
  <dcterms:created xsi:type="dcterms:W3CDTF">2023-10-10T18:34:45Z</dcterms:created>
  <dcterms:modified xsi:type="dcterms:W3CDTF">2024-01-22T17:02:43Z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0x0101003A4CF22098AC9641965E2BF46C62224E</vt:lpwstr>
  </property>
  <property fmtid="{D5CDD505-2E9C-101B-9397-08002B2CF9AE}" pid="3" name="Editable By">
    <vt:lpwstr/>
  </property>
  <property fmtid="{D5CDD505-2E9C-101B-9397-08002B2CF9AE}" pid="4" name="MediaServiceImageTags">
    <vt:lpwstr/>
  </property>
</Properties>
</file>