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7B712-96B6-4F33-A0AE-9D6ED8B0F400}" v="206" dt="2024-03-19T19:27:10.311"/>
    <p1510:client id="{CEF3D340-1193-4918-AC9D-E83F2392DE1D}" v="344" dt="2024-03-19T18:50:44.064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Mitchell" userId="5c8aeabf-765b-4269-ba85-8f5b457c5129" providerId="ADAL" clId="{CEF3D340-1193-4918-AC9D-E83F2392DE1D}"/>
    <pc:docChg chg="undo custSel addSld delSld modSld">
      <pc:chgData name="Rachel Mitchell" userId="5c8aeabf-765b-4269-ba85-8f5b457c5129" providerId="ADAL" clId="{CEF3D340-1193-4918-AC9D-E83F2392DE1D}" dt="2024-03-19T18:50:44.064" v="342" actId="14100"/>
      <pc:docMkLst>
        <pc:docMk/>
      </pc:docMkLst>
      <pc:sldChg chg="addSp modSp mod modClrScheme chgLayout">
        <pc:chgData name="Rachel Mitchell" userId="5c8aeabf-765b-4269-ba85-8f5b457c5129" providerId="ADAL" clId="{CEF3D340-1193-4918-AC9D-E83F2392DE1D}" dt="2024-03-19T17:51:08.025" v="10" actId="1035"/>
        <pc:sldMkLst>
          <pc:docMk/>
          <pc:sldMk cId="1735968557" sldId="256"/>
        </pc:sldMkLst>
        <pc:cxnChg chg="add mod">
          <ac:chgData name="Rachel Mitchell" userId="5c8aeabf-765b-4269-ba85-8f5b457c5129" providerId="ADAL" clId="{CEF3D340-1193-4918-AC9D-E83F2392DE1D}" dt="2024-03-19T17:51:08.025" v="10" actId="1035"/>
          <ac:cxnSpMkLst>
            <pc:docMk/>
            <pc:sldMk cId="1735968557" sldId="256"/>
            <ac:cxnSpMk id="3" creationId="{6CA61E0D-3FE3-CA72-03BA-47C77E4A1F0A}"/>
          </ac:cxnSpMkLst>
        </pc:cxnChg>
      </pc:sldChg>
      <pc:sldChg chg="del">
        <pc:chgData name="Rachel Mitchell" userId="5c8aeabf-765b-4269-ba85-8f5b457c5129" providerId="ADAL" clId="{CEF3D340-1193-4918-AC9D-E83F2392DE1D}" dt="2024-03-19T17:53:45.814" v="100" actId="47"/>
        <pc:sldMkLst>
          <pc:docMk/>
          <pc:sldMk cId="1214149545" sldId="293"/>
        </pc:sldMkLst>
      </pc:sldChg>
      <pc:sldChg chg="addSp delSp modSp add mod">
        <pc:chgData name="Rachel Mitchell" userId="5c8aeabf-765b-4269-ba85-8f5b457c5129" providerId="ADAL" clId="{CEF3D340-1193-4918-AC9D-E83F2392DE1D}" dt="2024-03-19T17:52:57.959" v="78" actId="6549"/>
        <pc:sldMkLst>
          <pc:docMk/>
          <pc:sldMk cId="3482922824" sldId="345"/>
        </pc:sldMkLst>
        <pc:spChg chg="mod">
          <ac:chgData name="Rachel Mitchell" userId="5c8aeabf-765b-4269-ba85-8f5b457c5129" providerId="ADAL" clId="{CEF3D340-1193-4918-AC9D-E83F2392DE1D}" dt="2024-03-19T17:52:57.959" v="78" actId="6549"/>
          <ac:spMkLst>
            <pc:docMk/>
            <pc:sldMk cId="3482922824" sldId="345"/>
            <ac:spMk id="4" creationId="{D22FACF5-90C2-4D11-B41A-C750DC5B2DF5}"/>
          </ac:spMkLst>
        </pc:spChg>
        <pc:spChg chg="mod">
          <ac:chgData name="Rachel Mitchell" userId="5c8aeabf-765b-4269-ba85-8f5b457c5129" providerId="ADAL" clId="{CEF3D340-1193-4918-AC9D-E83F2392DE1D}" dt="2024-03-19T17:52:39.834" v="73" actId="20577"/>
          <ac:spMkLst>
            <pc:docMk/>
            <pc:sldMk cId="3482922824" sldId="345"/>
            <ac:spMk id="13" creationId="{EA4DD525-B1ED-4185-996B-72B60007A943}"/>
          </ac:spMkLst>
        </pc:spChg>
        <pc:spChg chg="del">
          <ac:chgData name="Rachel Mitchell" userId="5c8aeabf-765b-4269-ba85-8f5b457c5129" providerId="ADAL" clId="{CEF3D340-1193-4918-AC9D-E83F2392DE1D}" dt="2024-03-19T17:52:43.226" v="74" actId="478"/>
          <ac:spMkLst>
            <pc:docMk/>
            <pc:sldMk cId="3482922824" sldId="345"/>
            <ac:spMk id="28" creationId="{96EA6953-8127-4BAE-9563-C0EBEC59ABD4}"/>
          </ac:spMkLst>
        </pc:spChg>
        <pc:spChg chg="del">
          <ac:chgData name="Rachel Mitchell" userId="5c8aeabf-765b-4269-ba85-8f5b457c5129" providerId="ADAL" clId="{CEF3D340-1193-4918-AC9D-E83F2392DE1D}" dt="2024-03-19T17:52:55.739" v="75" actId="931"/>
          <ac:spMkLst>
            <pc:docMk/>
            <pc:sldMk cId="3482922824" sldId="345"/>
            <ac:spMk id="31" creationId="{F3A4A6E2-0905-489A-9953-8FC460F585F3}"/>
          </ac:spMkLst>
        </pc:spChg>
        <pc:spChg chg="del">
          <ac:chgData name="Rachel Mitchell" userId="5c8aeabf-765b-4269-ba85-8f5b457c5129" providerId="ADAL" clId="{CEF3D340-1193-4918-AC9D-E83F2392DE1D}" dt="2024-03-19T17:52:43.226" v="74" actId="478"/>
          <ac:spMkLst>
            <pc:docMk/>
            <pc:sldMk cId="3482922824" sldId="345"/>
            <ac:spMk id="32" creationId="{CC9A6442-F2C6-47D7-A94C-3816797D3290}"/>
          </ac:spMkLst>
        </pc:spChg>
        <pc:picChg chg="add mod">
          <ac:chgData name="Rachel Mitchell" userId="5c8aeabf-765b-4269-ba85-8f5b457c5129" providerId="ADAL" clId="{CEF3D340-1193-4918-AC9D-E83F2392DE1D}" dt="2024-03-19T17:52:56.297" v="77" actId="962"/>
          <ac:picMkLst>
            <pc:docMk/>
            <pc:sldMk cId="3482922824" sldId="345"/>
            <ac:picMk id="3" creationId="{E0947ED8-687B-F007-186C-33F290C3AA89}"/>
          </ac:picMkLst>
        </pc:picChg>
        <pc:picChg chg="del">
          <ac:chgData name="Rachel Mitchell" userId="5c8aeabf-765b-4269-ba85-8f5b457c5129" providerId="ADAL" clId="{CEF3D340-1193-4918-AC9D-E83F2392DE1D}" dt="2024-03-19T17:52:43.226" v="74" actId="478"/>
          <ac:picMkLst>
            <pc:docMk/>
            <pc:sldMk cId="3482922824" sldId="345"/>
            <ac:picMk id="27" creationId="{1A64571D-E1B2-45FA-8691-B5BC0FD0C7FB}"/>
          </ac:picMkLst>
        </pc:picChg>
        <pc:picChg chg="del">
          <ac:chgData name="Rachel Mitchell" userId="5c8aeabf-765b-4269-ba85-8f5b457c5129" providerId="ADAL" clId="{CEF3D340-1193-4918-AC9D-E83F2392DE1D}" dt="2024-03-19T17:52:43.226" v="74" actId="478"/>
          <ac:picMkLst>
            <pc:docMk/>
            <pc:sldMk cId="3482922824" sldId="345"/>
            <ac:picMk id="29" creationId="{27C2C9AD-6866-4701-8EEA-EADB37734FCF}"/>
          </ac:picMkLst>
        </pc:picChg>
      </pc:sldChg>
      <pc:sldChg chg="modSp mod modClrScheme chgLayout">
        <pc:chgData name="Rachel Mitchell" userId="5c8aeabf-765b-4269-ba85-8f5b457c5129" providerId="ADAL" clId="{CEF3D340-1193-4918-AC9D-E83F2392DE1D}" dt="2024-03-19T18:50:44.064" v="342" actId="14100"/>
        <pc:sldMkLst>
          <pc:docMk/>
          <pc:sldMk cId="1310225262" sldId="369"/>
        </pc:sldMkLst>
        <pc:spChg chg="mod ord">
          <ac:chgData name="Rachel Mitchell" userId="5c8aeabf-765b-4269-ba85-8f5b457c5129" providerId="ADAL" clId="{CEF3D340-1193-4918-AC9D-E83F2392DE1D}" dt="2024-03-19T17:50:21.057" v="1" actId="700"/>
          <ac:spMkLst>
            <pc:docMk/>
            <pc:sldMk cId="1310225262" sldId="369"/>
            <ac:spMk id="3" creationId="{EA0488A6-D037-BD75-AB54-5BB66EBE700C}"/>
          </ac:spMkLst>
        </pc:spChg>
        <pc:spChg chg="mod ord">
          <ac:chgData name="Rachel Mitchell" userId="5c8aeabf-765b-4269-ba85-8f5b457c5129" providerId="ADAL" clId="{CEF3D340-1193-4918-AC9D-E83F2392DE1D}" dt="2024-03-19T17:50:21.057" v="1" actId="700"/>
          <ac:spMkLst>
            <pc:docMk/>
            <pc:sldMk cId="1310225262" sldId="369"/>
            <ac:spMk id="4" creationId="{BDB438BD-870E-8F80-EA95-A418E6D8DACA}"/>
          </ac:spMkLst>
        </pc:spChg>
        <pc:picChg chg="mod ord modCrop">
          <ac:chgData name="Rachel Mitchell" userId="5c8aeabf-765b-4269-ba85-8f5b457c5129" providerId="ADAL" clId="{CEF3D340-1193-4918-AC9D-E83F2392DE1D}" dt="2024-03-19T18:50:44.064" v="342" actId="14100"/>
          <ac:picMkLst>
            <pc:docMk/>
            <pc:sldMk cId="1310225262" sldId="369"/>
            <ac:picMk id="7" creationId="{EF4045A9-5571-D769-FB20-7C6C28B0153B}"/>
          </ac:picMkLst>
        </pc:picChg>
      </pc:sldChg>
      <pc:sldChg chg="addSp delSp modSp mod">
        <pc:chgData name="Rachel Mitchell" userId="5c8aeabf-765b-4269-ba85-8f5b457c5129" providerId="ADAL" clId="{CEF3D340-1193-4918-AC9D-E83F2392DE1D}" dt="2024-03-19T17:54:03.388" v="105" actId="207"/>
        <pc:sldMkLst>
          <pc:docMk/>
          <pc:sldMk cId="3593667869" sldId="370"/>
        </pc:sldMkLst>
        <pc:spChg chg="del">
          <ac:chgData name="Rachel Mitchell" userId="5c8aeabf-765b-4269-ba85-8f5b457c5129" providerId="ADAL" clId="{CEF3D340-1193-4918-AC9D-E83F2392DE1D}" dt="2024-03-19T17:53:54.305" v="102" actId="12084"/>
          <ac:spMkLst>
            <pc:docMk/>
            <pc:sldMk cId="3593667869" sldId="370"/>
            <ac:spMk id="3" creationId="{CC5FA2C4-FD81-B4FE-25BD-1333E7A5A6BD}"/>
          </ac:spMkLst>
        </pc:spChg>
        <pc:graphicFrameChg chg="add mod">
          <ac:chgData name="Rachel Mitchell" userId="5c8aeabf-765b-4269-ba85-8f5b457c5129" providerId="ADAL" clId="{CEF3D340-1193-4918-AC9D-E83F2392DE1D}" dt="2024-03-19T17:54:03.388" v="105" actId="207"/>
          <ac:graphicFrameMkLst>
            <pc:docMk/>
            <pc:sldMk cId="3593667869" sldId="370"/>
            <ac:graphicFrameMk id="4" creationId="{15D70405-C0FB-CFEC-BA6F-8B21CCABC58F}"/>
          </ac:graphicFrameMkLst>
        </pc:graphicFrameChg>
      </pc:sldChg>
      <pc:sldChg chg="modSp mod">
        <pc:chgData name="Rachel Mitchell" userId="5c8aeabf-765b-4269-ba85-8f5b457c5129" providerId="ADAL" clId="{CEF3D340-1193-4918-AC9D-E83F2392DE1D}" dt="2024-03-19T17:54:17.558" v="110" actId="1076"/>
        <pc:sldMkLst>
          <pc:docMk/>
          <pc:sldMk cId="157914841" sldId="371"/>
        </pc:sldMkLst>
        <pc:spChg chg="mod">
          <ac:chgData name="Rachel Mitchell" userId="5c8aeabf-765b-4269-ba85-8f5b457c5129" providerId="ADAL" clId="{CEF3D340-1193-4918-AC9D-E83F2392DE1D}" dt="2024-03-19T17:54:17.558" v="110" actId="1076"/>
          <ac:spMkLst>
            <pc:docMk/>
            <pc:sldMk cId="157914841" sldId="371"/>
            <ac:spMk id="7" creationId="{BCA182AC-15E9-3C93-6D19-E996E5897E3B}"/>
          </ac:spMkLst>
        </pc:spChg>
        <pc:graphicFrameChg chg="mod">
          <ac:chgData name="Rachel Mitchell" userId="5c8aeabf-765b-4269-ba85-8f5b457c5129" providerId="ADAL" clId="{CEF3D340-1193-4918-AC9D-E83F2392DE1D}" dt="2024-03-19T17:54:09.463" v="106" actId="1076"/>
          <ac:graphicFrameMkLst>
            <pc:docMk/>
            <pc:sldMk cId="157914841" sldId="371"/>
            <ac:graphicFrameMk id="6" creationId="{5672EE6E-B9CD-9061-8EB4-3AD6DD8B15F5}"/>
          </ac:graphicFrameMkLst>
        </pc:graphicFrameChg>
      </pc:sldChg>
      <pc:sldChg chg="delSp modSp mod">
        <pc:chgData name="Rachel Mitchell" userId="5c8aeabf-765b-4269-ba85-8f5b457c5129" providerId="ADAL" clId="{CEF3D340-1193-4918-AC9D-E83F2392DE1D}" dt="2024-03-19T18:01:23.921" v="175" actId="1076"/>
        <pc:sldMkLst>
          <pc:docMk/>
          <pc:sldMk cId="129066004" sldId="372"/>
        </pc:sldMkLst>
        <pc:spChg chg="mod">
          <ac:chgData name="Rachel Mitchell" userId="5c8aeabf-765b-4269-ba85-8f5b457c5129" providerId="ADAL" clId="{CEF3D340-1193-4918-AC9D-E83F2392DE1D}" dt="2024-03-19T18:00:15.648" v="162" actId="403"/>
          <ac:spMkLst>
            <pc:docMk/>
            <pc:sldMk cId="129066004" sldId="372"/>
            <ac:spMk id="6" creationId="{E1935AF6-2AD6-1B4E-6CF5-35677CF23080}"/>
          </ac:spMkLst>
        </pc:spChg>
        <pc:spChg chg="mod">
          <ac:chgData name="Rachel Mitchell" userId="5c8aeabf-765b-4269-ba85-8f5b457c5129" providerId="ADAL" clId="{CEF3D340-1193-4918-AC9D-E83F2392DE1D}" dt="2024-03-19T17:59:59.959" v="155" actId="2085"/>
          <ac:spMkLst>
            <pc:docMk/>
            <pc:sldMk cId="129066004" sldId="372"/>
            <ac:spMk id="9" creationId="{E8B492CD-9D11-8395-6C16-5319495F24E9}"/>
          </ac:spMkLst>
        </pc:spChg>
        <pc:spChg chg="del mod">
          <ac:chgData name="Rachel Mitchell" userId="5c8aeabf-765b-4269-ba85-8f5b457c5129" providerId="ADAL" clId="{CEF3D340-1193-4918-AC9D-E83F2392DE1D}" dt="2024-03-19T18:01:08.992" v="174" actId="478"/>
          <ac:spMkLst>
            <pc:docMk/>
            <pc:sldMk cId="129066004" sldId="372"/>
            <ac:spMk id="23" creationId="{ACE4C13A-B2CF-983D-2944-CCB46501D8A2}"/>
          </ac:spMkLst>
        </pc:spChg>
        <pc:spChg chg="mod">
          <ac:chgData name="Rachel Mitchell" userId="5c8aeabf-765b-4269-ba85-8f5b457c5129" providerId="ADAL" clId="{CEF3D340-1193-4918-AC9D-E83F2392DE1D}" dt="2024-03-19T18:00:24.690" v="165" actId="14100"/>
          <ac:spMkLst>
            <pc:docMk/>
            <pc:sldMk cId="129066004" sldId="372"/>
            <ac:spMk id="24" creationId="{6F3CB7BE-911E-F493-3DF4-7C83BE33AACE}"/>
          </ac:spMkLst>
        </pc:spChg>
        <pc:spChg chg="mod">
          <ac:chgData name="Rachel Mitchell" userId="5c8aeabf-765b-4269-ba85-8f5b457c5129" providerId="ADAL" clId="{CEF3D340-1193-4918-AC9D-E83F2392DE1D}" dt="2024-03-19T18:00:29.594" v="166" actId="14100"/>
          <ac:spMkLst>
            <pc:docMk/>
            <pc:sldMk cId="129066004" sldId="372"/>
            <ac:spMk id="25" creationId="{0C2F11D9-77A0-6B95-BD30-93D64EA159CC}"/>
          </ac:spMkLst>
        </pc:spChg>
        <pc:spChg chg="mod">
          <ac:chgData name="Rachel Mitchell" userId="5c8aeabf-765b-4269-ba85-8f5b457c5129" providerId="ADAL" clId="{CEF3D340-1193-4918-AC9D-E83F2392DE1D}" dt="2024-03-19T18:00:29.594" v="166" actId="14100"/>
          <ac:spMkLst>
            <pc:docMk/>
            <pc:sldMk cId="129066004" sldId="372"/>
            <ac:spMk id="26" creationId="{E73654F2-8EC8-1491-CD12-356DE1FD4021}"/>
          </ac:spMkLst>
        </pc:spChg>
        <pc:spChg chg="mod">
          <ac:chgData name="Rachel Mitchell" userId="5c8aeabf-765b-4269-ba85-8f5b457c5129" providerId="ADAL" clId="{CEF3D340-1193-4918-AC9D-E83F2392DE1D}" dt="2024-03-19T18:00:51.901" v="170" actId="1076"/>
          <ac:spMkLst>
            <pc:docMk/>
            <pc:sldMk cId="129066004" sldId="372"/>
            <ac:spMk id="27" creationId="{160C521B-0C24-BFD5-4A97-475566C13E68}"/>
          </ac:spMkLst>
        </pc:spChg>
        <pc:spChg chg="mod">
          <ac:chgData name="Rachel Mitchell" userId="5c8aeabf-765b-4269-ba85-8f5b457c5129" providerId="ADAL" clId="{CEF3D340-1193-4918-AC9D-E83F2392DE1D}" dt="2024-03-19T18:00:57.253" v="172" actId="1076"/>
          <ac:spMkLst>
            <pc:docMk/>
            <pc:sldMk cId="129066004" sldId="372"/>
            <ac:spMk id="29" creationId="{7D8E4D8B-206D-91C8-C0AE-AEC17F26CECB}"/>
          </ac:spMkLst>
        </pc:spChg>
        <pc:spChg chg="mod">
          <ac:chgData name="Rachel Mitchell" userId="5c8aeabf-765b-4269-ba85-8f5b457c5129" providerId="ADAL" clId="{CEF3D340-1193-4918-AC9D-E83F2392DE1D}" dt="2024-03-19T18:00:54.491" v="171" actId="1076"/>
          <ac:spMkLst>
            <pc:docMk/>
            <pc:sldMk cId="129066004" sldId="372"/>
            <ac:spMk id="32" creationId="{9EC1C681-52D6-8EE8-35EC-CCC600890C9F}"/>
          </ac:spMkLst>
        </pc:spChg>
        <pc:grpChg chg="mod">
          <ac:chgData name="Rachel Mitchell" userId="5c8aeabf-765b-4269-ba85-8f5b457c5129" providerId="ADAL" clId="{CEF3D340-1193-4918-AC9D-E83F2392DE1D}" dt="2024-03-19T18:01:23.921" v="175" actId="1076"/>
          <ac:grpSpMkLst>
            <pc:docMk/>
            <pc:sldMk cId="129066004" sldId="372"/>
            <ac:grpSpMk id="34" creationId="{60CF3195-C662-68A6-FFF3-B25BD8B41242}"/>
          </ac:grpSpMkLst>
        </pc:grpChg>
        <pc:picChg chg="mod">
          <ac:chgData name="Rachel Mitchell" userId="5c8aeabf-765b-4269-ba85-8f5b457c5129" providerId="ADAL" clId="{CEF3D340-1193-4918-AC9D-E83F2392DE1D}" dt="2024-03-19T18:01:23.921" v="175" actId="1076"/>
          <ac:picMkLst>
            <pc:docMk/>
            <pc:sldMk cId="129066004" sldId="372"/>
            <ac:picMk id="38" creationId="{29936A9F-C403-05A3-D4FA-4905AF2A5160}"/>
          </ac:picMkLst>
        </pc:picChg>
      </pc:sldChg>
      <pc:sldChg chg="modSp mod">
        <pc:chgData name="Rachel Mitchell" userId="5c8aeabf-765b-4269-ba85-8f5b457c5129" providerId="ADAL" clId="{CEF3D340-1193-4918-AC9D-E83F2392DE1D}" dt="2024-03-19T18:02:12.662" v="187" actId="1076"/>
        <pc:sldMkLst>
          <pc:docMk/>
          <pc:sldMk cId="850175772" sldId="373"/>
        </pc:sldMkLst>
        <pc:spChg chg="mod">
          <ac:chgData name="Rachel Mitchell" userId="5c8aeabf-765b-4269-ba85-8f5b457c5129" providerId="ADAL" clId="{CEF3D340-1193-4918-AC9D-E83F2392DE1D}" dt="2024-03-19T18:01:39.893" v="180" actId="113"/>
          <ac:spMkLst>
            <pc:docMk/>
            <pc:sldMk cId="850175772" sldId="373"/>
            <ac:spMk id="5" creationId="{DF94D787-275C-52E4-F4AC-3187248B5ECF}"/>
          </ac:spMkLst>
        </pc:spChg>
        <pc:spChg chg="mod">
          <ac:chgData name="Rachel Mitchell" userId="5c8aeabf-765b-4269-ba85-8f5b457c5129" providerId="ADAL" clId="{CEF3D340-1193-4918-AC9D-E83F2392DE1D}" dt="2024-03-19T18:02:03.775" v="185" actId="1076"/>
          <ac:spMkLst>
            <pc:docMk/>
            <pc:sldMk cId="850175772" sldId="373"/>
            <ac:spMk id="7" creationId="{AD615FE9-EC84-952B-0182-874385A9BDBD}"/>
          </ac:spMkLst>
        </pc:spChg>
        <pc:spChg chg="mod">
          <ac:chgData name="Rachel Mitchell" userId="5c8aeabf-765b-4269-ba85-8f5b457c5129" providerId="ADAL" clId="{CEF3D340-1193-4918-AC9D-E83F2392DE1D}" dt="2024-03-19T18:01:39.893" v="180" actId="113"/>
          <ac:spMkLst>
            <pc:docMk/>
            <pc:sldMk cId="850175772" sldId="373"/>
            <ac:spMk id="10" creationId="{A2B2D076-D708-09E0-CADA-B5D152313F38}"/>
          </ac:spMkLst>
        </pc:spChg>
        <pc:spChg chg="mod">
          <ac:chgData name="Rachel Mitchell" userId="5c8aeabf-765b-4269-ba85-8f5b457c5129" providerId="ADAL" clId="{CEF3D340-1193-4918-AC9D-E83F2392DE1D}" dt="2024-03-19T18:02:03.775" v="185" actId="1076"/>
          <ac:spMkLst>
            <pc:docMk/>
            <pc:sldMk cId="850175772" sldId="373"/>
            <ac:spMk id="12" creationId="{C3757176-0A51-35AC-AA1F-9AF150F6D2B7}"/>
          </ac:spMkLst>
        </pc:spChg>
        <pc:spChg chg="mod">
          <ac:chgData name="Rachel Mitchell" userId="5c8aeabf-765b-4269-ba85-8f5b457c5129" providerId="ADAL" clId="{CEF3D340-1193-4918-AC9D-E83F2392DE1D}" dt="2024-03-19T18:01:39.893" v="180" actId="113"/>
          <ac:spMkLst>
            <pc:docMk/>
            <pc:sldMk cId="850175772" sldId="373"/>
            <ac:spMk id="18" creationId="{18E5A8CB-53CC-88DD-94D4-193B15C99215}"/>
          </ac:spMkLst>
        </pc:spChg>
        <pc:spChg chg="mod">
          <ac:chgData name="Rachel Mitchell" userId="5c8aeabf-765b-4269-ba85-8f5b457c5129" providerId="ADAL" clId="{CEF3D340-1193-4918-AC9D-E83F2392DE1D}" dt="2024-03-19T18:02:03.775" v="185" actId="1076"/>
          <ac:spMkLst>
            <pc:docMk/>
            <pc:sldMk cId="850175772" sldId="373"/>
            <ac:spMk id="20" creationId="{9FEB5003-BE3D-6D6C-80B4-AFC3608D8029}"/>
          </ac:spMkLst>
        </pc:spChg>
        <pc:grpChg chg="mod">
          <ac:chgData name="Rachel Mitchell" userId="5c8aeabf-765b-4269-ba85-8f5b457c5129" providerId="ADAL" clId="{CEF3D340-1193-4918-AC9D-E83F2392DE1D}" dt="2024-03-19T18:01:34.281" v="177" actId="14100"/>
          <ac:grpSpMkLst>
            <pc:docMk/>
            <pc:sldMk cId="850175772" sldId="373"/>
            <ac:grpSpMk id="24" creationId="{269B0D6F-D059-6469-5B4A-CC56FE050E85}"/>
          </ac:grpSpMkLst>
        </pc:grpChg>
        <pc:picChg chg="mod">
          <ac:chgData name="Rachel Mitchell" userId="5c8aeabf-765b-4269-ba85-8f5b457c5129" providerId="ADAL" clId="{CEF3D340-1193-4918-AC9D-E83F2392DE1D}" dt="2024-03-19T18:02:12.662" v="187" actId="1076"/>
          <ac:picMkLst>
            <pc:docMk/>
            <pc:sldMk cId="850175772" sldId="373"/>
            <ac:picMk id="9" creationId="{D2EE9B9D-168F-22FF-B4B2-9DDCED8799DA}"/>
          </ac:picMkLst>
        </pc:picChg>
        <pc:picChg chg="mod">
          <ac:chgData name="Rachel Mitchell" userId="5c8aeabf-765b-4269-ba85-8f5b457c5129" providerId="ADAL" clId="{CEF3D340-1193-4918-AC9D-E83F2392DE1D}" dt="2024-03-19T18:02:12.662" v="187" actId="1076"/>
          <ac:picMkLst>
            <pc:docMk/>
            <pc:sldMk cId="850175772" sldId="373"/>
            <ac:picMk id="17" creationId="{DE7B3D5A-44FE-2575-DCA8-CA9DEE4DE1E7}"/>
          </ac:picMkLst>
        </pc:picChg>
        <pc:picChg chg="mod">
          <ac:chgData name="Rachel Mitchell" userId="5c8aeabf-765b-4269-ba85-8f5b457c5129" providerId="ADAL" clId="{CEF3D340-1193-4918-AC9D-E83F2392DE1D}" dt="2024-03-19T18:02:12.662" v="187" actId="1076"/>
          <ac:picMkLst>
            <pc:docMk/>
            <pc:sldMk cId="850175772" sldId="373"/>
            <ac:picMk id="23" creationId="{F3434D79-BE52-514E-FFF8-AAD0B25198B7}"/>
          </ac:picMkLst>
        </pc:picChg>
      </pc:sldChg>
      <pc:sldChg chg="addSp delSp modSp mod">
        <pc:chgData name="Rachel Mitchell" userId="5c8aeabf-765b-4269-ba85-8f5b457c5129" providerId="ADAL" clId="{CEF3D340-1193-4918-AC9D-E83F2392DE1D}" dt="2024-03-19T18:04:21.180" v="218" actId="14100"/>
        <pc:sldMkLst>
          <pc:docMk/>
          <pc:sldMk cId="2317996261" sldId="374"/>
        </pc:sldMkLst>
        <pc:spChg chg="mod">
          <ac:chgData name="Rachel Mitchell" userId="5c8aeabf-765b-4269-ba85-8f5b457c5129" providerId="ADAL" clId="{CEF3D340-1193-4918-AC9D-E83F2392DE1D}" dt="2024-03-19T18:03:12.326" v="202" actId="26606"/>
          <ac:spMkLst>
            <pc:docMk/>
            <pc:sldMk cId="2317996261" sldId="374"/>
            <ac:spMk id="2" creationId="{9ACE8407-7775-54D6-D608-82E09971E4D6}"/>
          </ac:spMkLst>
        </pc:spChg>
        <pc:spChg chg="add del mod">
          <ac:chgData name="Rachel Mitchell" userId="5c8aeabf-765b-4269-ba85-8f5b457c5129" providerId="ADAL" clId="{CEF3D340-1193-4918-AC9D-E83F2392DE1D}" dt="2024-03-19T18:03:00.175" v="201" actId="478"/>
          <ac:spMkLst>
            <pc:docMk/>
            <pc:sldMk cId="2317996261" sldId="374"/>
            <ac:spMk id="4" creationId="{450A6D83-0648-C780-0735-A0514B2E3E70}"/>
          </ac:spMkLst>
        </pc:spChg>
        <pc:spChg chg="add del mod">
          <ac:chgData name="Rachel Mitchell" userId="5c8aeabf-765b-4269-ba85-8f5b457c5129" providerId="ADAL" clId="{CEF3D340-1193-4918-AC9D-E83F2392DE1D}" dt="2024-03-19T18:02:55.216" v="199"/>
          <ac:spMkLst>
            <pc:docMk/>
            <pc:sldMk cId="2317996261" sldId="374"/>
            <ac:spMk id="5" creationId="{FE0B656B-4110-9FC4-A4D6-9F2B719663DF}"/>
          </ac:spMkLst>
        </pc:spChg>
        <pc:spChg chg="add del mod">
          <ac:chgData name="Rachel Mitchell" userId="5c8aeabf-765b-4269-ba85-8f5b457c5129" providerId="ADAL" clId="{CEF3D340-1193-4918-AC9D-E83F2392DE1D}" dt="2024-03-19T18:03:12.326" v="202" actId="26606"/>
          <ac:spMkLst>
            <pc:docMk/>
            <pc:sldMk cId="2317996261" sldId="374"/>
            <ac:spMk id="6" creationId="{B647EE3D-5A54-1617-5002-E068D835C916}"/>
          </ac:spMkLst>
        </pc:spChg>
        <pc:spChg chg="mod">
          <ac:chgData name="Rachel Mitchell" userId="5c8aeabf-765b-4269-ba85-8f5b457c5129" providerId="ADAL" clId="{CEF3D340-1193-4918-AC9D-E83F2392DE1D}" dt="2024-03-19T18:02:22.229" v="189" actId="6549"/>
          <ac:spMkLst>
            <pc:docMk/>
            <pc:sldMk cId="2317996261" sldId="374"/>
            <ac:spMk id="35" creationId="{C212ABDE-F92E-7AC1-B320-25F0491B889E}"/>
          </ac:spMkLst>
        </pc:spChg>
        <pc:grpChg chg="add del">
          <ac:chgData name="Rachel Mitchell" userId="5c8aeabf-765b-4269-ba85-8f5b457c5129" providerId="ADAL" clId="{CEF3D340-1193-4918-AC9D-E83F2392DE1D}" dt="2024-03-19T18:02:51.207" v="198" actId="21"/>
          <ac:grpSpMkLst>
            <pc:docMk/>
            <pc:sldMk cId="2317996261" sldId="374"/>
            <ac:grpSpMk id="54" creationId="{10008D38-FA65-512A-58D1-540FC0E98DE9}"/>
          </ac:grpSpMkLst>
        </pc:grpChg>
        <pc:grpChg chg="add del">
          <ac:chgData name="Rachel Mitchell" userId="5c8aeabf-765b-4269-ba85-8f5b457c5129" providerId="ADAL" clId="{CEF3D340-1193-4918-AC9D-E83F2392DE1D}" dt="2024-03-19T18:02:51.207" v="198" actId="21"/>
          <ac:grpSpMkLst>
            <pc:docMk/>
            <pc:sldMk cId="2317996261" sldId="374"/>
            <ac:grpSpMk id="55" creationId="{1491B632-1728-E515-6160-76CD993E778B}"/>
          </ac:grpSpMkLst>
        </pc:grpChg>
        <pc:grpChg chg="add del">
          <ac:chgData name="Rachel Mitchell" userId="5c8aeabf-765b-4269-ba85-8f5b457c5129" providerId="ADAL" clId="{CEF3D340-1193-4918-AC9D-E83F2392DE1D}" dt="2024-03-19T18:02:51.207" v="198" actId="21"/>
          <ac:grpSpMkLst>
            <pc:docMk/>
            <pc:sldMk cId="2317996261" sldId="374"/>
            <ac:grpSpMk id="56" creationId="{0DF3C9B0-A545-343E-CEF5-073CC49A83AB}"/>
          </ac:grpSpMkLst>
        </pc:grpChg>
        <pc:grpChg chg="add del">
          <ac:chgData name="Rachel Mitchell" userId="5c8aeabf-765b-4269-ba85-8f5b457c5129" providerId="ADAL" clId="{CEF3D340-1193-4918-AC9D-E83F2392DE1D}" dt="2024-03-19T18:02:51.207" v="198" actId="21"/>
          <ac:grpSpMkLst>
            <pc:docMk/>
            <pc:sldMk cId="2317996261" sldId="374"/>
            <ac:grpSpMk id="57" creationId="{6D294110-62CC-1FD5-4B1D-D18BD297B606}"/>
          </ac:grpSpMkLst>
        </pc:grpChg>
        <pc:graphicFrameChg chg="add mod modGraphic">
          <ac:chgData name="Rachel Mitchell" userId="5c8aeabf-765b-4269-ba85-8f5b457c5129" providerId="ADAL" clId="{CEF3D340-1193-4918-AC9D-E83F2392DE1D}" dt="2024-03-19T18:04:21.180" v="218" actId="14100"/>
          <ac:graphicFrameMkLst>
            <pc:docMk/>
            <pc:sldMk cId="2317996261" sldId="374"/>
            <ac:graphicFrameMk id="8" creationId="{ADDB7DDE-23EE-A76F-F077-4B5717BC605E}"/>
          </ac:graphicFrameMkLst>
        </pc:graphicFrameChg>
      </pc:sldChg>
      <pc:sldChg chg="addSp delSp modSp mod chgLayout">
        <pc:chgData name="Rachel Mitchell" userId="5c8aeabf-765b-4269-ba85-8f5b457c5129" providerId="ADAL" clId="{CEF3D340-1193-4918-AC9D-E83F2392DE1D}" dt="2024-03-19T18:16:11.733" v="296" actId="255"/>
        <pc:sldMkLst>
          <pc:docMk/>
          <pc:sldMk cId="2684970298" sldId="375"/>
        </pc:sldMkLst>
        <pc:spChg chg="mod ord">
          <ac:chgData name="Rachel Mitchell" userId="5c8aeabf-765b-4269-ba85-8f5b457c5129" providerId="ADAL" clId="{CEF3D340-1193-4918-AC9D-E83F2392DE1D}" dt="2024-03-19T18:16:11.733" v="296" actId="255"/>
          <ac:spMkLst>
            <pc:docMk/>
            <pc:sldMk cId="2684970298" sldId="375"/>
            <ac:spMk id="2" creationId="{9ACE8407-7775-54D6-D608-82E09971E4D6}"/>
          </ac:spMkLst>
        </pc:spChg>
        <pc:spChg chg="add del mod">
          <ac:chgData name="Rachel Mitchell" userId="5c8aeabf-765b-4269-ba85-8f5b457c5129" providerId="ADAL" clId="{CEF3D340-1193-4918-AC9D-E83F2392DE1D}" dt="2024-03-19T18:13:52.871" v="252"/>
          <ac:spMkLst>
            <pc:docMk/>
            <pc:sldMk cId="2684970298" sldId="375"/>
            <ac:spMk id="4" creationId="{EC918346-2BE1-CB84-BF9B-F24AB6DA2D9B}"/>
          </ac:spMkLst>
        </pc:spChg>
        <pc:spChg chg="add del mod ord">
          <ac:chgData name="Rachel Mitchell" userId="5c8aeabf-765b-4269-ba85-8f5b457c5129" providerId="ADAL" clId="{CEF3D340-1193-4918-AC9D-E83F2392DE1D}" dt="2024-03-19T18:14:16.780" v="266" actId="12084"/>
          <ac:spMkLst>
            <pc:docMk/>
            <pc:sldMk cId="2684970298" sldId="375"/>
            <ac:spMk id="5" creationId="{94B7A14D-01E5-14C8-A19A-371C52E24E45}"/>
          </ac:spMkLst>
        </pc:spChg>
        <pc:spChg chg="add del mod">
          <ac:chgData name="Rachel Mitchell" userId="5c8aeabf-765b-4269-ba85-8f5b457c5129" providerId="ADAL" clId="{CEF3D340-1193-4918-AC9D-E83F2392DE1D}" dt="2024-03-19T18:14:13" v="263"/>
          <ac:spMkLst>
            <pc:docMk/>
            <pc:sldMk cId="2684970298" sldId="375"/>
            <ac:spMk id="6" creationId="{30C5F6A2-6D1A-617D-DB60-EC425CD21322}"/>
          </ac:spMkLst>
        </pc:spChg>
        <pc:spChg chg="add del mod">
          <ac:chgData name="Rachel Mitchell" userId="5c8aeabf-765b-4269-ba85-8f5b457c5129" providerId="ADAL" clId="{CEF3D340-1193-4918-AC9D-E83F2392DE1D}" dt="2024-03-19T18:14:13" v="263"/>
          <ac:spMkLst>
            <pc:docMk/>
            <pc:sldMk cId="2684970298" sldId="375"/>
            <ac:spMk id="7" creationId="{960DBD5A-4AFC-93B4-8980-86B2D3BB0E78}"/>
          </ac:spMkLst>
        </pc:spChg>
        <pc:spChg chg="mod">
          <ac:chgData name="Rachel Mitchell" userId="5c8aeabf-765b-4269-ba85-8f5b457c5129" providerId="ADAL" clId="{CEF3D340-1193-4918-AC9D-E83F2392DE1D}" dt="2024-03-19T18:12:48.426" v="225" actId="6549"/>
          <ac:spMkLst>
            <pc:docMk/>
            <pc:sldMk cId="2684970298" sldId="375"/>
            <ac:spMk id="19" creationId="{F49AB40A-3C00-9D46-D2C7-0643456F9E40}"/>
          </ac:spMkLst>
        </pc:spChg>
        <pc:spChg chg="mod">
          <ac:chgData name="Rachel Mitchell" userId="5c8aeabf-765b-4269-ba85-8f5b457c5129" providerId="ADAL" clId="{CEF3D340-1193-4918-AC9D-E83F2392DE1D}" dt="2024-03-19T18:12:29.510" v="221" actId="207"/>
          <ac:spMkLst>
            <pc:docMk/>
            <pc:sldMk cId="2684970298" sldId="375"/>
            <ac:spMk id="27" creationId="{0F3AD25C-F241-1D52-1336-0BC39C95BFEB}"/>
          </ac:spMkLst>
        </pc:spChg>
        <pc:spChg chg="mod">
          <ac:chgData name="Rachel Mitchell" userId="5c8aeabf-765b-4269-ba85-8f5b457c5129" providerId="ADAL" clId="{CEF3D340-1193-4918-AC9D-E83F2392DE1D}" dt="2024-03-19T18:12:26.449" v="220" actId="207"/>
          <ac:spMkLst>
            <pc:docMk/>
            <pc:sldMk cId="2684970298" sldId="375"/>
            <ac:spMk id="29" creationId="{B6997E8B-7826-A013-B986-51EE48E47014}"/>
          </ac:spMkLst>
        </pc:spChg>
        <pc:spChg chg="mod">
          <ac:chgData name="Rachel Mitchell" userId="5c8aeabf-765b-4269-ba85-8f5b457c5129" providerId="ADAL" clId="{CEF3D340-1193-4918-AC9D-E83F2392DE1D}" dt="2024-03-19T18:12:36.013" v="222" actId="207"/>
          <ac:spMkLst>
            <pc:docMk/>
            <pc:sldMk cId="2684970298" sldId="375"/>
            <ac:spMk id="31" creationId="{75B2D9B2-6171-B3AA-DCD1-99314849C1A5}"/>
          </ac:spMkLst>
        </pc:spChg>
        <pc:grpChg chg="del">
          <ac:chgData name="Rachel Mitchell" userId="5c8aeabf-765b-4269-ba85-8f5b457c5129" providerId="ADAL" clId="{CEF3D340-1193-4918-AC9D-E83F2392DE1D}" dt="2024-03-19T18:13:39.059" v="246" actId="478"/>
          <ac:grpSpMkLst>
            <pc:docMk/>
            <pc:sldMk cId="2684970298" sldId="375"/>
            <ac:grpSpMk id="33" creationId="{B287463D-DB8B-2874-56C6-39E806EED811}"/>
          </ac:grpSpMkLst>
        </pc:grpChg>
        <pc:grpChg chg="del">
          <ac:chgData name="Rachel Mitchell" userId="5c8aeabf-765b-4269-ba85-8f5b457c5129" providerId="ADAL" clId="{CEF3D340-1193-4918-AC9D-E83F2392DE1D}" dt="2024-03-19T18:13:35.768" v="244" actId="478"/>
          <ac:grpSpMkLst>
            <pc:docMk/>
            <pc:sldMk cId="2684970298" sldId="375"/>
            <ac:grpSpMk id="34" creationId="{A8CAF57D-7010-352D-00F3-30EE12D78ADD}"/>
          </ac:grpSpMkLst>
        </pc:grpChg>
        <pc:grpChg chg="del">
          <ac:chgData name="Rachel Mitchell" userId="5c8aeabf-765b-4269-ba85-8f5b457c5129" providerId="ADAL" clId="{CEF3D340-1193-4918-AC9D-E83F2392DE1D}" dt="2024-03-19T18:13:35.051" v="243" actId="478"/>
          <ac:grpSpMkLst>
            <pc:docMk/>
            <pc:sldMk cId="2684970298" sldId="375"/>
            <ac:grpSpMk id="35" creationId="{EA6910A3-5690-94B1-FC98-3EE9FD7FA4B2}"/>
          </ac:grpSpMkLst>
        </pc:grpChg>
        <pc:grpChg chg="del">
          <ac:chgData name="Rachel Mitchell" userId="5c8aeabf-765b-4269-ba85-8f5b457c5129" providerId="ADAL" clId="{CEF3D340-1193-4918-AC9D-E83F2392DE1D}" dt="2024-03-19T18:13:34.449" v="242" actId="478"/>
          <ac:grpSpMkLst>
            <pc:docMk/>
            <pc:sldMk cId="2684970298" sldId="375"/>
            <ac:grpSpMk id="36" creationId="{B9F6ADEC-AD9E-AF37-C26C-73CB36EE90F5}"/>
          </ac:grpSpMkLst>
        </pc:grpChg>
        <pc:graphicFrameChg chg="add mod modGraphic">
          <ac:chgData name="Rachel Mitchell" userId="5c8aeabf-765b-4269-ba85-8f5b457c5129" providerId="ADAL" clId="{CEF3D340-1193-4918-AC9D-E83F2392DE1D}" dt="2024-03-19T18:16:01.944" v="294"/>
          <ac:graphicFrameMkLst>
            <pc:docMk/>
            <pc:sldMk cId="2684970298" sldId="375"/>
            <ac:graphicFrameMk id="8" creationId="{A5FDE0DF-7A84-F0CE-E42C-40E816612E37}"/>
          </ac:graphicFrameMkLst>
        </pc:graphicFrameChg>
        <pc:cxnChg chg="mod ord">
          <ac:chgData name="Rachel Mitchell" userId="5c8aeabf-765b-4269-ba85-8f5b457c5129" providerId="ADAL" clId="{CEF3D340-1193-4918-AC9D-E83F2392DE1D}" dt="2024-03-19T18:15:51.520" v="290" actId="167"/>
          <ac:cxnSpMkLst>
            <pc:docMk/>
            <pc:sldMk cId="2684970298" sldId="375"/>
            <ac:cxnSpMk id="22" creationId="{AB420687-F17D-2A7D-1524-30DB569025DF}"/>
          </ac:cxnSpMkLst>
        </pc:cxnChg>
      </pc:sldChg>
      <pc:sldChg chg="modSp mod">
        <pc:chgData name="Rachel Mitchell" userId="5c8aeabf-765b-4269-ba85-8f5b457c5129" providerId="ADAL" clId="{CEF3D340-1193-4918-AC9D-E83F2392DE1D}" dt="2024-03-19T18:34:43.109" v="303"/>
        <pc:sldMkLst>
          <pc:docMk/>
          <pc:sldMk cId="2811365871" sldId="376"/>
        </pc:sldMkLst>
        <pc:graphicFrameChg chg="mod">
          <ac:chgData name="Rachel Mitchell" userId="5c8aeabf-765b-4269-ba85-8f5b457c5129" providerId="ADAL" clId="{CEF3D340-1193-4918-AC9D-E83F2392DE1D}" dt="2024-03-19T18:34:43.109" v="303"/>
          <ac:graphicFrameMkLst>
            <pc:docMk/>
            <pc:sldMk cId="2811365871" sldId="376"/>
            <ac:graphicFrameMk id="5" creationId="{E526EE9B-B294-DA49-30C1-CE4AB88E8032}"/>
          </ac:graphicFrameMkLst>
        </pc:graphicFrameChg>
      </pc:sldChg>
      <pc:sldChg chg="del">
        <pc:chgData name="Rachel Mitchell" userId="5c8aeabf-765b-4269-ba85-8f5b457c5129" providerId="ADAL" clId="{CEF3D340-1193-4918-AC9D-E83F2392DE1D}" dt="2024-03-19T17:53:39.005" v="99" actId="47"/>
        <pc:sldMkLst>
          <pc:docMk/>
          <pc:sldMk cId="3930147106" sldId="377"/>
        </pc:sldMkLst>
      </pc:sldChg>
      <pc:sldChg chg="modSp mod">
        <pc:chgData name="Rachel Mitchell" userId="5c8aeabf-765b-4269-ba85-8f5b457c5129" providerId="ADAL" clId="{CEF3D340-1193-4918-AC9D-E83F2392DE1D}" dt="2024-03-19T17:59:05.817" v="139" actId="1076"/>
        <pc:sldMkLst>
          <pc:docMk/>
          <pc:sldMk cId="3106379798" sldId="378"/>
        </pc:sldMkLst>
        <pc:spChg chg="mod">
          <ac:chgData name="Rachel Mitchell" userId="5c8aeabf-765b-4269-ba85-8f5b457c5129" providerId="ADAL" clId="{CEF3D340-1193-4918-AC9D-E83F2392DE1D}" dt="2024-03-19T17:54:37.084" v="114" actId="1076"/>
          <ac:spMkLst>
            <pc:docMk/>
            <pc:sldMk cId="3106379798" sldId="378"/>
            <ac:spMk id="7" creationId="{BCA182AC-15E9-3C93-6D19-E996E5897E3B}"/>
          </ac:spMkLst>
        </pc:spChg>
        <pc:spChg chg="mod">
          <ac:chgData name="Rachel Mitchell" userId="5c8aeabf-765b-4269-ba85-8f5b457c5129" providerId="ADAL" clId="{CEF3D340-1193-4918-AC9D-E83F2392DE1D}" dt="2024-03-19T17:58:20.569" v="131" actId="1076"/>
          <ac:spMkLst>
            <pc:docMk/>
            <pc:sldMk cId="3106379798" sldId="378"/>
            <ac:spMk id="9" creationId="{5270B8D9-2F96-3C9D-983F-33EB7188082A}"/>
          </ac:spMkLst>
        </pc:spChg>
        <pc:spChg chg="mod">
          <ac:chgData name="Rachel Mitchell" userId="5c8aeabf-765b-4269-ba85-8f5b457c5129" providerId="ADAL" clId="{CEF3D340-1193-4918-AC9D-E83F2392DE1D}" dt="2024-03-19T17:58:20.569" v="131" actId="1076"/>
          <ac:spMkLst>
            <pc:docMk/>
            <pc:sldMk cId="3106379798" sldId="378"/>
            <ac:spMk id="10" creationId="{4B6BA58F-DD35-13D6-F034-C68048518645}"/>
          </ac:spMkLst>
        </pc:spChg>
        <pc:spChg chg="mod">
          <ac:chgData name="Rachel Mitchell" userId="5c8aeabf-765b-4269-ba85-8f5b457c5129" providerId="ADAL" clId="{CEF3D340-1193-4918-AC9D-E83F2392DE1D}" dt="2024-03-19T17:59:05.817" v="139" actId="1076"/>
          <ac:spMkLst>
            <pc:docMk/>
            <pc:sldMk cId="3106379798" sldId="378"/>
            <ac:spMk id="11" creationId="{16E70F62-E69E-C785-3795-F3A32651608F}"/>
          </ac:spMkLst>
        </pc:spChg>
        <pc:spChg chg="mod">
          <ac:chgData name="Rachel Mitchell" userId="5c8aeabf-765b-4269-ba85-8f5b457c5129" providerId="ADAL" clId="{CEF3D340-1193-4918-AC9D-E83F2392DE1D}" dt="2024-03-19T17:58:48.371" v="133" actId="1076"/>
          <ac:spMkLst>
            <pc:docMk/>
            <pc:sldMk cId="3106379798" sldId="378"/>
            <ac:spMk id="13" creationId="{CF758CA9-33D5-E4E9-6755-C98FCF4EE09F}"/>
          </ac:spMkLst>
        </pc:spChg>
        <pc:spChg chg="mod">
          <ac:chgData name="Rachel Mitchell" userId="5c8aeabf-765b-4269-ba85-8f5b457c5129" providerId="ADAL" clId="{CEF3D340-1193-4918-AC9D-E83F2392DE1D}" dt="2024-03-19T17:58:20.569" v="131" actId="1076"/>
          <ac:spMkLst>
            <pc:docMk/>
            <pc:sldMk cId="3106379798" sldId="378"/>
            <ac:spMk id="17" creationId="{52A68501-6F51-2CCB-A1B4-36336A534D45}"/>
          </ac:spMkLst>
        </pc:spChg>
        <pc:spChg chg="mod">
          <ac:chgData name="Rachel Mitchell" userId="5c8aeabf-765b-4269-ba85-8f5b457c5129" providerId="ADAL" clId="{CEF3D340-1193-4918-AC9D-E83F2392DE1D}" dt="2024-03-19T17:58:20.569" v="131" actId="1076"/>
          <ac:spMkLst>
            <pc:docMk/>
            <pc:sldMk cId="3106379798" sldId="378"/>
            <ac:spMk id="22" creationId="{C7356BC9-C418-B12C-80D3-24EA207AFCD7}"/>
          </ac:spMkLst>
        </pc:spChg>
        <pc:spChg chg="mod">
          <ac:chgData name="Rachel Mitchell" userId="5c8aeabf-765b-4269-ba85-8f5b457c5129" providerId="ADAL" clId="{CEF3D340-1193-4918-AC9D-E83F2392DE1D}" dt="2024-03-19T17:58:20.569" v="131" actId="1076"/>
          <ac:spMkLst>
            <pc:docMk/>
            <pc:sldMk cId="3106379798" sldId="378"/>
            <ac:spMk id="23" creationId="{B1A1E677-B091-E0AC-CE91-AE3294232481}"/>
          </ac:spMkLst>
        </pc:spChg>
        <pc:spChg chg="mod">
          <ac:chgData name="Rachel Mitchell" userId="5c8aeabf-765b-4269-ba85-8f5b457c5129" providerId="ADAL" clId="{CEF3D340-1193-4918-AC9D-E83F2392DE1D}" dt="2024-03-19T17:59:05.817" v="139" actId="1076"/>
          <ac:spMkLst>
            <pc:docMk/>
            <pc:sldMk cId="3106379798" sldId="378"/>
            <ac:spMk id="24" creationId="{3A2AC145-685A-AA00-D85F-E6B12014B709}"/>
          </ac:spMkLst>
        </pc:spChg>
        <pc:spChg chg="mod">
          <ac:chgData name="Rachel Mitchell" userId="5c8aeabf-765b-4269-ba85-8f5b457c5129" providerId="ADAL" clId="{CEF3D340-1193-4918-AC9D-E83F2392DE1D}" dt="2024-03-19T17:58:20.569" v="131" actId="1076"/>
          <ac:spMkLst>
            <pc:docMk/>
            <pc:sldMk cId="3106379798" sldId="378"/>
            <ac:spMk id="25" creationId="{A24030E8-4C93-D5F1-35B7-879AFF46B544}"/>
          </ac:spMkLst>
        </pc:spChg>
        <pc:spChg chg="mod">
          <ac:chgData name="Rachel Mitchell" userId="5c8aeabf-765b-4269-ba85-8f5b457c5129" providerId="ADAL" clId="{CEF3D340-1193-4918-AC9D-E83F2392DE1D}" dt="2024-03-19T17:58:48.371" v="133" actId="1076"/>
          <ac:spMkLst>
            <pc:docMk/>
            <pc:sldMk cId="3106379798" sldId="378"/>
            <ac:spMk id="26" creationId="{B193FE8C-2260-13EF-8E0A-565555C6A418}"/>
          </ac:spMkLst>
        </pc:spChg>
        <pc:spChg chg="mod">
          <ac:chgData name="Rachel Mitchell" userId="5c8aeabf-765b-4269-ba85-8f5b457c5129" providerId="ADAL" clId="{CEF3D340-1193-4918-AC9D-E83F2392DE1D}" dt="2024-03-19T17:58:27.911" v="132" actId="1076"/>
          <ac:spMkLst>
            <pc:docMk/>
            <pc:sldMk cId="3106379798" sldId="378"/>
            <ac:spMk id="28" creationId="{6F831400-9C17-9407-E113-5AC38A23A825}"/>
          </ac:spMkLst>
        </pc:spChg>
        <pc:grpChg chg="mod">
          <ac:chgData name="Rachel Mitchell" userId="5c8aeabf-765b-4269-ba85-8f5b457c5129" providerId="ADAL" clId="{CEF3D340-1193-4918-AC9D-E83F2392DE1D}" dt="2024-03-19T17:58:20.569" v="131" actId="1076"/>
          <ac:grpSpMkLst>
            <pc:docMk/>
            <pc:sldMk cId="3106379798" sldId="378"/>
            <ac:grpSpMk id="4" creationId="{1FF13197-FEB4-A162-8DD5-5C4398F3CC68}"/>
          </ac:grpSpMkLst>
        </pc:grpChg>
        <pc:grpChg chg="mod">
          <ac:chgData name="Rachel Mitchell" userId="5c8aeabf-765b-4269-ba85-8f5b457c5129" providerId="ADAL" clId="{CEF3D340-1193-4918-AC9D-E83F2392DE1D}" dt="2024-03-19T17:59:05.817" v="139" actId="1076"/>
          <ac:grpSpMkLst>
            <pc:docMk/>
            <pc:sldMk cId="3106379798" sldId="378"/>
            <ac:grpSpMk id="5" creationId="{5CC0FC22-C46B-7044-5ED2-97C0A501D35B}"/>
          </ac:grpSpMkLst>
        </pc:grpChg>
        <pc:grpChg chg="mod">
          <ac:chgData name="Rachel Mitchell" userId="5c8aeabf-765b-4269-ba85-8f5b457c5129" providerId="ADAL" clId="{CEF3D340-1193-4918-AC9D-E83F2392DE1D}" dt="2024-03-19T17:58:20.569" v="131" actId="1076"/>
          <ac:grpSpMkLst>
            <pc:docMk/>
            <pc:sldMk cId="3106379798" sldId="378"/>
            <ac:grpSpMk id="12" creationId="{DD699E71-CC3B-0D5D-FE4D-C43B2549F170}"/>
          </ac:grpSpMkLst>
        </pc:grpChg>
        <pc:grpChg chg="mod">
          <ac:chgData name="Rachel Mitchell" userId="5c8aeabf-765b-4269-ba85-8f5b457c5129" providerId="ADAL" clId="{CEF3D340-1193-4918-AC9D-E83F2392DE1D}" dt="2024-03-19T17:58:20.569" v="131" actId="1076"/>
          <ac:grpSpMkLst>
            <pc:docMk/>
            <pc:sldMk cId="3106379798" sldId="378"/>
            <ac:grpSpMk id="27" creationId="{D2EC501F-E8BD-0537-7FC9-C3764252EE05}"/>
          </ac:grpSpMkLst>
        </pc:grpChg>
        <pc:grpChg chg="mod">
          <ac:chgData name="Rachel Mitchell" userId="5c8aeabf-765b-4269-ba85-8f5b457c5129" providerId="ADAL" clId="{CEF3D340-1193-4918-AC9D-E83F2392DE1D}" dt="2024-03-19T17:58:20.569" v="131" actId="1076"/>
          <ac:grpSpMkLst>
            <pc:docMk/>
            <pc:sldMk cId="3106379798" sldId="378"/>
            <ac:grpSpMk id="30" creationId="{30A38FF5-722E-F8EF-ABAE-7C54E6E94A88}"/>
          </ac:grpSpMkLst>
        </pc:grpChg>
        <pc:grpChg chg="mod">
          <ac:chgData name="Rachel Mitchell" userId="5c8aeabf-765b-4269-ba85-8f5b457c5129" providerId="ADAL" clId="{CEF3D340-1193-4918-AC9D-E83F2392DE1D}" dt="2024-03-19T17:59:05.817" v="139" actId="1076"/>
          <ac:grpSpMkLst>
            <pc:docMk/>
            <pc:sldMk cId="3106379798" sldId="378"/>
            <ac:grpSpMk id="32" creationId="{DE1D33FA-1334-E450-C20A-DE058ED6363F}"/>
          </ac:grpSpMkLst>
        </pc:grpChg>
        <pc:picChg chg="mod">
          <ac:chgData name="Rachel Mitchell" userId="5c8aeabf-765b-4269-ba85-8f5b457c5129" providerId="ADAL" clId="{CEF3D340-1193-4918-AC9D-E83F2392DE1D}" dt="2024-03-19T17:58:20.569" v="131" actId="1076"/>
          <ac:picMkLst>
            <pc:docMk/>
            <pc:sldMk cId="3106379798" sldId="378"/>
            <ac:picMk id="16" creationId="{DA25EF6A-D3BD-3249-89C0-1B640C288A68}"/>
          </ac:picMkLst>
        </pc:picChg>
        <pc:picChg chg="mod">
          <ac:chgData name="Rachel Mitchell" userId="5c8aeabf-765b-4269-ba85-8f5b457c5129" providerId="ADAL" clId="{CEF3D340-1193-4918-AC9D-E83F2392DE1D}" dt="2024-03-19T17:58:20.569" v="131" actId="1076"/>
          <ac:picMkLst>
            <pc:docMk/>
            <pc:sldMk cId="3106379798" sldId="378"/>
            <ac:picMk id="18" creationId="{FA44E9D3-F9D6-BFF5-E282-5B329D15DC5F}"/>
          </ac:picMkLst>
        </pc:picChg>
        <pc:picChg chg="mod">
          <ac:chgData name="Rachel Mitchell" userId="5c8aeabf-765b-4269-ba85-8f5b457c5129" providerId="ADAL" clId="{CEF3D340-1193-4918-AC9D-E83F2392DE1D}" dt="2024-03-19T17:58:20.569" v="131" actId="1076"/>
          <ac:picMkLst>
            <pc:docMk/>
            <pc:sldMk cId="3106379798" sldId="378"/>
            <ac:picMk id="19" creationId="{B28297F3-AA11-02A1-55B1-DCB0FDB05B78}"/>
          </ac:picMkLst>
        </pc:picChg>
        <pc:picChg chg="mod">
          <ac:chgData name="Rachel Mitchell" userId="5c8aeabf-765b-4269-ba85-8f5b457c5129" providerId="ADAL" clId="{CEF3D340-1193-4918-AC9D-E83F2392DE1D}" dt="2024-03-19T17:58:20.569" v="131" actId="1076"/>
          <ac:picMkLst>
            <pc:docMk/>
            <pc:sldMk cId="3106379798" sldId="378"/>
            <ac:picMk id="20" creationId="{DD7782F8-C5B7-84DC-A866-39459C601E68}"/>
          </ac:picMkLst>
        </pc:picChg>
        <pc:picChg chg="mod">
          <ac:chgData name="Rachel Mitchell" userId="5c8aeabf-765b-4269-ba85-8f5b457c5129" providerId="ADAL" clId="{CEF3D340-1193-4918-AC9D-E83F2392DE1D}" dt="2024-03-19T17:58:20.569" v="131" actId="1076"/>
          <ac:picMkLst>
            <pc:docMk/>
            <pc:sldMk cId="3106379798" sldId="378"/>
            <ac:picMk id="21" creationId="{78E601C3-5A4F-4C69-FE69-04CCD70728AD}"/>
          </ac:picMkLst>
        </pc:picChg>
        <pc:picChg chg="mod">
          <ac:chgData name="Rachel Mitchell" userId="5c8aeabf-765b-4269-ba85-8f5b457c5129" providerId="ADAL" clId="{CEF3D340-1193-4918-AC9D-E83F2392DE1D}" dt="2024-03-19T17:59:05.817" v="139" actId="1076"/>
          <ac:picMkLst>
            <pc:docMk/>
            <pc:sldMk cId="3106379798" sldId="378"/>
            <ac:picMk id="29" creationId="{1C711E6F-FE4E-4478-97E8-907D6239FBAD}"/>
          </ac:picMkLst>
        </pc:picChg>
        <pc:picChg chg="mod">
          <ac:chgData name="Rachel Mitchell" userId="5c8aeabf-765b-4269-ba85-8f5b457c5129" providerId="ADAL" clId="{CEF3D340-1193-4918-AC9D-E83F2392DE1D}" dt="2024-03-19T17:59:05.817" v="139" actId="1076"/>
          <ac:picMkLst>
            <pc:docMk/>
            <pc:sldMk cId="3106379798" sldId="378"/>
            <ac:picMk id="1026" creationId="{B28ACCA0-B91A-2EB0-56C7-5576181C402E}"/>
          </ac:picMkLst>
        </pc:picChg>
        <pc:picChg chg="mod">
          <ac:chgData name="Rachel Mitchell" userId="5c8aeabf-765b-4269-ba85-8f5b457c5129" providerId="ADAL" clId="{CEF3D340-1193-4918-AC9D-E83F2392DE1D}" dt="2024-03-19T17:59:05.817" v="139" actId="1076"/>
          <ac:picMkLst>
            <pc:docMk/>
            <pc:sldMk cId="3106379798" sldId="378"/>
            <ac:picMk id="1028" creationId="{61E7ED2A-F958-2139-8077-C1F862DFDED5}"/>
          </ac:picMkLst>
        </pc:picChg>
        <pc:picChg chg="mod">
          <ac:chgData name="Rachel Mitchell" userId="5c8aeabf-765b-4269-ba85-8f5b457c5129" providerId="ADAL" clId="{CEF3D340-1193-4918-AC9D-E83F2392DE1D}" dt="2024-03-19T17:59:05.817" v="139" actId="1076"/>
          <ac:picMkLst>
            <pc:docMk/>
            <pc:sldMk cId="3106379798" sldId="378"/>
            <ac:picMk id="1030" creationId="{4B8E5B4B-FB01-FC9D-FEA7-5FE903A9FA25}"/>
          </ac:picMkLst>
        </pc:picChg>
        <pc:picChg chg="mod">
          <ac:chgData name="Rachel Mitchell" userId="5c8aeabf-765b-4269-ba85-8f5b457c5129" providerId="ADAL" clId="{CEF3D340-1193-4918-AC9D-E83F2392DE1D}" dt="2024-03-19T17:59:05.817" v="139" actId="1076"/>
          <ac:picMkLst>
            <pc:docMk/>
            <pc:sldMk cId="3106379798" sldId="378"/>
            <ac:picMk id="1032" creationId="{7497E774-B319-8A5A-B43F-C0E14FF59E1F}"/>
          </ac:picMkLst>
        </pc:picChg>
        <pc:picChg chg="mod">
          <ac:chgData name="Rachel Mitchell" userId="5c8aeabf-765b-4269-ba85-8f5b457c5129" providerId="ADAL" clId="{CEF3D340-1193-4918-AC9D-E83F2392DE1D}" dt="2024-03-19T17:59:05.817" v="139" actId="1076"/>
          <ac:picMkLst>
            <pc:docMk/>
            <pc:sldMk cId="3106379798" sldId="378"/>
            <ac:picMk id="1034" creationId="{84301E6A-E087-6325-7C87-40A4612D7131}"/>
          </ac:picMkLst>
        </pc:picChg>
      </pc:sldChg>
      <pc:sldChg chg="addSp delSp modSp mod">
        <pc:chgData name="Rachel Mitchell" userId="5c8aeabf-765b-4269-ba85-8f5b457c5129" providerId="ADAL" clId="{CEF3D340-1193-4918-AC9D-E83F2392DE1D}" dt="2024-03-19T18:37:07.423" v="340" actId="1582"/>
        <pc:sldMkLst>
          <pc:docMk/>
          <pc:sldMk cId="3067672811" sldId="379"/>
        </pc:sldMkLst>
        <pc:spChg chg="mod">
          <ac:chgData name="Rachel Mitchell" userId="5c8aeabf-765b-4269-ba85-8f5b457c5129" providerId="ADAL" clId="{CEF3D340-1193-4918-AC9D-E83F2392DE1D}" dt="2024-03-19T18:36:32.236" v="334" actId="403"/>
          <ac:spMkLst>
            <pc:docMk/>
            <pc:sldMk cId="3067672811" sldId="379"/>
            <ac:spMk id="15" creationId="{4D3F3C22-6908-9B8C-1C4C-2BDF81A795A2}"/>
          </ac:spMkLst>
        </pc:spChg>
        <pc:spChg chg="mod">
          <ac:chgData name="Rachel Mitchell" userId="5c8aeabf-765b-4269-ba85-8f5b457c5129" providerId="ADAL" clId="{CEF3D340-1193-4918-AC9D-E83F2392DE1D}" dt="2024-03-19T18:35:57.496" v="325" actId="207"/>
          <ac:spMkLst>
            <pc:docMk/>
            <pc:sldMk cId="3067672811" sldId="379"/>
            <ac:spMk id="18" creationId="{5291F6EF-8FD0-FCE2-9406-3D92D18B8BE1}"/>
          </ac:spMkLst>
        </pc:spChg>
        <pc:spChg chg="del">
          <ac:chgData name="Rachel Mitchell" userId="5c8aeabf-765b-4269-ba85-8f5b457c5129" providerId="ADAL" clId="{CEF3D340-1193-4918-AC9D-E83F2392DE1D}" dt="2024-03-19T18:36:37.309" v="336" actId="478"/>
          <ac:spMkLst>
            <pc:docMk/>
            <pc:sldMk cId="3067672811" sldId="379"/>
            <ac:spMk id="20" creationId="{DFB57CE3-2E7F-73D9-64D9-DF8CDC2AF938}"/>
          </ac:spMkLst>
        </pc:spChg>
        <pc:picChg chg="mod">
          <ac:chgData name="Rachel Mitchell" userId="5c8aeabf-765b-4269-ba85-8f5b457c5129" providerId="ADAL" clId="{CEF3D340-1193-4918-AC9D-E83F2392DE1D}" dt="2024-03-19T18:36:19.354" v="330" actId="14100"/>
          <ac:picMkLst>
            <pc:docMk/>
            <pc:sldMk cId="3067672811" sldId="379"/>
            <ac:picMk id="12" creationId="{9B7DDD38-3F90-68F0-3B30-2887655FC919}"/>
          </ac:picMkLst>
        </pc:picChg>
        <pc:picChg chg="mod">
          <ac:chgData name="Rachel Mitchell" userId="5c8aeabf-765b-4269-ba85-8f5b457c5129" providerId="ADAL" clId="{CEF3D340-1193-4918-AC9D-E83F2392DE1D}" dt="2024-03-19T18:35:33.005" v="316" actId="14100"/>
          <ac:picMkLst>
            <pc:docMk/>
            <pc:sldMk cId="3067672811" sldId="379"/>
            <ac:picMk id="14" creationId="{71D2BEBA-5D6A-45AB-DA30-4EAABAE57E62}"/>
          </ac:picMkLst>
        </pc:picChg>
        <pc:cxnChg chg="add mod">
          <ac:chgData name="Rachel Mitchell" userId="5c8aeabf-765b-4269-ba85-8f5b457c5129" providerId="ADAL" clId="{CEF3D340-1193-4918-AC9D-E83F2392DE1D}" dt="2024-03-19T18:37:07.423" v="340" actId="1582"/>
          <ac:cxnSpMkLst>
            <pc:docMk/>
            <pc:sldMk cId="3067672811" sldId="379"/>
            <ac:cxnSpMk id="4" creationId="{3455E8F7-997C-9A1D-9A77-9E9EAB70D310}"/>
          </ac:cxnSpMkLst>
        </pc:cxnChg>
        <pc:cxnChg chg="del mod">
          <ac:chgData name="Rachel Mitchell" userId="5c8aeabf-765b-4269-ba85-8f5b457c5129" providerId="ADAL" clId="{CEF3D340-1193-4918-AC9D-E83F2392DE1D}" dt="2024-03-19T18:36:34.841" v="335" actId="478"/>
          <ac:cxnSpMkLst>
            <pc:docMk/>
            <pc:sldMk cId="3067672811" sldId="379"/>
            <ac:cxnSpMk id="16" creationId="{2C5A32EA-EE08-C3FB-0EC9-D0EF26FD52B0}"/>
          </ac:cxnSpMkLst>
        </pc:cxnChg>
      </pc:sldChg>
      <pc:sldChg chg="modSp new mod">
        <pc:chgData name="Rachel Mitchell" userId="5c8aeabf-765b-4269-ba85-8f5b457c5129" providerId="ADAL" clId="{CEF3D340-1193-4918-AC9D-E83F2392DE1D}" dt="2024-03-19T17:53:23.204" v="97" actId="403"/>
        <pc:sldMkLst>
          <pc:docMk/>
          <pc:sldMk cId="198320975" sldId="380"/>
        </pc:sldMkLst>
        <pc:spChg chg="mod">
          <ac:chgData name="Rachel Mitchell" userId="5c8aeabf-765b-4269-ba85-8f5b457c5129" providerId="ADAL" clId="{CEF3D340-1193-4918-AC9D-E83F2392DE1D}" dt="2024-03-19T17:53:06.263" v="89" actId="20577"/>
          <ac:spMkLst>
            <pc:docMk/>
            <pc:sldMk cId="198320975" sldId="380"/>
            <ac:spMk id="2" creationId="{C3FF3457-0D57-1B59-3BFE-3C0C631FFF88}"/>
          </ac:spMkLst>
        </pc:spChg>
        <pc:spChg chg="mod">
          <ac:chgData name="Rachel Mitchell" userId="5c8aeabf-765b-4269-ba85-8f5b457c5129" providerId="ADAL" clId="{CEF3D340-1193-4918-AC9D-E83F2392DE1D}" dt="2024-03-19T17:53:23.204" v="97" actId="403"/>
          <ac:spMkLst>
            <pc:docMk/>
            <pc:sldMk cId="198320975" sldId="380"/>
            <ac:spMk id="3" creationId="{CD83B54C-0250-F3E0-B57E-F2AEB69B199C}"/>
          </ac:spMkLst>
        </pc:spChg>
      </pc:sldChg>
      <pc:sldChg chg="add">
        <pc:chgData name="Rachel Mitchell" userId="5c8aeabf-765b-4269-ba85-8f5b457c5129" providerId="ADAL" clId="{CEF3D340-1193-4918-AC9D-E83F2392DE1D}" dt="2024-03-19T17:53:34.977" v="98"/>
        <pc:sldMkLst>
          <pc:docMk/>
          <pc:sldMk cId="3340243137" sldId="644"/>
        </pc:sldMkLst>
      </pc:sldChg>
      <pc:sldChg chg="new">
        <pc:chgData name="Rachel Mitchell" userId="5c8aeabf-765b-4269-ba85-8f5b457c5129" providerId="ADAL" clId="{CEF3D340-1193-4918-AC9D-E83F2392DE1D}" dt="2024-03-19T17:53:49.455" v="101" actId="680"/>
        <pc:sldMkLst>
          <pc:docMk/>
          <pc:sldMk cId="468429049" sldId="645"/>
        </pc:sldMkLst>
      </pc:sldChg>
    </pc:docChg>
  </pc:docChgLst>
  <pc:docChgLst>
    <pc:chgData name="Meredyth Lacombe" userId="9d9bc59e-2f4d-4ffc-9c74-791010c3a4e1" providerId="ADAL" clId="{61D7B712-96B6-4F33-A0AE-9D6ED8B0F400}"/>
    <pc:docChg chg="undo custSel addSld modSld">
      <pc:chgData name="Meredyth Lacombe" userId="9d9bc59e-2f4d-4ffc-9c74-791010c3a4e1" providerId="ADAL" clId="{61D7B712-96B6-4F33-A0AE-9D6ED8B0F400}" dt="2024-03-19T20:28:21.541" v="513" actId="1076"/>
      <pc:docMkLst>
        <pc:docMk/>
      </pc:docMkLst>
      <pc:sldChg chg="modSp mod modNotesTx">
        <pc:chgData name="Meredyth Lacombe" userId="9d9bc59e-2f4d-4ffc-9c74-791010c3a4e1" providerId="ADAL" clId="{61D7B712-96B6-4F33-A0AE-9D6ED8B0F400}" dt="2024-03-19T13:14:32.933" v="423" actId="20577"/>
        <pc:sldMkLst>
          <pc:docMk/>
          <pc:sldMk cId="1310225262" sldId="369"/>
        </pc:sldMkLst>
        <pc:picChg chg="mod">
          <ac:chgData name="Meredyth Lacombe" userId="9d9bc59e-2f4d-4ffc-9c74-791010c3a4e1" providerId="ADAL" clId="{61D7B712-96B6-4F33-A0AE-9D6ED8B0F400}" dt="2024-03-19T01:12:23.047" v="378" actId="14100"/>
          <ac:picMkLst>
            <pc:docMk/>
            <pc:sldMk cId="1310225262" sldId="369"/>
            <ac:picMk id="7" creationId="{EF4045A9-5571-D769-FB20-7C6C28B0153B}"/>
          </ac:picMkLst>
        </pc:picChg>
      </pc:sldChg>
      <pc:sldChg chg="modSp mod">
        <pc:chgData name="Meredyth Lacombe" userId="9d9bc59e-2f4d-4ffc-9c74-791010c3a4e1" providerId="ADAL" clId="{61D7B712-96B6-4F33-A0AE-9D6ED8B0F400}" dt="2024-03-19T03:11:48.909" v="398" actId="20577"/>
        <pc:sldMkLst>
          <pc:docMk/>
          <pc:sldMk cId="3593667869" sldId="370"/>
        </pc:sldMkLst>
        <pc:spChg chg="mod">
          <ac:chgData name="Meredyth Lacombe" userId="9d9bc59e-2f4d-4ffc-9c74-791010c3a4e1" providerId="ADAL" clId="{61D7B712-96B6-4F33-A0AE-9D6ED8B0F400}" dt="2024-03-19T03:11:48.909" v="398" actId="20577"/>
          <ac:spMkLst>
            <pc:docMk/>
            <pc:sldMk cId="3593667869" sldId="370"/>
            <ac:spMk id="3" creationId="{CC5FA2C4-FD81-B4FE-25BD-1333E7A5A6BD}"/>
          </ac:spMkLst>
        </pc:spChg>
      </pc:sldChg>
      <pc:sldChg chg="modSp mod">
        <pc:chgData name="Meredyth Lacombe" userId="9d9bc59e-2f4d-4ffc-9c74-791010c3a4e1" providerId="ADAL" clId="{61D7B712-96B6-4F33-A0AE-9D6ED8B0F400}" dt="2024-03-19T02:45:40.942" v="390" actId="20577"/>
        <pc:sldMkLst>
          <pc:docMk/>
          <pc:sldMk cId="850175772" sldId="373"/>
        </pc:sldMkLst>
        <pc:spChg chg="mod">
          <ac:chgData name="Meredyth Lacombe" userId="9d9bc59e-2f4d-4ffc-9c74-791010c3a4e1" providerId="ADAL" clId="{61D7B712-96B6-4F33-A0AE-9D6ED8B0F400}" dt="2024-03-19T02:45:40.942" v="390" actId="20577"/>
          <ac:spMkLst>
            <pc:docMk/>
            <pc:sldMk cId="850175772" sldId="373"/>
            <ac:spMk id="20" creationId="{9FEB5003-BE3D-6D6C-80B4-AFC3608D8029}"/>
          </ac:spMkLst>
        </pc:spChg>
      </pc:sldChg>
      <pc:sldChg chg="addSp delSp modSp mod">
        <pc:chgData name="Meredyth Lacombe" userId="9d9bc59e-2f4d-4ffc-9c74-791010c3a4e1" providerId="ADAL" clId="{61D7B712-96B6-4F33-A0AE-9D6ED8B0F400}" dt="2024-03-19T03:13:06.520" v="404" actId="20577"/>
        <pc:sldMkLst>
          <pc:docMk/>
          <pc:sldMk cId="2684970298" sldId="375"/>
        </pc:sldMkLst>
        <pc:spChg chg="mod">
          <ac:chgData name="Meredyth Lacombe" userId="9d9bc59e-2f4d-4ffc-9c74-791010c3a4e1" providerId="ADAL" clId="{61D7B712-96B6-4F33-A0AE-9D6ED8B0F400}" dt="2024-03-19T03:13:06.520" v="404" actId="20577"/>
          <ac:spMkLst>
            <pc:docMk/>
            <pc:sldMk cId="2684970298" sldId="375"/>
            <ac:spMk id="28" creationId="{2222406D-D3D5-4BCD-98B8-5C445AD1FDF4}"/>
          </ac:spMkLst>
        </pc:spChg>
        <pc:graphicFrameChg chg="add del modGraphic">
          <ac:chgData name="Meredyth Lacombe" userId="9d9bc59e-2f4d-4ffc-9c74-791010c3a4e1" providerId="ADAL" clId="{61D7B712-96B6-4F33-A0AE-9D6ED8B0F400}" dt="2024-03-18T23:40:07.689" v="145" actId="478"/>
          <ac:graphicFrameMkLst>
            <pc:docMk/>
            <pc:sldMk cId="2684970298" sldId="375"/>
            <ac:graphicFrameMk id="4" creationId="{582C308B-5F2C-77DC-257D-6FEA85482D05}"/>
          </ac:graphicFrameMkLst>
        </pc:graphicFrameChg>
      </pc:sldChg>
      <pc:sldChg chg="modSp">
        <pc:chgData name="Meredyth Lacombe" userId="9d9bc59e-2f4d-4ffc-9c74-791010c3a4e1" providerId="ADAL" clId="{61D7B712-96B6-4F33-A0AE-9D6ED8B0F400}" dt="2024-03-19T03:13:43.829" v="409" actId="20577"/>
        <pc:sldMkLst>
          <pc:docMk/>
          <pc:sldMk cId="2811365871" sldId="376"/>
        </pc:sldMkLst>
        <pc:graphicFrameChg chg="mod">
          <ac:chgData name="Meredyth Lacombe" userId="9d9bc59e-2f4d-4ffc-9c74-791010c3a4e1" providerId="ADAL" clId="{61D7B712-96B6-4F33-A0AE-9D6ED8B0F400}" dt="2024-03-19T03:13:43.829" v="409" actId="20577"/>
          <ac:graphicFrameMkLst>
            <pc:docMk/>
            <pc:sldMk cId="2811365871" sldId="376"/>
            <ac:graphicFrameMk id="5" creationId="{E526EE9B-B294-DA49-30C1-CE4AB88E8032}"/>
          </ac:graphicFrameMkLst>
        </pc:graphicFrameChg>
      </pc:sldChg>
      <pc:sldChg chg="modSp mod">
        <pc:chgData name="Meredyth Lacombe" userId="9d9bc59e-2f4d-4ffc-9c74-791010c3a4e1" providerId="ADAL" clId="{61D7B712-96B6-4F33-A0AE-9D6ED8B0F400}" dt="2024-03-19T03:12:32.919" v="400" actId="1076"/>
        <pc:sldMkLst>
          <pc:docMk/>
          <pc:sldMk cId="3106379798" sldId="378"/>
        </pc:sldMkLst>
        <pc:spChg chg="mod">
          <ac:chgData name="Meredyth Lacombe" userId="9d9bc59e-2f4d-4ffc-9c74-791010c3a4e1" providerId="ADAL" clId="{61D7B712-96B6-4F33-A0AE-9D6ED8B0F400}" dt="2024-03-19T03:12:12.300" v="399" actId="1076"/>
          <ac:spMkLst>
            <pc:docMk/>
            <pc:sldMk cId="3106379798" sldId="378"/>
            <ac:spMk id="13" creationId="{CF758CA9-33D5-E4E9-6755-C98FCF4EE09F}"/>
          </ac:spMkLst>
        </pc:spChg>
        <pc:spChg chg="mod">
          <ac:chgData name="Meredyth Lacombe" userId="9d9bc59e-2f4d-4ffc-9c74-791010c3a4e1" providerId="ADAL" clId="{61D7B712-96B6-4F33-A0AE-9D6ED8B0F400}" dt="2024-03-18T23:59:26.894" v="155" actId="403"/>
          <ac:spMkLst>
            <pc:docMk/>
            <pc:sldMk cId="3106379798" sldId="378"/>
            <ac:spMk id="25" creationId="{A24030E8-4C93-D5F1-35B7-879AFF46B544}"/>
          </ac:spMkLst>
        </pc:spChg>
        <pc:spChg chg="mod">
          <ac:chgData name="Meredyth Lacombe" userId="9d9bc59e-2f4d-4ffc-9c74-791010c3a4e1" providerId="ADAL" clId="{61D7B712-96B6-4F33-A0AE-9D6ED8B0F400}" dt="2024-03-19T03:12:32.919" v="400" actId="1076"/>
          <ac:spMkLst>
            <pc:docMk/>
            <pc:sldMk cId="3106379798" sldId="378"/>
            <ac:spMk id="26" creationId="{B193FE8C-2260-13EF-8E0A-565555C6A418}"/>
          </ac:spMkLst>
        </pc:spChg>
        <pc:spChg chg="mod">
          <ac:chgData name="Meredyth Lacombe" userId="9d9bc59e-2f4d-4ffc-9c74-791010c3a4e1" providerId="ADAL" clId="{61D7B712-96B6-4F33-A0AE-9D6ED8B0F400}" dt="2024-03-19T00:00:01.571" v="159" actId="1076"/>
          <ac:spMkLst>
            <pc:docMk/>
            <pc:sldMk cId="3106379798" sldId="378"/>
            <ac:spMk id="28" creationId="{6F831400-9C17-9407-E113-5AC38A23A825}"/>
          </ac:spMkLst>
        </pc:spChg>
        <pc:grpChg chg="mod">
          <ac:chgData name="Meredyth Lacombe" userId="9d9bc59e-2f4d-4ffc-9c74-791010c3a4e1" providerId="ADAL" clId="{61D7B712-96B6-4F33-A0AE-9D6ED8B0F400}" dt="2024-03-18T23:59:53.989" v="158" actId="1076"/>
          <ac:grpSpMkLst>
            <pc:docMk/>
            <pc:sldMk cId="3106379798" sldId="378"/>
            <ac:grpSpMk id="30" creationId="{30A38FF5-722E-F8EF-ABAE-7C54E6E94A88}"/>
          </ac:grpSpMkLst>
        </pc:grpChg>
      </pc:sldChg>
      <pc:sldChg chg="addSp delSp modSp new mod">
        <pc:chgData name="Meredyth Lacombe" userId="9d9bc59e-2f4d-4ffc-9c74-791010c3a4e1" providerId="ADAL" clId="{61D7B712-96B6-4F33-A0AE-9D6ED8B0F400}" dt="2024-03-19T01:11:50.005" v="375" actId="1036"/>
        <pc:sldMkLst>
          <pc:docMk/>
          <pc:sldMk cId="3067672811" sldId="379"/>
        </pc:sldMkLst>
        <pc:spChg chg="mod">
          <ac:chgData name="Meredyth Lacombe" userId="9d9bc59e-2f4d-4ffc-9c74-791010c3a4e1" providerId="ADAL" clId="{61D7B712-96B6-4F33-A0AE-9D6ED8B0F400}" dt="2024-03-19T00:10:39.611" v="261" actId="20577"/>
          <ac:spMkLst>
            <pc:docMk/>
            <pc:sldMk cId="3067672811" sldId="379"/>
            <ac:spMk id="2" creationId="{6D66EC82-EADD-A1EA-81E4-767836A3F8DE}"/>
          </ac:spMkLst>
        </pc:spChg>
        <pc:spChg chg="del">
          <ac:chgData name="Meredyth Lacombe" userId="9d9bc59e-2f4d-4ffc-9c74-791010c3a4e1" providerId="ADAL" clId="{61D7B712-96B6-4F33-A0AE-9D6ED8B0F400}" dt="2024-03-19T00:58:02.776" v="262" actId="478"/>
          <ac:spMkLst>
            <pc:docMk/>
            <pc:sldMk cId="3067672811" sldId="379"/>
            <ac:spMk id="3" creationId="{4188EC01-9CC2-6B09-EBE4-E6F897D1A9C8}"/>
          </ac:spMkLst>
        </pc:spChg>
        <pc:spChg chg="add mod">
          <ac:chgData name="Meredyth Lacombe" userId="9d9bc59e-2f4d-4ffc-9c74-791010c3a4e1" providerId="ADAL" clId="{61D7B712-96B6-4F33-A0AE-9D6ED8B0F400}" dt="2024-03-19T01:11:50.005" v="375" actId="1036"/>
          <ac:spMkLst>
            <pc:docMk/>
            <pc:sldMk cId="3067672811" sldId="379"/>
            <ac:spMk id="15" creationId="{4D3F3C22-6908-9B8C-1C4C-2BDF81A795A2}"/>
          </ac:spMkLst>
        </pc:spChg>
        <pc:spChg chg="add mod">
          <ac:chgData name="Meredyth Lacombe" userId="9d9bc59e-2f4d-4ffc-9c74-791010c3a4e1" providerId="ADAL" clId="{61D7B712-96B6-4F33-A0AE-9D6ED8B0F400}" dt="2024-03-19T01:11:50.005" v="375" actId="1036"/>
          <ac:spMkLst>
            <pc:docMk/>
            <pc:sldMk cId="3067672811" sldId="379"/>
            <ac:spMk id="18" creationId="{5291F6EF-8FD0-FCE2-9406-3D92D18B8BE1}"/>
          </ac:spMkLst>
        </pc:spChg>
        <pc:spChg chg="add mod">
          <ac:chgData name="Meredyth Lacombe" userId="9d9bc59e-2f4d-4ffc-9c74-791010c3a4e1" providerId="ADAL" clId="{61D7B712-96B6-4F33-A0AE-9D6ED8B0F400}" dt="2024-03-19T01:11:30.128" v="361" actId="1076"/>
          <ac:spMkLst>
            <pc:docMk/>
            <pc:sldMk cId="3067672811" sldId="379"/>
            <ac:spMk id="20" creationId="{DFB57CE3-2E7F-73D9-64D9-DF8CDC2AF938}"/>
          </ac:spMkLst>
        </pc:spChg>
        <pc:picChg chg="add del mod">
          <ac:chgData name="Meredyth Lacombe" userId="9d9bc59e-2f4d-4ffc-9c74-791010c3a4e1" providerId="ADAL" clId="{61D7B712-96B6-4F33-A0AE-9D6ED8B0F400}" dt="2024-03-19T00:59:15.052" v="264" actId="478"/>
          <ac:picMkLst>
            <pc:docMk/>
            <pc:sldMk cId="3067672811" sldId="379"/>
            <ac:picMk id="5" creationId="{6528AFBA-4201-3D45-71DC-296BA036E19E}"/>
          </ac:picMkLst>
        </pc:picChg>
        <pc:picChg chg="add del mod">
          <ac:chgData name="Meredyth Lacombe" userId="9d9bc59e-2f4d-4ffc-9c74-791010c3a4e1" providerId="ADAL" clId="{61D7B712-96B6-4F33-A0AE-9D6ED8B0F400}" dt="2024-03-19T00:59:47.339" v="266" actId="478"/>
          <ac:picMkLst>
            <pc:docMk/>
            <pc:sldMk cId="3067672811" sldId="379"/>
            <ac:picMk id="7" creationId="{121F7484-6194-A8E7-1AA7-733AD7000C42}"/>
          </ac:picMkLst>
        </pc:picChg>
        <pc:picChg chg="add del mod">
          <ac:chgData name="Meredyth Lacombe" userId="9d9bc59e-2f4d-4ffc-9c74-791010c3a4e1" providerId="ADAL" clId="{61D7B712-96B6-4F33-A0AE-9D6ED8B0F400}" dt="2024-03-19T01:00:51.118" v="269" actId="478"/>
          <ac:picMkLst>
            <pc:docMk/>
            <pc:sldMk cId="3067672811" sldId="379"/>
            <ac:picMk id="9" creationId="{3BEFC231-38C5-8056-E7F4-65B55AAC6CA1}"/>
          </ac:picMkLst>
        </pc:picChg>
        <pc:picChg chg="add del mod">
          <ac:chgData name="Meredyth Lacombe" userId="9d9bc59e-2f4d-4ffc-9c74-791010c3a4e1" providerId="ADAL" clId="{61D7B712-96B6-4F33-A0AE-9D6ED8B0F400}" dt="2024-03-19T01:06:22.134" v="274" actId="478"/>
          <ac:picMkLst>
            <pc:docMk/>
            <pc:sldMk cId="3067672811" sldId="379"/>
            <ac:picMk id="11" creationId="{46AFE28A-0C89-05A1-63E0-0F3516DEAA82}"/>
          </ac:picMkLst>
        </pc:picChg>
        <pc:picChg chg="add mod modCrop">
          <ac:chgData name="Meredyth Lacombe" userId="9d9bc59e-2f4d-4ffc-9c74-791010c3a4e1" providerId="ADAL" clId="{61D7B712-96B6-4F33-A0AE-9D6ED8B0F400}" dt="2024-03-19T01:08:41.121" v="292" actId="732"/>
          <ac:picMkLst>
            <pc:docMk/>
            <pc:sldMk cId="3067672811" sldId="379"/>
            <ac:picMk id="12" creationId="{9B7DDD38-3F90-68F0-3B30-2887655FC919}"/>
          </ac:picMkLst>
        </pc:picChg>
        <pc:picChg chg="add mod modCrop">
          <ac:chgData name="Meredyth Lacombe" userId="9d9bc59e-2f4d-4ffc-9c74-791010c3a4e1" providerId="ADAL" clId="{61D7B712-96B6-4F33-A0AE-9D6ED8B0F400}" dt="2024-03-19T01:08:05.391" v="286" actId="14100"/>
          <ac:picMkLst>
            <pc:docMk/>
            <pc:sldMk cId="3067672811" sldId="379"/>
            <ac:picMk id="14" creationId="{71D2BEBA-5D6A-45AB-DA30-4EAABAE57E62}"/>
          </ac:picMkLst>
        </pc:picChg>
        <pc:cxnChg chg="add mod">
          <ac:chgData name="Meredyth Lacombe" userId="9d9bc59e-2f4d-4ffc-9c74-791010c3a4e1" providerId="ADAL" clId="{61D7B712-96B6-4F33-A0AE-9D6ED8B0F400}" dt="2024-03-19T01:11:35.084" v="362" actId="14100"/>
          <ac:cxnSpMkLst>
            <pc:docMk/>
            <pc:sldMk cId="3067672811" sldId="379"/>
            <ac:cxnSpMk id="16" creationId="{2C5A32EA-EE08-C3FB-0EC9-D0EF26FD52B0}"/>
          </ac:cxnSpMkLst>
        </pc:cxnChg>
      </pc:sldChg>
      <pc:sldChg chg="addSp modSp new mod">
        <pc:chgData name="Meredyth Lacombe" userId="9d9bc59e-2f4d-4ffc-9c74-791010c3a4e1" providerId="ADAL" clId="{61D7B712-96B6-4F33-A0AE-9D6ED8B0F400}" dt="2024-03-19T20:28:21.541" v="513" actId="1076"/>
        <pc:sldMkLst>
          <pc:docMk/>
          <pc:sldMk cId="3437337851" sldId="646"/>
        </pc:sldMkLst>
        <pc:spChg chg="mod">
          <ac:chgData name="Meredyth Lacombe" userId="9d9bc59e-2f4d-4ffc-9c74-791010c3a4e1" providerId="ADAL" clId="{61D7B712-96B6-4F33-A0AE-9D6ED8B0F400}" dt="2024-03-19T19:24:07.846" v="439" actId="20577"/>
          <ac:spMkLst>
            <pc:docMk/>
            <pc:sldMk cId="3437337851" sldId="646"/>
            <ac:spMk id="2" creationId="{A23B4DE1-CA3B-5DAA-530D-C61DF2560D98}"/>
          </ac:spMkLst>
        </pc:spChg>
        <pc:spChg chg="mod">
          <ac:chgData name="Meredyth Lacombe" userId="9d9bc59e-2f4d-4ffc-9c74-791010c3a4e1" providerId="ADAL" clId="{61D7B712-96B6-4F33-A0AE-9D6ED8B0F400}" dt="2024-03-19T19:24:26.358" v="449" actId="404"/>
          <ac:spMkLst>
            <pc:docMk/>
            <pc:sldMk cId="3437337851" sldId="646"/>
            <ac:spMk id="3" creationId="{85565CC7-BB9D-C9B1-5952-EAAC475EEC27}"/>
          </ac:spMkLst>
        </pc:spChg>
        <pc:spChg chg="add mod">
          <ac:chgData name="Meredyth Lacombe" userId="9d9bc59e-2f4d-4ffc-9c74-791010c3a4e1" providerId="ADAL" clId="{61D7B712-96B6-4F33-A0AE-9D6ED8B0F400}" dt="2024-03-19T20:28:14.382" v="510" actId="1076"/>
          <ac:spMkLst>
            <pc:docMk/>
            <pc:sldMk cId="3437337851" sldId="646"/>
            <ac:spMk id="4" creationId="{B3C5B66A-EFB6-66A3-66BE-460B67E176EC}"/>
          </ac:spMkLst>
        </pc:spChg>
        <pc:picChg chg="add mod">
          <ac:chgData name="Meredyth Lacombe" userId="9d9bc59e-2f4d-4ffc-9c74-791010c3a4e1" providerId="ADAL" clId="{61D7B712-96B6-4F33-A0AE-9D6ED8B0F400}" dt="2024-03-19T20:28:21.541" v="513" actId="1076"/>
          <ac:picMkLst>
            <pc:docMk/>
            <pc:sldMk cId="3437337851" sldId="646"/>
            <ac:picMk id="6" creationId="{1732A47D-6D78-E9D5-EACD-F1AD64422F1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6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1156</TotalTime>
  <Words>410</Words>
  <Application>Microsoft Office PowerPoint</Application>
  <PresentationFormat>Widescreen</PresentationFormat>
  <Paragraphs>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Eide Bailly</vt:lpstr>
      <vt:lpstr>Eide Bailly Financial Services</vt:lpstr>
      <vt:lpstr>Bridging the gap</vt:lpstr>
      <vt:lpstr>PowerPoint Presentation</vt:lpstr>
      <vt:lpstr>Presenter</vt:lpstr>
      <vt:lpstr>Session agenda</vt:lpstr>
      <vt:lpstr>Overview of the healthcare headwinds</vt:lpstr>
      <vt:lpstr>drivers of the healthcare headwinds</vt:lpstr>
      <vt:lpstr>Finance and clinicians: the push and pull of priorities</vt:lpstr>
      <vt:lpstr>Poll question</vt:lpstr>
      <vt:lpstr>Building bridges: collaborative case studies</vt:lpstr>
      <vt:lpstr>Practical implementation: start with the basics</vt:lpstr>
      <vt:lpstr>Practical implementation: developing an interdisciplinary team</vt:lpstr>
      <vt:lpstr>Practical implementation: areas to build from</vt:lpstr>
      <vt:lpstr>Bridges that lead to inroads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Tips &amp; Tricks  widescreen (16:9) Template</dc:title>
  <dc:creator>Meredyth Lacombe</dc:creator>
  <cp:lastModifiedBy>Meredyth Lacombe</cp:lastModifiedBy>
  <cp:revision>7</cp:revision>
  <dcterms:created xsi:type="dcterms:W3CDTF">2024-03-18T13:50:09Z</dcterms:created>
  <dcterms:modified xsi:type="dcterms:W3CDTF">2024-03-19T20:28:23Z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0x01010094FD1C26D3ABE841843EF41DA7B09BF8</vt:lpwstr>
  </property>
</Properties>
</file>