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3.xml" ContentType="application/vnd.openxmlformats-officedocument.drawingml.chartshapes+xml"/>
  <Override PartName="/ppt/notesSlides/notesSlide1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3"/>
  </p:notesMasterIdLst>
  <p:handoutMasterIdLst>
    <p:handoutMasterId r:id="rId54"/>
  </p:handoutMasterIdLst>
  <p:sldIdLst>
    <p:sldId id="2142534506" r:id="rId5"/>
    <p:sldId id="312" r:id="rId6"/>
    <p:sldId id="316" r:id="rId7"/>
    <p:sldId id="518" r:id="rId8"/>
    <p:sldId id="2142534507" r:id="rId9"/>
    <p:sldId id="2142534508" r:id="rId10"/>
    <p:sldId id="323" r:id="rId11"/>
    <p:sldId id="2142534511" r:id="rId12"/>
    <p:sldId id="494" r:id="rId13"/>
    <p:sldId id="2142534505" r:id="rId14"/>
    <p:sldId id="2142534516" r:id="rId15"/>
    <p:sldId id="2142534517" r:id="rId16"/>
    <p:sldId id="490" r:id="rId17"/>
    <p:sldId id="2142534515" r:id="rId18"/>
    <p:sldId id="504" r:id="rId19"/>
    <p:sldId id="524" r:id="rId20"/>
    <p:sldId id="498" r:id="rId21"/>
    <p:sldId id="522" r:id="rId22"/>
    <p:sldId id="514" r:id="rId23"/>
    <p:sldId id="515" r:id="rId24"/>
    <p:sldId id="2142534512" r:id="rId25"/>
    <p:sldId id="517" r:id="rId26"/>
    <p:sldId id="2142534513" r:id="rId27"/>
    <p:sldId id="488" r:id="rId28"/>
    <p:sldId id="487" r:id="rId29"/>
    <p:sldId id="516" r:id="rId30"/>
    <p:sldId id="324" r:id="rId31"/>
    <p:sldId id="485" r:id="rId32"/>
    <p:sldId id="2142534510" r:id="rId33"/>
    <p:sldId id="2142534509" r:id="rId34"/>
    <p:sldId id="279" r:id="rId35"/>
    <p:sldId id="492" r:id="rId36"/>
    <p:sldId id="491" r:id="rId37"/>
    <p:sldId id="502" r:id="rId38"/>
    <p:sldId id="500" r:id="rId39"/>
    <p:sldId id="495" r:id="rId40"/>
    <p:sldId id="493" r:id="rId41"/>
    <p:sldId id="2142534504" r:id="rId42"/>
    <p:sldId id="507" r:id="rId43"/>
    <p:sldId id="513" r:id="rId44"/>
    <p:sldId id="510" r:id="rId45"/>
    <p:sldId id="511" r:id="rId46"/>
    <p:sldId id="512" r:id="rId47"/>
    <p:sldId id="2142534514" r:id="rId48"/>
    <p:sldId id="505" r:id="rId49"/>
    <p:sldId id="499" r:id="rId50"/>
    <p:sldId id="506" r:id="rId51"/>
    <p:sldId id="270"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id="{81F36611-DE43-104E-B594-F711045CBFCE}">
          <p14:sldIdLst>
            <p14:sldId id="2142534506"/>
          </p14:sldIdLst>
        </p14:section>
        <p14:section name="TOC / Agenda" id="{CB3D938D-59F0-0043-B617-C4EEE4FF60D0}">
          <p14:sldIdLst>
            <p14:sldId id="312"/>
            <p14:sldId id="316"/>
          </p14:sldIdLst>
        </p14:section>
        <p14:section name="Headshots / Speakers / With you today" id="{9D020753-B00D-4C4D-BCE2-C5A23B72F733}">
          <p14:sldIdLst>
            <p14:sldId id="518"/>
            <p14:sldId id="2142534507"/>
            <p14:sldId id="2142534508"/>
          </p14:sldIdLst>
        </p14:section>
        <p14:section name="Specialty speaker slides" id="{C32B9C8C-810F-3247-8440-7A7415AA67BA}">
          <p14:sldIdLst>
            <p14:sldId id="323"/>
            <p14:sldId id="2142534511"/>
            <p14:sldId id="494"/>
          </p14:sldIdLst>
        </p14:section>
        <p14:section name="Content slides" id="{BD52CB47-2784-B641-B580-3135C121B9D1}">
          <p14:sldIdLst>
            <p14:sldId id="2142534505"/>
            <p14:sldId id="2142534516"/>
            <p14:sldId id="2142534517"/>
            <p14:sldId id="490"/>
            <p14:sldId id="2142534515"/>
            <p14:sldId id="504"/>
            <p14:sldId id="524"/>
            <p14:sldId id="498"/>
            <p14:sldId id="522"/>
            <p14:sldId id="514"/>
            <p14:sldId id="515"/>
            <p14:sldId id="2142534512"/>
            <p14:sldId id="517"/>
            <p14:sldId id="2142534513"/>
          </p14:sldIdLst>
        </p14:section>
        <p14:section name="Large quote / divider sliders" id="{B5B5E877-DDD6-2242-9E56-BE200ADDA249}">
          <p14:sldIdLst>
            <p14:sldId id="488"/>
            <p14:sldId id="487"/>
            <p14:sldId id="516"/>
            <p14:sldId id="324"/>
          </p14:sldIdLst>
        </p14:section>
        <p14:section name="Timeline / Phases" id="{8ABC03AB-9220-3C4B-B2E1-A276F81037BD}">
          <p14:sldIdLst>
            <p14:sldId id="485"/>
            <p14:sldId id="2142534510"/>
            <p14:sldId id="2142534509"/>
          </p14:sldIdLst>
        </p14:section>
        <p14:section name="Data graphic slides" id="{4EBE18F1-E1B2-A744-ADE8-1AB5E5ECBC62}">
          <p14:sldIdLst>
            <p14:sldId id="279"/>
            <p14:sldId id="492"/>
            <p14:sldId id="491"/>
          </p14:sldIdLst>
        </p14:section>
        <p14:section name="You Belong here / Mission slides" id="{61647888-9FAD-3A44-8C39-1202F805580A}">
          <p14:sldIdLst>
            <p14:sldId id="502"/>
            <p14:sldId id="500"/>
            <p14:sldId id="495"/>
          </p14:sldIdLst>
        </p14:section>
        <p14:section name="Closing slide / Questions" id="{67BCF9CF-0EF5-0345-8EB8-CA24AC418DF7}">
          <p14:sldIdLst>
            <p14:sldId id="493"/>
            <p14:sldId id="2142534504"/>
          </p14:sldIdLst>
        </p14:section>
        <p14:section name="Appendix" id="{F96F284E-E3EF-B343-A7DA-0A9D89DAD08C}">
          <p14:sldIdLst>
            <p14:sldId id="507"/>
          </p14:sldIdLst>
        </p14:section>
        <p14:section name="How to use this deck" id="{CB4E5A98-2DEB-3A42-9698-5F1495EB72FF}">
          <p14:sldIdLst>
            <p14:sldId id="513"/>
            <p14:sldId id="510"/>
            <p14:sldId id="511"/>
            <p14:sldId id="512"/>
            <p14:sldId id="2142534514"/>
          </p14:sldIdLst>
        </p14:section>
        <p14:section name="Library visual assets" id="{79FB83EC-CC18-8440-80B5-E267DF5D89DE}">
          <p14:sldIdLst>
            <p14:sldId id="505"/>
            <p14:sldId id="499"/>
            <p14:sldId id="506"/>
            <p14:sldId id="270"/>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A38E91C-004B-D895-AA13-1E60C2D6AED9}" name="Greg Akroyd" initials="GA" userId="S::gakroyd@hfma.org::ae5e6351-9cd1-4936-a427-ff3dff1720ed" providerId="AD"/>
  <p188:author id="{A3AF7930-DC05-5E6C-B2C9-B70896DC5BAB}" name="Nancy Rockwood" initials="NR" userId="S::N_Rockwood@hfma.org::451d0556-8f32-4454-ad1f-c1e8afc65c9c" providerId="AD"/>
  <p188:author id="{7339C13C-D9E5-D984-5986-537AD472F3E3}" name="Nancy Rockwood" initials="NR" userId="S::n_rockwood@hfma.org::451d0556-8f32-4454-ad1f-c1e8afc65c9c" providerId="AD"/>
  <p188:author id="{60C34A48-7E77-B0BE-9FCC-2B8FC2268379}" name="Rachel Renaud" initials="RR" userId="S::rrenaud@hfma.org::6b9d4685-2fce-4f48-905b-249619aeb499" providerId="AD"/>
  <p188:author id="{5FD9779C-B763-C959-2F53-CE4B62CAE547}" name="Stephanie Denvir" initials="" userId="S::SDenvir@hfma.org::1ad52b12-cdd1-4fee-bfeb-8dee76787e6e" providerId="AD"/>
  <p188:author id="{9F36EEF6-7233-B4DB-AF0D-8B4F39898125}" name="Stephanie Denvir" initials="SD" userId="S::sdenvir@hfma.org::1ad52b12-cdd1-4fee-bfeb-8dee76787e6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EC13"/>
    <a:srgbClr val="002E6D"/>
    <a:srgbClr val="00A7E1"/>
    <a:srgbClr val="000A22"/>
    <a:srgbClr val="64BD45"/>
    <a:srgbClr val="278628"/>
    <a:srgbClr val="0089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7F9179-0E8E-2265-6C77-98138B26C766}" v="8" dt="2026-04-09T18:42:10.5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0" d="100"/>
          <a:sy n="70" d="100"/>
        </p:scale>
        <p:origin x="2034" y="7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1.xml"/><Relationship Id="rId61"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bel Crespo" userId="b6cc505d-21af-4055-ab5f-554f3acb46a8" providerId="ADAL" clId="{D32506F9-28B7-42A7-B6B2-4F2210E626F1}"/>
    <pc:docChg chg="undo custSel modSld modMainMaster">
      <pc:chgData name="Maribel Crespo" userId="b6cc505d-21af-4055-ab5f-554f3acb46a8" providerId="ADAL" clId="{D32506F9-28B7-42A7-B6B2-4F2210E626F1}" dt="2026-03-31T19:22:27.361" v="26" actId="1076"/>
      <pc:docMkLst>
        <pc:docMk/>
      </pc:docMkLst>
      <pc:sldChg chg="addSp modSp mod">
        <pc:chgData name="Maribel Crespo" userId="b6cc505d-21af-4055-ab5f-554f3acb46a8" providerId="ADAL" clId="{D32506F9-28B7-42A7-B6B2-4F2210E626F1}" dt="2026-03-31T19:22:20.829" v="16" actId="1076"/>
        <pc:sldMkLst>
          <pc:docMk/>
          <pc:sldMk cId="202718291" sldId="2142534506"/>
        </pc:sldMkLst>
      </pc:sldChg>
      <pc:sldMasterChg chg="modSldLayout sldLayoutOrd">
        <pc:chgData name="Maribel Crespo" userId="b6cc505d-21af-4055-ab5f-554f3acb46a8" providerId="ADAL" clId="{D32506F9-28B7-42A7-B6B2-4F2210E626F1}" dt="2026-03-31T19:22:27.361" v="26" actId="1076"/>
        <pc:sldMasterMkLst>
          <pc:docMk/>
          <pc:sldMasterMk cId="2996434492" sldId="2147483648"/>
        </pc:sldMasterMkLst>
        <pc:sldLayoutChg chg="modSp mod">
          <pc:chgData name="Maribel Crespo" userId="b6cc505d-21af-4055-ab5f-554f3acb46a8" providerId="ADAL" clId="{D32506F9-28B7-42A7-B6B2-4F2210E626F1}" dt="2026-03-31T19:22:22.403" v="17" actId="1076"/>
          <pc:sldLayoutMkLst>
            <pc:docMk/>
            <pc:sldMasterMk cId="2996434492" sldId="2147483648"/>
            <pc:sldLayoutMk cId="2240131155" sldId="2147483674"/>
          </pc:sldLayoutMkLst>
          <pc:picChg chg="mod">
            <ac:chgData name="Maribel Crespo" userId="b6cc505d-21af-4055-ab5f-554f3acb46a8" providerId="ADAL" clId="{D32506F9-28B7-42A7-B6B2-4F2210E626F1}" dt="2026-03-31T19:22:22.403" v="17" actId="1076"/>
            <ac:picMkLst>
              <pc:docMk/>
              <pc:sldMasterMk cId="2996434492" sldId="2147483648"/>
              <pc:sldLayoutMk cId="2240131155" sldId="2147483674"/>
              <ac:picMk id="5" creationId="{DBF09A7B-9459-40B0-A8D3-85BA728E0BA6}"/>
            </ac:picMkLst>
          </pc:picChg>
        </pc:sldLayoutChg>
        <pc:sldLayoutChg chg="modSp mod">
          <pc:chgData name="Maribel Crespo" userId="b6cc505d-21af-4055-ab5f-554f3acb46a8" providerId="ADAL" clId="{D32506F9-28B7-42A7-B6B2-4F2210E626F1}" dt="2026-03-31T19:22:27.361" v="26" actId="1076"/>
          <pc:sldLayoutMkLst>
            <pc:docMk/>
            <pc:sldMasterMk cId="2996434492" sldId="2147483648"/>
            <pc:sldLayoutMk cId="1816464473" sldId="2147483678"/>
          </pc:sldLayoutMkLst>
          <pc:picChg chg="mod">
            <ac:chgData name="Maribel Crespo" userId="b6cc505d-21af-4055-ab5f-554f3acb46a8" providerId="ADAL" clId="{D32506F9-28B7-42A7-B6B2-4F2210E626F1}" dt="2026-03-31T19:22:27.361" v="26" actId="1076"/>
            <ac:picMkLst>
              <pc:docMk/>
              <pc:sldMasterMk cId="2996434492" sldId="2147483648"/>
              <pc:sldLayoutMk cId="1816464473" sldId="2147483678"/>
              <ac:picMk id="9" creationId="{9FCEA582-338B-92C0-D839-F618722649B7}"/>
            </ac:picMkLst>
          </pc:picChg>
        </pc:sldLayoutChg>
        <pc:sldLayoutChg chg="addSp delSp modSp mod">
          <pc:chgData name="Maribel Crespo" userId="b6cc505d-21af-4055-ab5f-554f3acb46a8" providerId="ADAL" clId="{D32506F9-28B7-42A7-B6B2-4F2210E626F1}" dt="2026-03-31T19:22:25.183" v="22" actId="1076"/>
          <pc:sldLayoutMkLst>
            <pc:docMk/>
            <pc:sldMasterMk cId="2996434492" sldId="2147483648"/>
            <pc:sldLayoutMk cId="3165413302" sldId="2147483692"/>
          </pc:sldLayoutMkLst>
          <pc:picChg chg="add del mod modCrop">
            <ac:chgData name="Maribel Crespo" userId="b6cc505d-21af-4055-ab5f-554f3acb46a8" providerId="ADAL" clId="{D32506F9-28B7-42A7-B6B2-4F2210E626F1}" dt="2026-03-31T19:22:25.183" v="22" actId="1076"/>
            <ac:picMkLst>
              <pc:docMk/>
              <pc:sldMasterMk cId="2996434492" sldId="2147483648"/>
              <pc:sldLayoutMk cId="3165413302" sldId="2147483692"/>
              <ac:picMk id="8" creationId="{BAE085E1-5AAC-DC1D-9C86-F63C999CDDB3}"/>
            </ac:picMkLst>
          </pc:picChg>
        </pc:sldLayoutChg>
        <pc:sldLayoutChg chg="modSp mod ord">
          <pc:chgData name="Maribel Crespo" userId="b6cc505d-21af-4055-ab5f-554f3acb46a8" providerId="ADAL" clId="{D32506F9-28B7-42A7-B6B2-4F2210E626F1}" dt="2026-03-31T19:22:25.939" v="24" actId="20578"/>
          <pc:sldLayoutMkLst>
            <pc:docMk/>
            <pc:sldMasterMk cId="2996434492" sldId="2147483648"/>
            <pc:sldLayoutMk cId="258356946" sldId="2147483694"/>
          </pc:sldLayoutMkLst>
          <pc:picChg chg="mod">
            <ac:chgData name="Maribel Crespo" userId="b6cc505d-21af-4055-ab5f-554f3acb46a8" providerId="ADAL" clId="{D32506F9-28B7-42A7-B6B2-4F2210E626F1}" dt="2026-03-31T19:22:25.564" v="23" actId="1076"/>
            <ac:picMkLst>
              <pc:docMk/>
              <pc:sldMasterMk cId="2996434492" sldId="2147483648"/>
              <pc:sldLayoutMk cId="258356946" sldId="2147483694"/>
              <ac:picMk id="4" creationId="{0EE69B5D-9CF0-426B-B31B-43291CD01018}"/>
            </ac:picMkLst>
          </pc:picChg>
        </pc:sldLayoutChg>
      </pc:sldMasterChg>
    </pc:docChg>
  </pc:docChgLst>
  <pc:docChgLst>
    <pc:chgData name="Kim Carey" userId="S::kcarey@hfma.org::4ff75940-396f-4041-9920-0b737981b1fe" providerId="AD" clId="Web-{C285D288-23C1-8BE1-669D-E91EB5A2A4F5}"/>
    <pc:docChg chg="sldOrd">
      <pc:chgData name="Kim Carey" userId="S::kcarey@hfma.org::4ff75940-396f-4041-9920-0b737981b1fe" providerId="AD" clId="Web-{C285D288-23C1-8BE1-669D-E91EB5A2A4F5}" dt="2026-03-25T13:49:29.477" v="0"/>
      <pc:docMkLst>
        <pc:docMk/>
      </pc:docMkLst>
      <pc:sldChg chg="ord">
        <pc:chgData name="Kim Carey" userId="S::kcarey@hfma.org::4ff75940-396f-4041-9920-0b737981b1fe" providerId="AD" clId="Web-{C285D288-23C1-8BE1-669D-E91EB5A2A4F5}" dt="2026-03-25T13:49:29.477" v="0"/>
        <pc:sldMkLst>
          <pc:docMk/>
          <pc:sldMk cId="1983330981" sldId="2142534505"/>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792069116870525"/>
          <c:y val="7.0219212619955729E-2"/>
          <c:w val="0.79443845032458538"/>
          <c:h val="0.85119126735678963"/>
        </c:manualLayout>
      </c:layout>
      <c:barChart>
        <c:barDir val="bar"/>
        <c:grouping val="clustered"/>
        <c:varyColors val="0"/>
        <c:ser>
          <c:idx val="0"/>
          <c:order val="0"/>
          <c:tx>
            <c:strRef>
              <c:f>Sheet1!$B$1</c:f>
              <c:strCache>
                <c:ptCount val="1"/>
                <c:pt idx="0">
                  <c:v>% of All Respondents</c:v>
                </c:pt>
              </c:strCache>
            </c:strRef>
          </c:tx>
          <c:spPr>
            <a:solidFill>
              <a:srgbClr val="00B0F0"/>
            </a:solidFill>
            <a:ln>
              <a:noFill/>
            </a:ln>
            <a:effectLst/>
          </c:spPr>
          <c:invertIfNegative val="0"/>
          <c:dPt>
            <c:idx val="0"/>
            <c:invertIfNegative val="0"/>
            <c:bubble3D val="0"/>
            <c:spPr>
              <a:solidFill>
                <a:srgbClr val="002060"/>
              </a:solidFill>
              <a:ln>
                <a:noFill/>
              </a:ln>
              <a:effectLst/>
            </c:spPr>
            <c:extLst>
              <c:ext xmlns:c16="http://schemas.microsoft.com/office/drawing/2014/chart" uri="{C3380CC4-5D6E-409C-BE32-E72D297353CC}">
                <c16:uniqueId val="{00000001-05D5-AD46-9329-87F592D22B7A}"/>
              </c:ext>
            </c:extLst>
          </c:dPt>
          <c:dPt>
            <c:idx val="1"/>
            <c:invertIfNegative val="0"/>
            <c:bubble3D val="0"/>
            <c:spPr>
              <a:solidFill>
                <a:srgbClr val="002060"/>
              </a:solidFill>
              <a:ln>
                <a:noFill/>
              </a:ln>
              <a:effectLst/>
            </c:spPr>
            <c:extLst>
              <c:ext xmlns:c16="http://schemas.microsoft.com/office/drawing/2014/chart" uri="{C3380CC4-5D6E-409C-BE32-E72D297353CC}">
                <c16:uniqueId val="{00000003-05D5-AD46-9329-87F592D22B7A}"/>
              </c:ext>
            </c:extLst>
          </c:dPt>
          <c:dPt>
            <c:idx val="2"/>
            <c:invertIfNegative val="0"/>
            <c:bubble3D val="0"/>
            <c:spPr>
              <a:solidFill>
                <a:srgbClr val="00B0F0"/>
              </a:solidFill>
              <a:ln>
                <a:noFill/>
              </a:ln>
              <a:effectLst/>
            </c:spPr>
            <c:extLst>
              <c:ext xmlns:c16="http://schemas.microsoft.com/office/drawing/2014/chart" uri="{C3380CC4-5D6E-409C-BE32-E72D297353CC}">
                <c16:uniqueId val="{00000005-05D5-AD46-9329-87F592D22B7A}"/>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Label 1</c:v>
                </c:pt>
                <c:pt idx="1">
                  <c:v>Label 2</c:v>
                </c:pt>
                <c:pt idx="2">
                  <c:v>Label 3</c:v>
                </c:pt>
                <c:pt idx="3">
                  <c:v>Label 4</c:v>
                </c:pt>
                <c:pt idx="4">
                  <c:v>Label 5</c:v>
                </c:pt>
                <c:pt idx="5">
                  <c:v>Label 6</c:v>
                </c:pt>
              </c:strCache>
            </c:strRef>
          </c:cat>
          <c:val>
            <c:numRef>
              <c:f>Sheet1!$B$2:$B$7</c:f>
              <c:numCache>
                <c:formatCode>0.00</c:formatCode>
                <c:ptCount val="6"/>
                <c:pt idx="0">
                  <c:v>0.57099999999999995</c:v>
                </c:pt>
                <c:pt idx="1">
                  <c:v>0.54900000000000004</c:v>
                </c:pt>
                <c:pt idx="2">
                  <c:v>0.40600000000000003</c:v>
                </c:pt>
                <c:pt idx="3">
                  <c:v>0.22900000000000001</c:v>
                </c:pt>
                <c:pt idx="4">
                  <c:v>0.21099999999999999</c:v>
                </c:pt>
                <c:pt idx="5">
                  <c:v>0.17100000000000001</c:v>
                </c:pt>
              </c:numCache>
            </c:numRef>
          </c:val>
          <c:extLst>
            <c:ext xmlns:c16="http://schemas.microsoft.com/office/drawing/2014/chart" uri="{C3380CC4-5D6E-409C-BE32-E72D297353CC}">
              <c16:uniqueId val="{00000006-05D5-AD46-9329-87F592D22B7A}"/>
            </c:ext>
          </c:extLst>
        </c:ser>
        <c:dLbls>
          <c:showLegendKey val="0"/>
          <c:showVal val="0"/>
          <c:showCatName val="0"/>
          <c:showSerName val="0"/>
          <c:showPercent val="0"/>
          <c:showBubbleSize val="0"/>
        </c:dLbls>
        <c:gapWidth val="19"/>
        <c:axId val="1515424352"/>
        <c:axId val="1515426032"/>
      </c:barChart>
      <c:catAx>
        <c:axId val="1515424352"/>
        <c:scaling>
          <c:orientation val="maxMin"/>
        </c:scaling>
        <c:delete val="0"/>
        <c:axPos val="l"/>
        <c:majorGridlines>
          <c:spPr>
            <a:ln w="9525" cap="flat" cmpd="sng" algn="ctr">
              <a:no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1197" b="1" i="0" u="none" strike="noStrike" kern="1200" baseline="0">
                <a:solidFill>
                  <a:schemeClr val="tx1"/>
                </a:solidFill>
                <a:latin typeface="+mn-lt"/>
                <a:ea typeface="+mn-ea"/>
                <a:cs typeface="+mn-cs"/>
              </a:defRPr>
            </a:pPr>
            <a:endParaRPr lang="en-US"/>
          </a:p>
        </c:txPr>
        <c:crossAx val="1515426032"/>
        <c:crosses val="autoZero"/>
        <c:auto val="1"/>
        <c:lblAlgn val="ctr"/>
        <c:lblOffset val="100"/>
        <c:noMultiLvlLbl val="0"/>
      </c:catAx>
      <c:valAx>
        <c:axId val="1515426032"/>
        <c:scaling>
          <c:orientation val="minMax"/>
        </c:scaling>
        <c:delete val="1"/>
        <c:axPos val="t"/>
        <c:majorGridlines>
          <c:spPr>
            <a:ln w="9525" cap="flat" cmpd="sng" algn="ctr">
              <a:noFill/>
              <a:round/>
            </a:ln>
            <a:effectLst/>
          </c:spPr>
        </c:majorGridlines>
        <c:numFmt formatCode="0%" sourceLinked="0"/>
        <c:majorTickMark val="none"/>
        <c:minorTickMark val="none"/>
        <c:tickLblPos val="nextTo"/>
        <c:crossAx val="1515424352"/>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93013737578923"/>
          <c:y val="8.6346591686801297E-2"/>
          <c:w val="0.77416354437834034"/>
          <c:h val="0.76170387172116416"/>
        </c:manualLayout>
      </c:layout>
      <c:doughnutChart>
        <c:varyColors val="1"/>
        <c:ser>
          <c:idx val="0"/>
          <c:order val="0"/>
          <c:tx>
            <c:strRef>
              <c:f>Sheet1!$B$1</c:f>
              <c:strCache>
                <c:ptCount val="1"/>
                <c:pt idx="0">
                  <c:v>Column1</c:v>
                </c:pt>
              </c:strCache>
            </c:strRef>
          </c:tx>
          <c:spPr>
            <a:solidFill>
              <a:srgbClr val="00B0F0"/>
            </a:solidFill>
            <a:effectLst/>
          </c:spPr>
          <c:dPt>
            <c:idx val="0"/>
            <c:bubble3D val="0"/>
            <c:spPr>
              <a:solidFill>
                <a:srgbClr val="FFFF00"/>
              </a:solidFill>
              <a:ln>
                <a:noFill/>
              </a:ln>
              <a:effectLst/>
            </c:spPr>
            <c:extLst>
              <c:ext xmlns:c16="http://schemas.microsoft.com/office/drawing/2014/chart" uri="{C3380CC4-5D6E-409C-BE32-E72D297353CC}">
                <c16:uniqueId val="{00000001-C90C-9E46-BFDE-BC4200E06474}"/>
              </c:ext>
            </c:extLst>
          </c:dPt>
          <c:dPt>
            <c:idx val="1"/>
            <c:bubble3D val="0"/>
            <c:spPr>
              <a:solidFill>
                <a:srgbClr val="002060"/>
              </a:solidFill>
              <a:ln>
                <a:noFill/>
              </a:ln>
              <a:effectLst/>
            </c:spPr>
            <c:extLst>
              <c:ext xmlns:c16="http://schemas.microsoft.com/office/drawing/2014/chart" uri="{C3380CC4-5D6E-409C-BE32-E72D297353CC}">
                <c16:uniqueId val="{00000003-C90C-9E46-BFDE-BC4200E06474}"/>
              </c:ext>
            </c:extLst>
          </c:dPt>
          <c:dPt>
            <c:idx val="2"/>
            <c:bubble3D val="0"/>
            <c:spPr>
              <a:solidFill>
                <a:srgbClr val="00B0F0"/>
              </a:solidFill>
              <a:ln>
                <a:noFill/>
              </a:ln>
              <a:effectLst/>
            </c:spPr>
            <c:extLst>
              <c:ext xmlns:c16="http://schemas.microsoft.com/office/drawing/2014/chart" uri="{C3380CC4-5D6E-409C-BE32-E72D297353CC}">
                <c16:uniqueId val="{00000005-C90C-9E46-BFDE-BC4200E06474}"/>
              </c:ext>
            </c:extLst>
          </c:dPt>
          <c:dPt>
            <c:idx val="3"/>
            <c:bubble3D val="0"/>
            <c:spPr>
              <a:solidFill>
                <a:srgbClr val="92D050"/>
              </a:solidFill>
              <a:ln>
                <a:noFill/>
              </a:ln>
              <a:effectLst/>
            </c:spPr>
            <c:extLst>
              <c:ext xmlns:c16="http://schemas.microsoft.com/office/drawing/2014/chart" uri="{C3380CC4-5D6E-409C-BE32-E72D297353CC}">
                <c16:uniqueId val="{00000007-C90C-9E46-BFDE-BC4200E06474}"/>
              </c:ext>
            </c:extLst>
          </c:dPt>
          <c:dPt>
            <c:idx val="4"/>
            <c:bubble3D val="0"/>
            <c:spPr>
              <a:solidFill>
                <a:srgbClr val="00B0F0"/>
              </a:solidFill>
              <a:ln>
                <a:noFill/>
              </a:ln>
              <a:effectLst/>
            </c:spPr>
            <c:extLst>
              <c:ext xmlns:c16="http://schemas.microsoft.com/office/drawing/2014/chart" uri="{C3380CC4-5D6E-409C-BE32-E72D297353CC}">
                <c16:uniqueId val="{00000009-C90C-9E46-BFDE-BC4200E06474}"/>
              </c:ext>
            </c:extLst>
          </c:dPt>
          <c:dPt>
            <c:idx val="5"/>
            <c:bubble3D val="0"/>
            <c:spPr>
              <a:solidFill>
                <a:srgbClr val="00B0F0"/>
              </a:solidFill>
              <a:ln>
                <a:noFill/>
              </a:ln>
              <a:effectLst/>
            </c:spPr>
            <c:extLst>
              <c:ext xmlns:c16="http://schemas.microsoft.com/office/drawing/2014/chart" uri="{C3380CC4-5D6E-409C-BE32-E72D297353CC}">
                <c16:uniqueId val="{0000000B-C90C-9E46-BFDE-BC4200E06474}"/>
              </c:ext>
            </c:extLst>
          </c:dPt>
          <c:dLbls>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2E6D"/>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C90C-9E46-BFDE-BC4200E06474}"/>
                </c:ext>
              </c:extLst>
            </c:dLbl>
            <c:dLbl>
              <c:idx val="1"/>
              <c:numFmt formatCode="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C90C-9E46-BFDE-BC4200E06474}"/>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Label 1</c:v>
                </c:pt>
                <c:pt idx="1">
                  <c:v>Label 2</c:v>
                </c:pt>
                <c:pt idx="2">
                  <c:v>Label 3</c:v>
                </c:pt>
                <c:pt idx="3">
                  <c:v>Label 4</c:v>
                </c:pt>
              </c:strCache>
            </c:strRef>
          </c:cat>
          <c:val>
            <c:numRef>
              <c:f>Sheet1!$B$2:$B$5</c:f>
              <c:numCache>
                <c:formatCode>0.0%</c:formatCode>
                <c:ptCount val="4"/>
                <c:pt idx="0">
                  <c:v>0.27300000000000002</c:v>
                </c:pt>
                <c:pt idx="1">
                  <c:v>0.51</c:v>
                </c:pt>
                <c:pt idx="2">
                  <c:v>0.13600000000000001</c:v>
                </c:pt>
                <c:pt idx="3">
                  <c:v>8.1000000000000003E-2</c:v>
                </c:pt>
              </c:numCache>
            </c:numRef>
          </c:val>
          <c:extLst>
            <c:ext xmlns:c16="http://schemas.microsoft.com/office/drawing/2014/chart" uri="{C3380CC4-5D6E-409C-BE32-E72D297353CC}">
              <c16:uniqueId val="{0000000C-C90C-9E46-BFDE-BC4200E06474}"/>
            </c:ext>
          </c:extLst>
        </c:ser>
        <c:dLbls>
          <c:showLegendKey val="0"/>
          <c:showVal val="0"/>
          <c:showCatName val="0"/>
          <c:showSerName val="0"/>
          <c:showPercent val="0"/>
          <c:showBubbleSize val="0"/>
          <c:showLeaderLines val="1"/>
        </c:dLbls>
        <c:firstSliceAng val="0"/>
        <c:holeSize val="50"/>
      </c:doughnutChart>
      <c:spPr>
        <a:noFill/>
        <a:ln w="0">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93013737578923"/>
          <c:y val="8.6346591686801297E-2"/>
          <c:w val="0.77416354437834034"/>
          <c:h val="0.76170387172116416"/>
        </c:manualLayout>
      </c:layout>
      <c:doughnutChart>
        <c:varyColors val="1"/>
        <c:ser>
          <c:idx val="0"/>
          <c:order val="0"/>
          <c:tx>
            <c:strRef>
              <c:f>Sheet1!$B$1</c:f>
              <c:strCache>
                <c:ptCount val="1"/>
                <c:pt idx="0">
                  <c:v>Column1</c:v>
                </c:pt>
              </c:strCache>
            </c:strRef>
          </c:tx>
          <c:spPr>
            <a:solidFill>
              <a:srgbClr val="00B0F0"/>
            </a:solidFill>
            <a:effectLst/>
          </c:spPr>
          <c:dPt>
            <c:idx val="0"/>
            <c:bubble3D val="0"/>
            <c:spPr>
              <a:solidFill>
                <a:srgbClr val="FFFF00"/>
              </a:solidFill>
              <a:ln>
                <a:noFill/>
              </a:ln>
              <a:effectLst/>
            </c:spPr>
            <c:extLst>
              <c:ext xmlns:c16="http://schemas.microsoft.com/office/drawing/2014/chart" uri="{C3380CC4-5D6E-409C-BE32-E72D297353CC}">
                <c16:uniqueId val="{00000001-0B4C-E847-A07D-FE87C3ABF2C0}"/>
              </c:ext>
            </c:extLst>
          </c:dPt>
          <c:dPt>
            <c:idx val="1"/>
            <c:bubble3D val="0"/>
            <c:spPr>
              <a:solidFill>
                <a:srgbClr val="002060"/>
              </a:solidFill>
              <a:ln>
                <a:noFill/>
              </a:ln>
              <a:effectLst/>
            </c:spPr>
            <c:extLst>
              <c:ext xmlns:c16="http://schemas.microsoft.com/office/drawing/2014/chart" uri="{C3380CC4-5D6E-409C-BE32-E72D297353CC}">
                <c16:uniqueId val="{00000003-0B4C-E847-A07D-FE87C3ABF2C0}"/>
              </c:ext>
            </c:extLst>
          </c:dPt>
          <c:dPt>
            <c:idx val="2"/>
            <c:bubble3D val="0"/>
            <c:spPr>
              <a:solidFill>
                <a:srgbClr val="00B0F0"/>
              </a:solidFill>
              <a:ln>
                <a:noFill/>
              </a:ln>
              <a:effectLst/>
            </c:spPr>
            <c:extLst>
              <c:ext xmlns:c16="http://schemas.microsoft.com/office/drawing/2014/chart" uri="{C3380CC4-5D6E-409C-BE32-E72D297353CC}">
                <c16:uniqueId val="{00000005-0B4C-E847-A07D-FE87C3ABF2C0}"/>
              </c:ext>
            </c:extLst>
          </c:dPt>
          <c:dPt>
            <c:idx val="3"/>
            <c:bubble3D val="0"/>
            <c:spPr>
              <a:solidFill>
                <a:srgbClr val="92D050"/>
              </a:solidFill>
              <a:ln>
                <a:noFill/>
              </a:ln>
              <a:effectLst/>
            </c:spPr>
            <c:extLst>
              <c:ext xmlns:c16="http://schemas.microsoft.com/office/drawing/2014/chart" uri="{C3380CC4-5D6E-409C-BE32-E72D297353CC}">
                <c16:uniqueId val="{00000007-0B4C-E847-A07D-FE87C3ABF2C0}"/>
              </c:ext>
            </c:extLst>
          </c:dPt>
          <c:dPt>
            <c:idx val="4"/>
            <c:bubble3D val="0"/>
            <c:spPr>
              <a:solidFill>
                <a:srgbClr val="00B0F0"/>
              </a:solidFill>
              <a:ln>
                <a:noFill/>
              </a:ln>
              <a:effectLst/>
            </c:spPr>
            <c:extLst>
              <c:ext xmlns:c16="http://schemas.microsoft.com/office/drawing/2014/chart" uri="{C3380CC4-5D6E-409C-BE32-E72D297353CC}">
                <c16:uniqueId val="{00000009-0B4C-E847-A07D-FE87C3ABF2C0}"/>
              </c:ext>
            </c:extLst>
          </c:dPt>
          <c:dPt>
            <c:idx val="5"/>
            <c:bubble3D val="0"/>
            <c:spPr>
              <a:solidFill>
                <a:srgbClr val="00B0F0"/>
              </a:solidFill>
              <a:ln>
                <a:noFill/>
              </a:ln>
              <a:effectLst/>
            </c:spPr>
            <c:extLst>
              <c:ext xmlns:c16="http://schemas.microsoft.com/office/drawing/2014/chart" uri="{C3380CC4-5D6E-409C-BE32-E72D297353CC}">
                <c16:uniqueId val="{0000000B-0B4C-E847-A07D-FE87C3ABF2C0}"/>
              </c:ext>
            </c:extLst>
          </c:dPt>
          <c:dLbls>
            <c:dLbl>
              <c:idx val="0"/>
              <c:tx>
                <c:rich>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fld id="{1018577C-BFBC-E946-A8AE-DE59599496E7}" type="VALUE">
                      <a:rPr lang="en-US">
                        <a:solidFill>
                          <a:srgbClr val="002E6D"/>
                        </a:solidFill>
                      </a:rPr>
                      <a:pPr>
                        <a:defRPr sz="1600" b="1">
                          <a:solidFill>
                            <a:schemeClr val="bg1"/>
                          </a:solidFill>
                        </a:defRPr>
                      </a:pPr>
                      <a:t>[VALUE]</a:t>
                    </a:fld>
                    <a:endParaRPr lang="en-US"/>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B4C-E847-A07D-FE87C3ABF2C0}"/>
                </c:ext>
              </c:extLst>
            </c:dLbl>
            <c:dLbl>
              <c:idx val="1"/>
              <c:numFmt formatCode="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0B4C-E847-A07D-FE87C3ABF2C0}"/>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Label 1</c:v>
                </c:pt>
                <c:pt idx="1">
                  <c:v>Label 2</c:v>
                </c:pt>
                <c:pt idx="2">
                  <c:v>Label 3</c:v>
                </c:pt>
                <c:pt idx="3">
                  <c:v>Label 4</c:v>
                </c:pt>
              </c:strCache>
            </c:strRef>
          </c:cat>
          <c:val>
            <c:numRef>
              <c:f>Sheet1!$B$2:$B$5</c:f>
              <c:numCache>
                <c:formatCode>0.0%</c:formatCode>
                <c:ptCount val="4"/>
                <c:pt idx="0">
                  <c:v>0.27300000000000002</c:v>
                </c:pt>
                <c:pt idx="1">
                  <c:v>0.51</c:v>
                </c:pt>
                <c:pt idx="2">
                  <c:v>0.13600000000000001</c:v>
                </c:pt>
                <c:pt idx="3">
                  <c:v>8.1000000000000003E-2</c:v>
                </c:pt>
              </c:numCache>
            </c:numRef>
          </c:val>
          <c:extLst>
            <c:ext xmlns:c16="http://schemas.microsoft.com/office/drawing/2014/chart" uri="{C3380CC4-5D6E-409C-BE32-E72D297353CC}">
              <c16:uniqueId val="{0000000C-0B4C-E847-A07D-FE87C3ABF2C0}"/>
            </c:ext>
          </c:extLst>
        </c:ser>
        <c:dLbls>
          <c:showLegendKey val="0"/>
          <c:showVal val="0"/>
          <c:showCatName val="0"/>
          <c:showSerName val="0"/>
          <c:showPercent val="0"/>
          <c:showBubbleSize val="0"/>
          <c:showLeaderLines val="1"/>
        </c:dLbls>
        <c:firstSliceAng val="0"/>
        <c:holeSize val="50"/>
      </c:doughnutChart>
      <c:spPr>
        <a:noFill/>
        <a:ln w="0">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93013737578923"/>
          <c:y val="8.6346591686801297E-2"/>
          <c:w val="0.77416354437834034"/>
          <c:h val="0.76170387172116416"/>
        </c:manualLayout>
      </c:layout>
      <c:doughnutChart>
        <c:varyColors val="1"/>
        <c:ser>
          <c:idx val="0"/>
          <c:order val="0"/>
          <c:tx>
            <c:strRef>
              <c:f>Sheet1!$B$1</c:f>
              <c:strCache>
                <c:ptCount val="1"/>
                <c:pt idx="0">
                  <c:v>Column1</c:v>
                </c:pt>
              </c:strCache>
            </c:strRef>
          </c:tx>
          <c:spPr>
            <a:solidFill>
              <a:srgbClr val="00B0F0"/>
            </a:solidFill>
            <a:effectLst/>
          </c:spPr>
          <c:dPt>
            <c:idx val="0"/>
            <c:bubble3D val="0"/>
            <c:spPr>
              <a:solidFill>
                <a:srgbClr val="FFFF00"/>
              </a:solidFill>
              <a:ln>
                <a:noFill/>
              </a:ln>
              <a:effectLst/>
            </c:spPr>
            <c:extLst>
              <c:ext xmlns:c16="http://schemas.microsoft.com/office/drawing/2014/chart" uri="{C3380CC4-5D6E-409C-BE32-E72D297353CC}">
                <c16:uniqueId val="{00000001-50B5-C546-B67D-BCDE0DB99A21}"/>
              </c:ext>
            </c:extLst>
          </c:dPt>
          <c:dPt>
            <c:idx val="1"/>
            <c:bubble3D val="0"/>
            <c:spPr>
              <a:solidFill>
                <a:srgbClr val="002060"/>
              </a:solidFill>
              <a:ln>
                <a:noFill/>
              </a:ln>
              <a:effectLst/>
            </c:spPr>
            <c:extLst>
              <c:ext xmlns:c16="http://schemas.microsoft.com/office/drawing/2014/chart" uri="{C3380CC4-5D6E-409C-BE32-E72D297353CC}">
                <c16:uniqueId val="{00000003-50B5-C546-B67D-BCDE0DB99A21}"/>
              </c:ext>
            </c:extLst>
          </c:dPt>
          <c:dPt>
            <c:idx val="2"/>
            <c:bubble3D val="0"/>
            <c:spPr>
              <a:solidFill>
                <a:srgbClr val="00B0F0"/>
              </a:solidFill>
              <a:ln>
                <a:noFill/>
              </a:ln>
              <a:effectLst/>
            </c:spPr>
            <c:extLst>
              <c:ext xmlns:c16="http://schemas.microsoft.com/office/drawing/2014/chart" uri="{C3380CC4-5D6E-409C-BE32-E72D297353CC}">
                <c16:uniqueId val="{00000005-50B5-C546-B67D-BCDE0DB99A21}"/>
              </c:ext>
            </c:extLst>
          </c:dPt>
          <c:dPt>
            <c:idx val="3"/>
            <c:bubble3D val="0"/>
            <c:spPr>
              <a:solidFill>
                <a:srgbClr val="92D050"/>
              </a:solidFill>
              <a:ln>
                <a:noFill/>
              </a:ln>
              <a:effectLst/>
            </c:spPr>
            <c:extLst>
              <c:ext xmlns:c16="http://schemas.microsoft.com/office/drawing/2014/chart" uri="{C3380CC4-5D6E-409C-BE32-E72D297353CC}">
                <c16:uniqueId val="{00000007-50B5-C546-B67D-BCDE0DB99A21}"/>
              </c:ext>
            </c:extLst>
          </c:dPt>
          <c:dPt>
            <c:idx val="4"/>
            <c:bubble3D val="0"/>
            <c:spPr>
              <a:solidFill>
                <a:srgbClr val="00B0F0"/>
              </a:solidFill>
              <a:ln>
                <a:noFill/>
              </a:ln>
              <a:effectLst/>
            </c:spPr>
            <c:extLst>
              <c:ext xmlns:c16="http://schemas.microsoft.com/office/drawing/2014/chart" uri="{C3380CC4-5D6E-409C-BE32-E72D297353CC}">
                <c16:uniqueId val="{00000009-50B5-C546-B67D-BCDE0DB99A21}"/>
              </c:ext>
            </c:extLst>
          </c:dPt>
          <c:dPt>
            <c:idx val="5"/>
            <c:bubble3D val="0"/>
            <c:spPr>
              <a:solidFill>
                <a:srgbClr val="00B0F0"/>
              </a:solidFill>
              <a:ln>
                <a:noFill/>
              </a:ln>
              <a:effectLst/>
            </c:spPr>
            <c:extLst>
              <c:ext xmlns:c16="http://schemas.microsoft.com/office/drawing/2014/chart" uri="{C3380CC4-5D6E-409C-BE32-E72D297353CC}">
                <c16:uniqueId val="{0000000B-50B5-C546-B67D-BCDE0DB99A21}"/>
              </c:ext>
            </c:extLst>
          </c:dPt>
          <c:dLbls>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2E6D"/>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50B5-C546-B67D-BCDE0DB99A21}"/>
                </c:ext>
              </c:extLst>
            </c:dLbl>
            <c:dLbl>
              <c:idx val="1"/>
              <c:numFmt formatCode="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50B5-C546-B67D-BCDE0DB99A21}"/>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Label 1</c:v>
                </c:pt>
                <c:pt idx="1">
                  <c:v>Label 2</c:v>
                </c:pt>
                <c:pt idx="2">
                  <c:v>Label 3</c:v>
                </c:pt>
                <c:pt idx="3">
                  <c:v>Label 4</c:v>
                </c:pt>
              </c:strCache>
            </c:strRef>
          </c:cat>
          <c:val>
            <c:numRef>
              <c:f>Sheet1!$B$2:$B$5</c:f>
              <c:numCache>
                <c:formatCode>0.0%</c:formatCode>
                <c:ptCount val="4"/>
                <c:pt idx="0">
                  <c:v>0.27300000000000002</c:v>
                </c:pt>
                <c:pt idx="1">
                  <c:v>0.51</c:v>
                </c:pt>
                <c:pt idx="2">
                  <c:v>0.13600000000000001</c:v>
                </c:pt>
                <c:pt idx="3">
                  <c:v>8.1000000000000003E-2</c:v>
                </c:pt>
              </c:numCache>
            </c:numRef>
          </c:val>
          <c:extLst>
            <c:ext xmlns:c16="http://schemas.microsoft.com/office/drawing/2014/chart" uri="{C3380CC4-5D6E-409C-BE32-E72D297353CC}">
              <c16:uniqueId val="{0000000C-50B5-C546-B67D-BCDE0DB99A21}"/>
            </c:ext>
          </c:extLst>
        </c:ser>
        <c:dLbls>
          <c:showLegendKey val="0"/>
          <c:showVal val="0"/>
          <c:showCatName val="0"/>
          <c:showSerName val="0"/>
          <c:showPercent val="0"/>
          <c:showBubbleSize val="0"/>
          <c:showLeaderLines val="1"/>
        </c:dLbls>
        <c:firstSliceAng val="0"/>
        <c:holeSize val="50"/>
      </c:doughnutChart>
      <c:spPr>
        <a:noFill/>
        <a:ln w="0">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5501919719671608E-3"/>
          <c:y val="2.0196503682588195E-2"/>
          <c:w val="0.97526002055162564"/>
          <c:h val="0.80293579197059883"/>
        </c:manualLayout>
      </c:layout>
      <c:barChart>
        <c:barDir val="col"/>
        <c:grouping val="clustered"/>
        <c:varyColors val="0"/>
        <c:ser>
          <c:idx val="0"/>
          <c:order val="0"/>
          <c:tx>
            <c:strRef>
              <c:f>Sheet1!$B$1</c:f>
              <c:strCache>
                <c:ptCount val="1"/>
                <c:pt idx="0">
                  <c:v>Label 1</c:v>
                </c:pt>
              </c:strCache>
            </c:strRef>
          </c:tx>
          <c:spPr>
            <a:solidFill>
              <a:srgbClr val="00B0F0"/>
            </a:solidFill>
            <a:ln>
              <a:noFill/>
            </a:ln>
            <a:effectLst>
              <a:outerShdw blurRad="76200" dist="50800" dir="2700000" algn="tl" rotWithShape="0">
                <a:prstClr val="black">
                  <a:alpha val="25000"/>
                </a:prstClr>
              </a:outerShdw>
            </a:effectLst>
          </c:spPr>
          <c:invertIfNegative val="0"/>
          <c:dPt>
            <c:idx val="0"/>
            <c:invertIfNegative val="0"/>
            <c:bubble3D val="0"/>
            <c:spPr>
              <a:solidFill>
                <a:srgbClr val="00B0F0"/>
              </a:solidFill>
              <a:ln>
                <a:noFill/>
              </a:ln>
              <a:effectLst>
                <a:outerShdw blurRad="76200" dist="50800" dir="2700000" algn="tl" rotWithShape="0">
                  <a:prstClr val="black">
                    <a:alpha val="25000"/>
                  </a:prstClr>
                </a:outerShdw>
              </a:effectLst>
            </c:spPr>
            <c:extLst>
              <c:ext xmlns:c16="http://schemas.microsoft.com/office/drawing/2014/chart" uri="{C3380CC4-5D6E-409C-BE32-E72D297353CC}">
                <c16:uniqueId val="{00000001-66EB-024F-91D8-5F5398D2C08B}"/>
              </c:ext>
            </c:extLst>
          </c:dPt>
          <c:dPt>
            <c:idx val="1"/>
            <c:invertIfNegative val="0"/>
            <c:bubble3D val="0"/>
            <c:spPr>
              <a:solidFill>
                <a:srgbClr val="00B0F0"/>
              </a:solidFill>
              <a:ln>
                <a:noFill/>
              </a:ln>
              <a:effectLst>
                <a:outerShdw blurRad="76200" dist="50800" dir="2700000" algn="tl" rotWithShape="0">
                  <a:prstClr val="black">
                    <a:alpha val="25000"/>
                  </a:prstClr>
                </a:outerShdw>
              </a:effectLst>
            </c:spPr>
            <c:extLst>
              <c:ext xmlns:c16="http://schemas.microsoft.com/office/drawing/2014/chart" uri="{C3380CC4-5D6E-409C-BE32-E72D297353CC}">
                <c16:uniqueId val="{00000003-66EB-024F-91D8-5F5398D2C08B}"/>
              </c:ext>
            </c:extLst>
          </c:dPt>
          <c:dPt>
            <c:idx val="2"/>
            <c:invertIfNegative val="0"/>
            <c:bubble3D val="0"/>
            <c:spPr>
              <a:solidFill>
                <a:srgbClr val="00B0F0"/>
              </a:solidFill>
              <a:ln>
                <a:noFill/>
              </a:ln>
              <a:effectLst>
                <a:outerShdw blurRad="76200" dist="50800" dir="2700000" algn="tl" rotWithShape="0">
                  <a:prstClr val="black">
                    <a:alpha val="25000"/>
                  </a:prstClr>
                </a:outerShdw>
              </a:effectLst>
            </c:spPr>
            <c:extLst>
              <c:ext xmlns:c16="http://schemas.microsoft.com/office/drawing/2014/chart" uri="{C3380CC4-5D6E-409C-BE32-E72D297353CC}">
                <c16:uniqueId val="{00000005-66EB-024F-91D8-5F5398D2C08B}"/>
              </c:ext>
            </c:extLst>
          </c:dPt>
          <c:dPt>
            <c:idx val="3"/>
            <c:invertIfNegative val="0"/>
            <c:bubble3D val="0"/>
            <c:spPr>
              <a:solidFill>
                <a:srgbClr val="00B0F0"/>
              </a:solidFill>
              <a:ln>
                <a:noFill/>
              </a:ln>
              <a:effectLst/>
            </c:spPr>
            <c:extLst>
              <c:ext xmlns:c16="http://schemas.microsoft.com/office/drawing/2014/chart" uri="{C3380CC4-5D6E-409C-BE32-E72D297353CC}">
                <c16:uniqueId val="{00000007-66EB-024F-91D8-5F5398D2C08B}"/>
              </c:ext>
            </c:extLst>
          </c:dPt>
          <c:dPt>
            <c:idx val="4"/>
            <c:invertIfNegative val="0"/>
            <c:bubble3D val="0"/>
            <c:spPr>
              <a:solidFill>
                <a:srgbClr val="00B0F0"/>
              </a:solidFill>
              <a:ln>
                <a:noFill/>
              </a:ln>
              <a:effectLst>
                <a:outerShdw blurRad="76200" dist="50800" dir="2700000" algn="tl" rotWithShape="0">
                  <a:prstClr val="black">
                    <a:alpha val="25000"/>
                  </a:prstClr>
                </a:outerShdw>
              </a:effectLst>
            </c:spPr>
            <c:extLst>
              <c:ext xmlns:c16="http://schemas.microsoft.com/office/drawing/2014/chart" uri="{C3380CC4-5D6E-409C-BE32-E72D297353CC}">
                <c16:uniqueId val="{00000009-66EB-024F-91D8-5F5398D2C08B}"/>
              </c:ext>
            </c:extLst>
          </c:dPt>
          <c:dPt>
            <c:idx val="5"/>
            <c:invertIfNegative val="0"/>
            <c:bubble3D val="0"/>
            <c:spPr>
              <a:solidFill>
                <a:srgbClr val="00B0F0"/>
              </a:solidFill>
              <a:ln>
                <a:noFill/>
              </a:ln>
              <a:effectLst>
                <a:outerShdw blurRad="76200" dist="50800" dir="2700000" algn="tl" rotWithShape="0">
                  <a:prstClr val="black">
                    <a:alpha val="25000"/>
                  </a:prstClr>
                </a:outerShdw>
              </a:effectLst>
            </c:spPr>
            <c:extLst>
              <c:ext xmlns:c16="http://schemas.microsoft.com/office/drawing/2014/chart" uri="{C3380CC4-5D6E-409C-BE32-E72D297353CC}">
                <c16:uniqueId val="{0000000B-66EB-024F-91D8-5F5398D2C08B}"/>
              </c:ext>
            </c:extLst>
          </c:dPt>
          <c:dLbls>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66EB-024F-91D8-5F5398D2C08B}"/>
                </c:ext>
              </c:extLst>
            </c:dLbl>
            <c:dLbl>
              <c:idx val="1"/>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66EB-024F-91D8-5F5398D2C08B}"/>
                </c:ext>
              </c:extLst>
            </c:dLbl>
            <c:dLbl>
              <c:idx val="2"/>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5-66EB-024F-91D8-5F5398D2C08B}"/>
                </c:ext>
              </c:extLst>
            </c:dLbl>
            <c:dLbl>
              <c:idx val="3"/>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7-66EB-024F-91D8-5F5398D2C08B}"/>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Title 1</c:v>
                </c:pt>
                <c:pt idx="1">
                  <c:v>Title 2</c:v>
                </c:pt>
                <c:pt idx="2">
                  <c:v>Title 3</c:v>
                </c:pt>
                <c:pt idx="3">
                  <c:v>Title 4</c:v>
                </c:pt>
              </c:strCache>
            </c:strRef>
          </c:cat>
          <c:val>
            <c:numRef>
              <c:f>Sheet1!$B$2:$B$5</c:f>
              <c:numCache>
                <c:formatCode>0.0%</c:formatCode>
                <c:ptCount val="4"/>
                <c:pt idx="0">
                  <c:v>0.17599999999999999</c:v>
                </c:pt>
                <c:pt idx="1">
                  <c:v>0.127</c:v>
                </c:pt>
                <c:pt idx="2">
                  <c:v>0.214</c:v>
                </c:pt>
                <c:pt idx="3">
                  <c:v>0.42899999999999999</c:v>
                </c:pt>
              </c:numCache>
            </c:numRef>
          </c:val>
          <c:extLst>
            <c:ext xmlns:c16="http://schemas.microsoft.com/office/drawing/2014/chart" uri="{C3380CC4-5D6E-409C-BE32-E72D297353CC}">
              <c16:uniqueId val="{0000000C-66EB-024F-91D8-5F5398D2C08B}"/>
            </c:ext>
          </c:extLst>
        </c:ser>
        <c:ser>
          <c:idx val="1"/>
          <c:order val="1"/>
          <c:tx>
            <c:strRef>
              <c:f>Sheet1!$C$1</c:f>
              <c:strCache>
                <c:ptCount val="1"/>
                <c:pt idx="0">
                  <c:v>Label 2</c:v>
                </c:pt>
              </c:strCache>
            </c:strRef>
          </c:tx>
          <c:spPr>
            <a:solidFill>
              <a:srgbClr val="002E6D"/>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0">
                <a:spAutoFit/>
              </a:bodyPr>
              <a:lstStyle/>
              <a:p>
                <a:pPr algn="ctr">
                  <a:defRPr lang="en-US"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Title 1</c:v>
                </c:pt>
                <c:pt idx="1">
                  <c:v>Title 2</c:v>
                </c:pt>
                <c:pt idx="2">
                  <c:v>Title 3</c:v>
                </c:pt>
                <c:pt idx="3">
                  <c:v>Title 4</c:v>
                </c:pt>
              </c:strCache>
            </c:strRef>
          </c:cat>
          <c:val>
            <c:numRef>
              <c:f>Sheet1!$C$2:$C$5</c:f>
              <c:numCache>
                <c:formatCode>0.00%</c:formatCode>
                <c:ptCount val="4"/>
                <c:pt idx="0">
                  <c:v>0.44700000000000001</c:v>
                </c:pt>
                <c:pt idx="1">
                  <c:v>0.55600000000000005</c:v>
                </c:pt>
                <c:pt idx="2">
                  <c:v>0.45900000000000002</c:v>
                </c:pt>
                <c:pt idx="3" formatCode="0%">
                  <c:v>0.25</c:v>
                </c:pt>
              </c:numCache>
            </c:numRef>
          </c:val>
          <c:extLst>
            <c:ext xmlns:c16="http://schemas.microsoft.com/office/drawing/2014/chart" uri="{C3380CC4-5D6E-409C-BE32-E72D297353CC}">
              <c16:uniqueId val="{0000000D-66EB-024F-91D8-5F5398D2C08B}"/>
            </c:ext>
          </c:extLst>
        </c:ser>
        <c:ser>
          <c:idx val="2"/>
          <c:order val="2"/>
          <c:tx>
            <c:strRef>
              <c:f>Sheet1!$D$1</c:f>
              <c:strCache>
                <c:ptCount val="1"/>
                <c:pt idx="0">
                  <c:v>Label 3</c:v>
                </c:pt>
              </c:strCache>
            </c:strRef>
          </c:tx>
          <c:spPr>
            <a:solidFill>
              <a:srgbClr val="FFFF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Title 1</c:v>
                </c:pt>
                <c:pt idx="1">
                  <c:v>Title 2</c:v>
                </c:pt>
                <c:pt idx="2">
                  <c:v>Title 3</c:v>
                </c:pt>
                <c:pt idx="3">
                  <c:v>Title 4</c:v>
                </c:pt>
              </c:strCache>
            </c:strRef>
          </c:cat>
          <c:val>
            <c:numRef>
              <c:f>Sheet1!$D$2:$D$5</c:f>
              <c:numCache>
                <c:formatCode>0.00%</c:formatCode>
                <c:ptCount val="4"/>
                <c:pt idx="0">
                  <c:v>0.186</c:v>
                </c:pt>
                <c:pt idx="1">
                  <c:v>0.19600000000000001</c:v>
                </c:pt>
                <c:pt idx="2">
                  <c:v>0.17899999999999999</c:v>
                </c:pt>
                <c:pt idx="3">
                  <c:v>0.17899999999999999</c:v>
                </c:pt>
              </c:numCache>
            </c:numRef>
          </c:val>
          <c:extLst>
            <c:ext xmlns:c16="http://schemas.microsoft.com/office/drawing/2014/chart" uri="{C3380CC4-5D6E-409C-BE32-E72D297353CC}">
              <c16:uniqueId val="{0000000E-66EB-024F-91D8-5F5398D2C08B}"/>
            </c:ext>
          </c:extLst>
        </c:ser>
        <c:ser>
          <c:idx val="3"/>
          <c:order val="3"/>
          <c:tx>
            <c:strRef>
              <c:f>Sheet1!$E$1</c:f>
              <c:strCache>
                <c:ptCount val="1"/>
                <c:pt idx="0">
                  <c:v>Label 4</c:v>
                </c:pt>
              </c:strCache>
            </c:strRef>
          </c:tx>
          <c:spPr>
            <a:solidFill>
              <a:srgbClr val="92D05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Title 1</c:v>
                </c:pt>
                <c:pt idx="1">
                  <c:v>Title 2</c:v>
                </c:pt>
                <c:pt idx="2">
                  <c:v>Title 3</c:v>
                </c:pt>
                <c:pt idx="3">
                  <c:v>Title 4</c:v>
                </c:pt>
              </c:strCache>
            </c:strRef>
          </c:cat>
          <c:val>
            <c:numRef>
              <c:f>Sheet1!$E$2:$E$5</c:f>
              <c:numCache>
                <c:formatCode>0.00%</c:formatCode>
                <c:ptCount val="4"/>
                <c:pt idx="0">
                  <c:v>0.191</c:v>
                </c:pt>
                <c:pt idx="1">
                  <c:v>0.122</c:v>
                </c:pt>
                <c:pt idx="2">
                  <c:v>0.14799999999999999</c:v>
                </c:pt>
                <c:pt idx="3">
                  <c:v>0.14299999999999999</c:v>
                </c:pt>
              </c:numCache>
            </c:numRef>
          </c:val>
          <c:extLst>
            <c:ext xmlns:c16="http://schemas.microsoft.com/office/drawing/2014/chart" uri="{C3380CC4-5D6E-409C-BE32-E72D297353CC}">
              <c16:uniqueId val="{0000000F-66EB-024F-91D8-5F5398D2C08B}"/>
            </c:ext>
          </c:extLst>
        </c:ser>
        <c:dLbls>
          <c:dLblPos val="outEnd"/>
          <c:showLegendKey val="0"/>
          <c:showVal val="1"/>
          <c:showCatName val="0"/>
          <c:showSerName val="0"/>
          <c:showPercent val="0"/>
          <c:showBubbleSize val="0"/>
        </c:dLbls>
        <c:gapWidth val="100"/>
        <c:axId val="735843456"/>
        <c:axId val="735842280"/>
      </c:barChart>
      <c:catAx>
        <c:axId val="735843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crossAx val="735842280"/>
        <c:crosses val="autoZero"/>
        <c:auto val="1"/>
        <c:lblAlgn val="ctr"/>
        <c:lblOffset val="100"/>
        <c:noMultiLvlLbl val="0"/>
      </c:catAx>
      <c:valAx>
        <c:axId val="735842280"/>
        <c:scaling>
          <c:orientation val="minMax"/>
        </c:scaling>
        <c:delete val="1"/>
        <c:axPos val="l"/>
        <c:majorGridlines>
          <c:spPr>
            <a:ln w="9525" cap="flat" cmpd="sng" algn="ctr">
              <a:noFill/>
              <a:round/>
            </a:ln>
            <a:effectLst/>
          </c:spPr>
        </c:majorGridlines>
        <c:numFmt formatCode="0.0%" sourceLinked="1"/>
        <c:majorTickMark val="none"/>
        <c:minorTickMark val="none"/>
        <c:tickLblPos val="nextTo"/>
        <c:crossAx val="735843456"/>
        <c:crosses val="autoZero"/>
        <c:crossBetween val="between"/>
      </c:valAx>
      <c:spPr>
        <a:noFill/>
        <a:ln w="0">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0.30556</cdr:x>
      <cdr:y>0.42912</cdr:y>
    </cdr:from>
    <cdr:to>
      <cdr:x>0.69444</cdr:x>
      <cdr:y>0.58853</cdr:y>
    </cdr:to>
    <cdr:sp macro="" textlink="">
      <cdr:nvSpPr>
        <cdr:cNvPr id="2" name="TextBox 5">
          <a:extLst xmlns:a="http://schemas.openxmlformats.org/drawingml/2006/main">
            <a:ext uri="{FF2B5EF4-FFF2-40B4-BE49-F238E27FC236}">
              <a16:creationId xmlns:a16="http://schemas.microsoft.com/office/drawing/2014/main" id="{F9602F62-52F6-AD9D-FBFF-79A6C9D4F8B3}"/>
            </a:ext>
          </a:extLst>
        </cdr:cNvPr>
        <cdr:cNvSpPr txBox="1"/>
      </cdr:nvSpPr>
      <cdr:spPr>
        <a:xfrm xmlns:a="http://schemas.openxmlformats.org/drawingml/2006/main">
          <a:off x="1175701" y="1711751"/>
          <a:ext cx="1496291" cy="635892"/>
        </a:xfrm>
        <a:prstGeom xmlns:a="http://schemas.openxmlformats.org/drawingml/2006/main" prst="rect">
          <a:avLst/>
        </a:prstGeom>
        <a:noFill xmlns:a="http://schemas.openxmlformats.org/drawingml/2006/main"/>
      </cdr:spPr>
      <cdr:txBody>
        <a:bodyPr xmlns:a="http://schemas.openxmlformats.org/drawingml/2006/main" wrap="square" lIns="0" tIns="0" rIns="0" bIns="0" rtlCol="0">
          <a:no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400" b="1" dirty="0">
              <a:latin typeface="Arial" panose="020B0604020202020204" pitchFamily="34" charset="0"/>
              <a:cs typeface="Arial" panose="020B0604020202020204" pitchFamily="34" charset="0"/>
            </a:rPr>
            <a:t>TITLE</a:t>
          </a:r>
        </a:p>
      </cdr:txBody>
    </cdr:sp>
  </cdr:relSizeAnchor>
</c:userShapes>
</file>

<file path=ppt/drawings/drawing2.xml><?xml version="1.0" encoding="utf-8"?>
<c:userShapes xmlns:c="http://schemas.openxmlformats.org/drawingml/2006/chart">
  <cdr:relSizeAnchor xmlns:cdr="http://schemas.openxmlformats.org/drawingml/2006/chartDrawing">
    <cdr:from>
      <cdr:x>0.30556</cdr:x>
      <cdr:y>0.42912</cdr:y>
    </cdr:from>
    <cdr:to>
      <cdr:x>0.69444</cdr:x>
      <cdr:y>0.58853</cdr:y>
    </cdr:to>
    <cdr:sp macro="" textlink="">
      <cdr:nvSpPr>
        <cdr:cNvPr id="2" name="TextBox 5">
          <a:extLst xmlns:a="http://schemas.openxmlformats.org/drawingml/2006/main">
            <a:ext uri="{FF2B5EF4-FFF2-40B4-BE49-F238E27FC236}">
              <a16:creationId xmlns:a16="http://schemas.microsoft.com/office/drawing/2014/main" id="{F9602F62-52F6-AD9D-FBFF-79A6C9D4F8B3}"/>
            </a:ext>
          </a:extLst>
        </cdr:cNvPr>
        <cdr:cNvSpPr txBox="1"/>
      </cdr:nvSpPr>
      <cdr:spPr>
        <a:xfrm xmlns:a="http://schemas.openxmlformats.org/drawingml/2006/main">
          <a:off x="1175701" y="1711751"/>
          <a:ext cx="1496291" cy="635892"/>
        </a:xfrm>
        <a:prstGeom xmlns:a="http://schemas.openxmlformats.org/drawingml/2006/main" prst="rect">
          <a:avLst/>
        </a:prstGeom>
        <a:noFill xmlns:a="http://schemas.openxmlformats.org/drawingml/2006/main"/>
      </cdr:spPr>
      <cdr:txBody>
        <a:bodyPr xmlns:a="http://schemas.openxmlformats.org/drawingml/2006/main" wrap="square" lIns="0" tIns="0" rIns="0" bIns="0" rtlCol="0">
          <a:no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400" b="1" dirty="0">
              <a:latin typeface="Arial" panose="020B0604020202020204" pitchFamily="34" charset="0"/>
              <a:cs typeface="Arial" panose="020B0604020202020204" pitchFamily="34" charset="0"/>
            </a:rPr>
            <a:t>TITLE</a:t>
          </a:r>
        </a:p>
      </cdr:txBody>
    </cdr:sp>
  </cdr:relSizeAnchor>
</c:userShapes>
</file>

<file path=ppt/drawings/drawing3.xml><?xml version="1.0" encoding="utf-8"?>
<c:userShapes xmlns:c="http://schemas.openxmlformats.org/drawingml/2006/chart">
  <cdr:relSizeAnchor xmlns:cdr="http://schemas.openxmlformats.org/drawingml/2006/chartDrawing">
    <cdr:from>
      <cdr:x>0.30556</cdr:x>
      <cdr:y>0.42912</cdr:y>
    </cdr:from>
    <cdr:to>
      <cdr:x>0.69444</cdr:x>
      <cdr:y>0.58853</cdr:y>
    </cdr:to>
    <cdr:sp macro="" textlink="">
      <cdr:nvSpPr>
        <cdr:cNvPr id="2" name="TextBox 5">
          <a:extLst xmlns:a="http://schemas.openxmlformats.org/drawingml/2006/main">
            <a:ext uri="{FF2B5EF4-FFF2-40B4-BE49-F238E27FC236}">
              <a16:creationId xmlns:a16="http://schemas.microsoft.com/office/drawing/2014/main" id="{F9602F62-52F6-AD9D-FBFF-79A6C9D4F8B3}"/>
            </a:ext>
          </a:extLst>
        </cdr:cNvPr>
        <cdr:cNvSpPr txBox="1"/>
      </cdr:nvSpPr>
      <cdr:spPr>
        <a:xfrm xmlns:a="http://schemas.openxmlformats.org/drawingml/2006/main">
          <a:off x="1175701" y="1711751"/>
          <a:ext cx="1496291" cy="635892"/>
        </a:xfrm>
        <a:prstGeom xmlns:a="http://schemas.openxmlformats.org/drawingml/2006/main" prst="rect">
          <a:avLst/>
        </a:prstGeom>
        <a:noFill xmlns:a="http://schemas.openxmlformats.org/drawingml/2006/main"/>
      </cdr:spPr>
      <cdr:txBody>
        <a:bodyPr xmlns:a="http://schemas.openxmlformats.org/drawingml/2006/main" wrap="square" lIns="0" tIns="0" rIns="0" bIns="0" rtlCol="0">
          <a:no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400" b="1" dirty="0">
              <a:latin typeface="Arial" panose="020B0604020202020204" pitchFamily="34" charset="0"/>
              <a:cs typeface="Arial" panose="020B0604020202020204" pitchFamily="34" charset="0"/>
            </a:rPr>
            <a:t>TITLE</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4C8FB-6676-DBC0-C9E9-F42A136AAE9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53412DA-4154-22BE-00DE-9132B5AE2EE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3453C6D-1169-3547-A830-29656F887728}" type="datetimeFigureOut">
              <a:rPr lang="en-US" smtClean="0"/>
              <a:t>4/9/2026</a:t>
            </a:fld>
            <a:endParaRPr lang="en-US"/>
          </a:p>
        </p:txBody>
      </p:sp>
      <p:sp>
        <p:nvSpPr>
          <p:cNvPr id="4" name="Footer Placeholder 3">
            <a:extLst>
              <a:ext uri="{FF2B5EF4-FFF2-40B4-BE49-F238E27FC236}">
                <a16:creationId xmlns:a16="http://schemas.microsoft.com/office/drawing/2014/main" id="{A02CF5C1-DBE2-E4EB-75B1-5856965C5B4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30F3F9F-668E-D362-3483-04A51E4894B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45C90D2-4DF7-A84F-9AD7-02BD935A3A23}" type="slidenum">
              <a:rPr lang="en-US" smtClean="0"/>
              <a:t>‹#›</a:t>
            </a:fld>
            <a:endParaRPr lang="en-US"/>
          </a:p>
        </p:txBody>
      </p:sp>
    </p:spTree>
    <p:extLst>
      <p:ext uri="{BB962C8B-B14F-4D97-AF65-F5344CB8AC3E}">
        <p14:creationId xmlns:p14="http://schemas.microsoft.com/office/powerpoint/2010/main" val="41801392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9A6EB6-EA91-0E47-B2DD-530015FACDDD}" type="datetimeFigureOut">
              <a:rPr lang="en-US" smtClean="0"/>
              <a:t>4/9/2026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B114D6-7508-3746-A4CF-E055CDF87064}" type="slidenum">
              <a:rPr lang="en-US" smtClean="0"/>
              <a:t>‹#›</a:t>
            </a:fld>
            <a:endParaRPr lang="en-US"/>
          </a:p>
        </p:txBody>
      </p:sp>
    </p:spTree>
    <p:extLst>
      <p:ext uri="{BB962C8B-B14F-4D97-AF65-F5344CB8AC3E}">
        <p14:creationId xmlns:p14="http://schemas.microsoft.com/office/powerpoint/2010/main" val="40645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59B50-E3F0-21CF-BD62-A6E1346F49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076258-2A10-D95E-5F0F-49257AA034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212E6D-CE9E-6525-C94C-36AE1234D0C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FA27476-1146-BCBC-8BE6-CFFB49C55E33}"/>
              </a:ext>
            </a:extLst>
          </p:cNvPr>
          <p:cNvSpPr>
            <a:spLocks noGrp="1"/>
          </p:cNvSpPr>
          <p:nvPr>
            <p:ph type="sldNum" sz="quarter" idx="5"/>
          </p:nvPr>
        </p:nvSpPr>
        <p:spPr/>
        <p:txBody>
          <a:bodyPr/>
          <a:lstStyle/>
          <a:p>
            <a:fld id="{AEB114D6-7508-3746-A4CF-E055CDF87064}" type="slidenum">
              <a:rPr lang="en-US" smtClean="0"/>
              <a:t>2</a:t>
            </a:fld>
            <a:endParaRPr lang="en-US"/>
          </a:p>
        </p:txBody>
      </p:sp>
    </p:spTree>
    <p:extLst>
      <p:ext uri="{BB962C8B-B14F-4D97-AF65-F5344CB8AC3E}">
        <p14:creationId xmlns:p14="http://schemas.microsoft.com/office/powerpoint/2010/main" val="10324649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61CB8-77A5-1CE0-BC11-D3AE149A96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8071B4-FD1D-50BF-229D-E6CD81EB23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7B79A1-35A0-A5BC-1CE6-8BB5F292D83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3FB55FD-2B51-2FFB-9466-A707E3A3F627}"/>
              </a:ext>
            </a:extLst>
          </p:cNvPr>
          <p:cNvSpPr>
            <a:spLocks noGrp="1"/>
          </p:cNvSpPr>
          <p:nvPr>
            <p:ph type="sldNum" sz="quarter" idx="5"/>
          </p:nvPr>
        </p:nvSpPr>
        <p:spPr/>
        <p:txBody>
          <a:bodyPr/>
          <a:lstStyle/>
          <a:p>
            <a:fld id="{AEB114D6-7508-3746-A4CF-E055CDF87064}" type="slidenum">
              <a:rPr lang="en-US" smtClean="0"/>
              <a:t>21</a:t>
            </a:fld>
            <a:endParaRPr lang="en-US"/>
          </a:p>
        </p:txBody>
      </p:sp>
    </p:spTree>
    <p:extLst>
      <p:ext uri="{BB962C8B-B14F-4D97-AF65-F5344CB8AC3E}">
        <p14:creationId xmlns:p14="http://schemas.microsoft.com/office/powerpoint/2010/main" val="19000914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61CB8-77A5-1CE0-BC11-D3AE149A96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8071B4-FD1D-50BF-229D-E6CD81EB23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7B79A1-35A0-A5BC-1CE6-8BB5F292D83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3FB55FD-2B51-2FFB-9466-A707E3A3F627}"/>
              </a:ext>
            </a:extLst>
          </p:cNvPr>
          <p:cNvSpPr>
            <a:spLocks noGrp="1"/>
          </p:cNvSpPr>
          <p:nvPr>
            <p:ph type="sldNum" sz="quarter" idx="5"/>
          </p:nvPr>
        </p:nvSpPr>
        <p:spPr/>
        <p:txBody>
          <a:bodyPr/>
          <a:lstStyle/>
          <a:p>
            <a:fld id="{AEB114D6-7508-3746-A4CF-E055CDF87064}" type="slidenum">
              <a:rPr lang="en-US" smtClean="0"/>
              <a:t>22</a:t>
            </a:fld>
            <a:endParaRPr lang="en-US"/>
          </a:p>
        </p:txBody>
      </p:sp>
    </p:spTree>
    <p:extLst>
      <p:ext uri="{BB962C8B-B14F-4D97-AF65-F5344CB8AC3E}">
        <p14:creationId xmlns:p14="http://schemas.microsoft.com/office/powerpoint/2010/main" val="34910685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61CB8-77A5-1CE0-BC11-D3AE149A96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8071B4-FD1D-50BF-229D-E6CD81EB23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7B79A1-35A0-A5BC-1CE6-8BB5F292D83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3FB55FD-2B51-2FFB-9466-A707E3A3F627}"/>
              </a:ext>
            </a:extLst>
          </p:cNvPr>
          <p:cNvSpPr>
            <a:spLocks noGrp="1"/>
          </p:cNvSpPr>
          <p:nvPr>
            <p:ph type="sldNum" sz="quarter" idx="5"/>
          </p:nvPr>
        </p:nvSpPr>
        <p:spPr/>
        <p:txBody>
          <a:bodyPr/>
          <a:lstStyle/>
          <a:p>
            <a:fld id="{AEB114D6-7508-3746-A4CF-E055CDF87064}" type="slidenum">
              <a:rPr lang="en-US" smtClean="0"/>
              <a:t>23</a:t>
            </a:fld>
            <a:endParaRPr lang="en-US"/>
          </a:p>
        </p:txBody>
      </p:sp>
    </p:spTree>
    <p:extLst>
      <p:ext uri="{BB962C8B-B14F-4D97-AF65-F5344CB8AC3E}">
        <p14:creationId xmlns:p14="http://schemas.microsoft.com/office/powerpoint/2010/main" val="28689347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A1602-B76E-7AA6-7406-FD02201FA0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D67739-80EB-65C3-6AB9-5DB694AE05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9C00C1-0112-05F7-D6EB-276F058E960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846EE8E-41A1-60ED-CE14-17D5340D8E0D}"/>
              </a:ext>
            </a:extLst>
          </p:cNvPr>
          <p:cNvSpPr>
            <a:spLocks noGrp="1"/>
          </p:cNvSpPr>
          <p:nvPr>
            <p:ph type="sldNum" sz="quarter" idx="5"/>
          </p:nvPr>
        </p:nvSpPr>
        <p:spPr/>
        <p:txBody>
          <a:bodyPr/>
          <a:lstStyle/>
          <a:p>
            <a:fld id="{AEB114D6-7508-3746-A4CF-E055CDF87064}" type="slidenum">
              <a:rPr lang="en-US" smtClean="0"/>
              <a:t>26</a:t>
            </a:fld>
            <a:endParaRPr lang="en-US"/>
          </a:p>
        </p:txBody>
      </p:sp>
    </p:spTree>
    <p:extLst>
      <p:ext uri="{BB962C8B-B14F-4D97-AF65-F5344CB8AC3E}">
        <p14:creationId xmlns:p14="http://schemas.microsoft.com/office/powerpoint/2010/main" val="13056271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B114D6-7508-3746-A4CF-E055CDF87064}" type="slidenum">
              <a:rPr lang="en-US" smtClean="0"/>
              <a:t>27</a:t>
            </a:fld>
            <a:endParaRPr lang="en-US"/>
          </a:p>
        </p:txBody>
      </p:sp>
    </p:spTree>
    <p:extLst>
      <p:ext uri="{BB962C8B-B14F-4D97-AF65-F5344CB8AC3E}">
        <p14:creationId xmlns:p14="http://schemas.microsoft.com/office/powerpoint/2010/main" val="35769408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87AC4-D50B-5237-E947-103BE27082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372895-F6F4-559B-0D74-704B98A44A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AAFB12-3389-CD58-C5DD-703B55E3C83E}"/>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AFCF3A23-1217-0BC0-16BA-86568697416B}"/>
              </a:ext>
            </a:extLst>
          </p:cNvPr>
          <p:cNvSpPr>
            <a:spLocks noGrp="1"/>
          </p:cNvSpPr>
          <p:nvPr>
            <p:ph type="sldNum" sz="quarter" idx="5"/>
          </p:nvPr>
        </p:nvSpPr>
        <p:spPr/>
        <p:txBody>
          <a:bodyPr/>
          <a:lstStyle/>
          <a:p>
            <a:fld id="{7D392915-D6E6-3E4B-A08E-44949A26FA21}" type="slidenum">
              <a:rPr lang="en-US" smtClean="0"/>
              <a:t>28</a:t>
            </a:fld>
            <a:endParaRPr lang="en-US"/>
          </a:p>
        </p:txBody>
      </p:sp>
    </p:spTree>
    <p:extLst>
      <p:ext uri="{BB962C8B-B14F-4D97-AF65-F5344CB8AC3E}">
        <p14:creationId xmlns:p14="http://schemas.microsoft.com/office/powerpoint/2010/main" val="4148755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87AC4-D50B-5237-E947-103BE27082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372895-F6F4-559B-0D74-704B98A44A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AAFB12-3389-CD58-C5DD-703B55E3C83E}"/>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AFCF3A23-1217-0BC0-16BA-86568697416B}"/>
              </a:ext>
            </a:extLst>
          </p:cNvPr>
          <p:cNvSpPr>
            <a:spLocks noGrp="1"/>
          </p:cNvSpPr>
          <p:nvPr>
            <p:ph type="sldNum" sz="quarter" idx="5"/>
          </p:nvPr>
        </p:nvSpPr>
        <p:spPr/>
        <p:txBody>
          <a:bodyPr/>
          <a:lstStyle/>
          <a:p>
            <a:fld id="{7D392915-D6E6-3E4B-A08E-44949A26FA21}" type="slidenum">
              <a:rPr lang="en-US" smtClean="0"/>
              <a:t>29</a:t>
            </a:fld>
            <a:endParaRPr lang="en-US"/>
          </a:p>
        </p:txBody>
      </p:sp>
    </p:spTree>
    <p:extLst>
      <p:ext uri="{BB962C8B-B14F-4D97-AF65-F5344CB8AC3E}">
        <p14:creationId xmlns:p14="http://schemas.microsoft.com/office/powerpoint/2010/main" val="17665441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87AC4-D50B-5237-E947-103BE27082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372895-F6F4-559B-0D74-704B98A44A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AAFB12-3389-CD58-C5DD-703B55E3C83E}"/>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AFCF3A23-1217-0BC0-16BA-86568697416B}"/>
              </a:ext>
            </a:extLst>
          </p:cNvPr>
          <p:cNvSpPr>
            <a:spLocks noGrp="1"/>
          </p:cNvSpPr>
          <p:nvPr>
            <p:ph type="sldNum" sz="quarter" idx="5"/>
          </p:nvPr>
        </p:nvSpPr>
        <p:spPr/>
        <p:txBody>
          <a:bodyPr/>
          <a:lstStyle/>
          <a:p>
            <a:fld id="{7D392915-D6E6-3E4B-A08E-44949A26FA21}" type="slidenum">
              <a:rPr lang="en-US" smtClean="0"/>
              <a:t>30</a:t>
            </a:fld>
            <a:endParaRPr lang="en-US"/>
          </a:p>
        </p:txBody>
      </p:sp>
    </p:spTree>
    <p:extLst>
      <p:ext uri="{BB962C8B-B14F-4D97-AF65-F5344CB8AC3E}">
        <p14:creationId xmlns:p14="http://schemas.microsoft.com/office/powerpoint/2010/main" val="10448603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B114D6-7508-3746-A4CF-E055CDF87064}" type="slidenum">
              <a:rPr lang="en-US" smtClean="0"/>
              <a:t>32</a:t>
            </a:fld>
            <a:endParaRPr lang="en-US"/>
          </a:p>
        </p:txBody>
      </p:sp>
    </p:spTree>
    <p:extLst>
      <p:ext uri="{BB962C8B-B14F-4D97-AF65-F5344CB8AC3E}">
        <p14:creationId xmlns:p14="http://schemas.microsoft.com/office/powerpoint/2010/main" val="40557242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B114D6-7508-3746-A4CF-E055CDF87064}" type="slidenum">
              <a:rPr lang="en-US" smtClean="0"/>
              <a:t>33</a:t>
            </a:fld>
            <a:endParaRPr lang="en-US"/>
          </a:p>
        </p:txBody>
      </p:sp>
    </p:spTree>
    <p:extLst>
      <p:ext uri="{BB962C8B-B14F-4D97-AF65-F5344CB8AC3E}">
        <p14:creationId xmlns:p14="http://schemas.microsoft.com/office/powerpoint/2010/main" val="3142835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B114D6-7508-3746-A4CF-E055CDF87064}" type="slidenum">
              <a:rPr lang="en-US" smtClean="0"/>
              <a:t>3</a:t>
            </a:fld>
            <a:endParaRPr lang="en-US"/>
          </a:p>
        </p:txBody>
      </p:sp>
    </p:spTree>
    <p:extLst>
      <p:ext uri="{BB962C8B-B14F-4D97-AF65-F5344CB8AC3E}">
        <p14:creationId xmlns:p14="http://schemas.microsoft.com/office/powerpoint/2010/main" val="41899610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B114D6-7508-3746-A4CF-E055CDF87064}" type="slidenum">
              <a:rPr lang="en-US" smtClean="0"/>
              <a:t>35</a:t>
            </a:fld>
            <a:endParaRPr lang="en-US"/>
          </a:p>
        </p:txBody>
      </p:sp>
    </p:spTree>
    <p:extLst>
      <p:ext uri="{BB962C8B-B14F-4D97-AF65-F5344CB8AC3E}">
        <p14:creationId xmlns:p14="http://schemas.microsoft.com/office/powerpoint/2010/main" val="4019007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Create this template</a:t>
            </a:r>
          </a:p>
        </p:txBody>
      </p:sp>
      <p:sp>
        <p:nvSpPr>
          <p:cNvPr id="4" name="Slide Number Placeholder 3"/>
          <p:cNvSpPr>
            <a:spLocks noGrp="1"/>
          </p:cNvSpPr>
          <p:nvPr>
            <p:ph type="sldNum" sz="quarter" idx="5"/>
          </p:nvPr>
        </p:nvSpPr>
        <p:spPr/>
        <p:txBody>
          <a:bodyPr/>
          <a:lstStyle/>
          <a:p>
            <a:fld id="{AEB114D6-7508-3746-A4CF-E055CDF87064}" type="slidenum">
              <a:rPr lang="en-US" smtClean="0"/>
              <a:t>38</a:t>
            </a:fld>
            <a:endParaRPr lang="en-US"/>
          </a:p>
        </p:txBody>
      </p:sp>
    </p:spTree>
    <p:extLst>
      <p:ext uri="{BB962C8B-B14F-4D97-AF65-F5344CB8AC3E}">
        <p14:creationId xmlns:p14="http://schemas.microsoft.com/office/powerpoint/2010/main" val="9295210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506A7-6C28-C363-C9B7-C83D779BF3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41776F-6556-1357-A1E6-1339A3C3AE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81335E-4A48-74E2-C479-661FE27EA1A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4455F8F-F316-70E7-F34B-76501FED0E1A}"/>
              </a:ext>
            </a:extLst>
          </p:cNvPr>
          <p:cNvSpPr>
            <a:spLocks noGrp="1"/>
          </p:cNvSpPr>
          <p:nvPr>
            <p:ph type="sldNum" sz="quarter" idx="5"/>
          </p:nvPr>
        </p:nvSpPr>
        <p:spPr/>
        <p:txBody>
          <a:bodyPr/>
          <a:lstStyle/>
          <a:p>
            <a:fld id="{AEB114D6-7508-3746-A4CF-E055CDF87064}" type="slidenum">
              <a:rPr lang="en-US" smtClean="0"/>
              <a:t>39</a:t>
            </a:fld>
            <a:endParaRPr lang="en-US"/>
          </a:p>
        </p:txBody>
      </p:sp>
    </p:spTree>
    <p:extLst>
      <p:ext uri="{BB962C8B-B14F-4D97-AF65-F5344CB8AC3E}">
        <p14:creationId xmlns:p14="http://schemas.microsoft.com/office/powerpoint/2010/main" val="7790753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694583-9771-0198-C4DD-92C9EA602A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7AB624-A15A-9382-8766-349B48A4C9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5722A6-C488-754C-19D4-10B3F5B193C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908E385-F8A6-8A56-C56E-62957C157686}"/>
              </a:ext>
            </a:extLst>
          </p:cNvPr>
          <p:cNvSpPr>
            <a:spLocks noGrp="1"/>
          </p:cNvSpPr>
          <p:nvPr>
            <p:ph type="sldNum" sz="quarter" idx="5"/>
          </p:nvPr>
        </p:nvSpPr>
        <p:spPr/>
        <p:txBody>
          <a:bodyPr/>
          <a:lstStyle/>
          <a:p>
            <a:fld id="{AEB114D6-7508-3746-A4CF-E055CDF87064}" type="slidenum">
              <a:rPr lang="en-US" smtClean="0"/>
              <a:t>40</a:t>
            </a:fld>
            <a:endParaRPr lang="en-US"/>
          </a:p>
        </p:txBody>
      </p:sp>
    </p:spTree>
    <p:extLst>
      <p:ext uri="{BB962C8B-B14F-4D97-AF65-F5344CB8AC3E}">
        <p14:creationId xmlns:p14="http://schemas.microsoft.com/office/powerpoint/2010/main" val="40094154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26DEA-2EEA-90D8-CAB9-8843EE0E08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5AAE36-B652-FAE0-AD70-CCBE0F3C1F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CA2A3E-7DA8-4334-9D66-BD166ECCBBE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B43A0FE-2E0C-4138-801E-934918D0D8F1}"/>
              </a:ext>
            </a:extLst>
          </p:cNvPr>
          <p:cNvSpPr>
            <a:spLocks noGrp="1"/>
          </p:cNvSpPr>
          <p:nvPr>
            <p:ph type="sldNum" sz="quarter" idx="5"/>
          </p:nvPr>
        </p:nvSpPr>
        <p:spPr/>
        <p:txBody>
          <a:bodyPr/>
          <a:lstStyle/>
          <a:p>
            <a:fld id="{AEB114D6-7508-3746-A4CF-E055CDF87064}" type="slidenum">
              <a:rPr lang="en-US" smtClean="0"/>
              <a:t>41</a:t>
            </a:fld>
            <a:endParaRPr lang="en-US"/>
          </a:p>
        </p:txBody>
      </p:sp>
    </p:spTree>
    <p:extLst>
      <p:ext uri="{BB962C8B-B14F-4D97-AF65-F5344CB8AC3E}">
        <p14:creationId xmlns:p14="http://schemas.microsoft.com/office/powerpoint/2010/main" val="41085114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B9EFE-EAA0-3156-31EC-AFFFE266C2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170BD2-394E-7FAF-7B0E-B6F0CC571F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A802AA-AC7D-90B5-6168-3D270E99104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5DF9BC5-D6D7-B332-6BFE-927C908AE16A}"/>
              </a:ext>
            </a:extLst>
          </p:cNvPr>
          <p:cNvSpPr>
            <a:spLocks noGrp="1"/>
          </p:cNvSpPr>
          <p:nvPr>
            <p:ph type="sldNum" sz="quarter" idx="5"/>
          </p:nvPr>
        </p:nvSpPr>
        <p:spPr/>
        <p:txBody>
          <a:bodyPr/>
          <a:lstStyle/>
          <a:p>
            <a:fld id="{AEB114D6-7508-3746-A4CF-E055CDF87064}" type="slidenum">
              <a:rPr lang="en-US" smtClean="0"/>
              <a:t>42</a:t>
            </a:fld>
            <a:endParaRPr lang="en-US"/>
          </a:p>
        </p:txBody>
      </p:sp>
    </p:spTree>
    <p:extLst>
      <p:ext uri="{BB962C8B-B14F-4D97-AF65-F5344CB8AC3E}">
        <p14:creationId xmlns:p14="http://schemas.microsoft.com/office/powerpoint/2010/main" val="24820091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86DE7-A875-7063-9733-D01F395878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E3B33D-067E-25EA-8A2B-E6ACE264BC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7662F5-479C-422D-88A7-CBD000FFC0D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E925277-2689-EE19-98E8-47E02FC4B6FC}"/>
              </a:ext>
            </a:extLst>
          </p:cNvPr>
          <p:cNvSpPr>
            <a:spLocks noGrp="1"/>
          </p:cNvSpPr>
          <p:nvPr>
            <p:ph type="sldNum" sz="quarter" idx="5"/>
          </p:nvPr>
        </p:nvSpPr>
        <p:spPr/>
        <p:txBody>
          <a:bodyPr/>
          <a:lstStyle/>
          <a:p>
            <a:fld id="{AEB114D6-7508-3746-A4CF-E055CDF87064}" type="slidenum">
              <a:rPr lang="en-US" smtClean="0"/>
              <a:t>43</a:t>
            </a:fld>
            <a:endParaRPr lang="en-US"/>
          </a:p>
        </p:txBody>
      </p:sp>
    </p:spTree>
    <p:extLst>
      <p:ext uri="{BB962C8B-B14F-4D97-AF65-F5344CB8AC3E}">
        <p14:creationId xmlns:p14="http://schemas.microsoft.com/office/powerpoint/2010/main" val="17808073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86DE7-A875-7063-9733-D01F395878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E3B33D-067E-25EA-8A2B-E6ACE264BC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7662F5-479C-422D-88A7-CBD000FFC0D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E925277-2689-EE19-98E8-47E02FC4B6FC}"/>
              </a:ext>
            </a:extLst>
          </p:cNvPr>
          <p:cNvSpPr>
            <a:spLocks noGrp="1"/>
          </p:cNvSpPr>
          <p:nvPr>
            <p:ph type="sldNum" sz="quarter" idx="5"/>
          </p:nvPr>
        </p:nvSpPr>
        <p:spPr/>
        <p:txBody>
          <a:bodyPr/>
          <a:lstStyle/>
          <a:p>
            <a:fld id="{AEB114D6-7508-3746-A4CF-E055CDF87064}" type="slidenum">
              <a:rPr lang="en-US" smtClean="0"/>
              <a:t>44</a:t>
            </a:fld>
            <a:endParaRPr lang="en-US"/>
          </a:p>
        </p:txBody>
      </p:sp>
    </p:spTree>
    <p:extLst>
      <p:ext uri="{BB962C8B-B14F-4D97-AF65-F5344CB8AC3E}">
        <p14:creationId xmlns:p14="http://schemas.microsoft.com/office/powerpoint/2010/main" val="30371441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B114D6-7508-3746-A4CF-E055CDF87064}" type="slidenum">
              <a:rPr lang="en-US" smtClean="0"/>
              <a:t>45</a:t>
            </a:fld>
            <a:endParaRPr lang="en-US"/>
          </a:p>
        </p:txBody>
      </p:sp>
    </p:spTree>
    <p:extLst>
      <p:ext uri="{BB962C8B-B14F-4D97-AF65-F5344CB8AC3E}">
        <p14:creationId xmlns:p14="http://schemas.microsoft.com/office/powerpoint/2010/main" val="9119716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B114D6-7508-3746-A4CF-E055CDF87064}" type="slidenum">
              <a:rPr lang="en-US" smtClean="0"/>
              <a:t>48</a:t>
            </a:fld>
            <a:endParaRPr lang="en-US"/>
          </a:p>
        </p:txBody>
      </p:sp>
    </p:spTree>
    <p:extLst>
      <p:ext uri="{BB962C8B-B14F-4D97-AF65-F5344CB8AC3E}">
        <p14:creationId xmlns:p14="http://schemas.microsoft.com/office/powerpoint/2010/main" val="1262079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B114D6-7508-3746-A4CF-E055CDF87064}" type="slidenum">
              <a:rPr lang="en-US" smtClean="0"/>
              <a:t>4</a:t>
            </a:fld>
            <a:endParaRPr lang="en-US"/>
          </a:p>
        </p:txBody>
      </p:sp>
    </p:spTree>
    <p:extLst>
      <p:ext uri="{BB962C8B-B14F-4D97-AF65-F5344CB8AC3E}">
        <p14:creationId xmlns:p14="http://schemas.microsoft.com/office/powerpoint/2010/main" val="1933761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B114D6-7508-3746-A4CF-E055CDF87064}" type="slidenum">
              <a:rPr lang="en-US" smtClean="0"/>
              <a:t>5</a:t>
            </a:fld>
            <a:endParaRPr lang="en-US"/>
          </a:p>
        </p:txBody>
      </p:sp>
    </p:spTree>
    <p:extLst>
      <p:ext uri="{BB962C8B-B14F-4D97-AF65-F5344CB8AC3E}">
        <p14:creationId xmlns:p14="http://schemas.microsoft.com/office/powerpoint/2010/main" val="1354501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B114D6-7508-3746-A4CF-E055CDF87064}" type="slidenum">
              <a:rPr lang="en-US" smtClean="0"/>
              <a:t>9</a:t>
            </a:fld>
            <a:endParaRPr lang="en-US"/>
          </a:p>
        </p:txBody>
      </p:sp>
    </p:spTree>
    <p:extLst>
      <p:ext uri="{BB962C8B-B14F-4D97-AF65-F5344CB8AC3E}">
        <p14:creationId xmlns:p14="http://schemas.microsoft.com/office/powerpoint/2010/main" val="596484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B114D6-7508-3746-A4CF-E055CDF87064}" type="slidenum">
              <a:rPr lang="en-US" smtClean="0"/>
              <a:t>14</a:t>
            </a:fld>
            <a:endParaRPr lang="en-US"/>
          </a:p>
        </p:txBody>
      </p:sp>
    </p:spTree>
    <p:extLst>
      <p:ext uri="{BB962C8B-B14F-4D97-AF65-F5344CB8AC3E}">
        <p14:creationId xmlns:p14="http://schemas.microsoft.com/office/powerpoint/2010/main" val="406986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B114D6-7508-3746-A4CF-E055CDF87064}" type="slidenum">
              <a:rPr lang="en-US" smtClean="0"/>
              <a:t>15</a:t>
            </a:fld>
            <a:endParaRPr lang="en-US"/>
          </a:p>
        </p:txBody>
      </p:sp>
    </p:spTree>
    <p:extLst>
      <p:ext uri="{BB962C8B-B14F-4D97-AF65-F5344CB8AC3E}">
        <p14:creationId xmlns:p14="http://schemas.microsoft.com/office/powerpoint/2010/main" val="394176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3862E-8D98-198F-FE22-ECFF45310C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8FE3DB-1A62-0649-7A13-901C8B21B0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7365F3-2FE4-CCB2-8D21-CB9BD8CF37C8}"/>
              </a:ext>
            </a:extLst>
          </p:cNvPr>
          <p:cNvSpPr>
            <a:spLocks noGrp="1"/>
          </p:cNvSpPr>
          <p:nvPr>
            <p:ph type="body" idx="1"/>
          </p:nvPr>
        </p:nvSpPr>
        <p:spPr/>
        <p:txBody>
          <a:bodyPr/>
          <a:lstStyle/>
          <a:p>
            <a:r>
              <a:rPr lang="en-US"/>
              <a:t>Please do not make edits to this slide.</a:t>
            </a:r>
          </a:p>
          <a:p>
            <a:endParaRPr lang="en-US">
              <a:ea typeface="Calibri"/>
              <a:cs typeface="Calibri"/>
            </a:endParaRPr>
          </a:p>
        </p:txBody>
      </p:sp>
      <p:sp>
        <p:nvSpPr>
          <p:cNvPr id="4" name="Slide Number Placeholder 3">
            <a:extLst>
              <a:ext uri="{FF2B5EF4-FFF2-40B4-BE49-F238E27FC236}">
                <a16:creationId xmlns:a16="http://schemas.microsoft.com/office/drawing/2014/main" id="{A977AFA6-E542-3516-6BFA-640F4D6B3E53}"/>
              </a:ext>
            </a:extLst>
          </p:cNvPr>
          <p:cNvSpPr>
            <a:spLocks noGrp="1"/>
          </p:cNvSpPr>
          <p:nvPr>
            <p:ph type="sldNum" sz="quarter" idx="5"/>
          </p:nvPr>
        </p:nvSpPr>
        <p:spPr/>
        <p:txBody>
          <a:bodyPr/>
          <a:lstStyle/>
          <a:p>
            <a:fld id="{7D392915-D6E6-3E4B-A08E-44949A26FA21}" type="slidenum">
              <a:rPr lang="en-US" smtClean="0"/>
              <a:t>17</a:t>
            </a:fld>
            <a:endParaRPr lang="en-US"/>
          </a:p>
        </p:txBody>
      </p:sp>
    </p:spTree>
    <p:extLst>
      <p:ext uri="{BB962C8B-B14F-4D97-AF65-F5344CB8AC3E}">
        <p14:creationId xmlns:p14="http://schemas.microsoft.com/office/powerpoint/2010/main" val="3394772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B114D6-7508-3746-A4CF-E055CDF87064}" type="slidenum">
              <a:rPr lang="en-US" smtClean="0"/>
              <a:t>18</a:t>
            </a:fld>
            <a:endParaRPr lang="en-US"/>
          </a:p>
        </p:txBody>
      </p:sp>
    </p:spTree>
    <p:extLst>
      <p:ext uri="{BB962C8B-B14F-4D97-AF65-F5344CB8AC3E}">
        <p14:creationId xmlns:p14="http://schemas.microsoft.com/office/powerpoint/2010/main" val="39302287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mailto:sdenvir@hfma.org" TargetMode="External"/><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9" name="Picture 8" descr="A collage of people in different colors&#10;&#10;AI-generated content may be incorrect.">
            <a:extLst>
              <a:ext uri="{FF2B5EF4-FFF2-40B4-BE49-F238E27FC236}">
                <a16:creationId xmlns:a16="http://schemas.microsoft.com/office/drawing/2014/main" id="{9FCEA582-338B-92C0-D839-F618722649B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Footer Placeholder 11">
            <a:extLst>
              <a:ext uri="{FF2B5EF4-FFF2-40B4-BE49-F238E27FC236}">
                <a16:creationId xmlns:a16="http://schemas.microsoft.com/office/drawing/2014/main" id="{B7D843FB-176E-24F2-2AA2-35233F62C9B3}"/>
              </a:ext>
            </a:extLst>
          </p:cNvPr>
          <p:cNvSpPr txBox="1">
            <a:spLocks/>
          </p:cNvSpPr>
          <p:nvPr userDrawn="1"/>
        </p:nvSpPr>
        <p:spPr>
          <a:xfrm>
            <a:off x="1251440" y="6401506"/>
            <a:ext cx="351650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rgbClr val="002E6D"/>
                </a:solidFill>
                <a:latin typeface="Aptos" panose="020B0004020202020204" pitchFamily="34" charset="0"/>
              </a:rPr>
              <a:t>Healthcare Financial Management Association</a:t>
            </a:r>
          </a:p>
        </p:txBody>
      </p:sp>
      <p:sp>
        <p:nvSpPr>
          <p:cNvPr id="4" name="Slide Number">
            <a:extLst>
              <a:ext uri="{FF2B5EF4-FFF2-40B4-BE49-F238E27FC236}">
                <a16:creationId xmlns:a16="http://schemas.microsoft.com/office/drawing/2014/main" id="{EB027A98-3250-EDC8-F22F-163513947C9F}"/>
              </a:ext>
            </a:extLst>
          </p:cNvPr>
          <p:cNvSpPr txBox="1">
            <a:spLocks/>
          </p:cNvSpPr>
          <p:nvPr userDrawn="1"/>
        </p:nvSpPr>
        <p:spPr>
          <a:xfrm>
            <a:off x="4477604" y="6435464"/>
            <a:ext cx="737247" cy="215792"/>
          </a:xfrm>
          <a:prstGeom prst="rect">
            <a:avLst/>
          </a:prstGeom>
        </p:spPr>
        <p:txBody>
          <a:bodyPr/>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b="0" i="0" u="none" strike="noStrike" kern="1200">
                <a:solidFill>
                  <a:schemeClr val="tx1"/>
                </a:solidFill>
                <a:effectLst/>
                <a:latin typeface="Aptos" panose="020B0004020202020204" pitchFamily="34" charset="0"/>
                <a:ea typeface="+mn-ea"/>
                <a:cs typeface="+mn-cs"/>
              </a:rPr>
              <a:t>© </a:t>
            </a:r>
            <a:r>
              <a:rPr lang="en-US" sz="800">
                <a:latin typeface="Aptos" panose="020B0004020202020204" pitchFamily="34" charset="0"/>
              </a:rPr>
              <a:t>2026</a:t>
            </a:r>
            <a:r>
              <a:rPr lang="en-US" sz="600" b="0" i="0" u="none" strike="noStrike" kern="1200">
                <a:solidFill>
                  <a:schemeClr val="tx1"/>
                </a:solidFill>
                <a:effectLst/>
                <a:latin typeface="Aptos" panose="020B0004020202020204" pitchFamily="34" charset="0"/>
                <a:ea typeface="+mn-ea"/>
                <a:cs typeface="+mn-cs"/>
              </a:rPr>
              <a:t> </a:t>
            </a:r>
            <a:r>
              <a:rPr lang="en-US" sz="600" b="0" i="0" u="none" strike="noStrike" kern="1200">
                <a:solidFill>
                  <a:schemeClr val="accent1"/>
                </a:solidFill>
                <a:effectLst/>
                <a:latin typeface="Aptos" panose="020B0004020202020204" pitchFamily="34" charset="0"/>
                <a:ea typeface="+mn-ea"/>
                <a:cs typeface="+mn-cs"/>
              </a:rPr>
              <a:t>//</a:t>
            </a:r>
            <a:r>
              <a:rPr lang="en-US" sz="800">
                <a:latin typeface="Aptos" panose="020B0004020202020204" pitchFamily="34" charset="0"/>
              </a:rPr>
              <a:t> </a:t>
            </a:r>
            <a:fld id="{86CB4B4D-7CA3-9044-876B-883B54F8677D}" type="slidenum">
              <a:rPr lang="en-US" sz="800" smtClean="0">
                <a:latin typeface="Aptos" panose="020B0004020202020204" pitchFamily="34" charset="0"/>
              </a:rPr>
              <a:pPr/>
              <a:t>‹#›</a:t>
            </a:fld>
            <a:r>
              <a:rPr lang="en-US" sz="800">
                <a:latin typeface="Aptos" panose="020B0004020202020204" pitchFamily="34" charset="0"/>
              </a:rPr>
              <a:t> </a:t>
            </a:r>
          </a:p>
        </p:txBody>
      </p:sp>
      <p:sp>
        <p:nvSpPr>
          <p:cNvPr id="5" name="Rectangle 4">
            <a:extLst>
              <a:ext uri="{FF2B5EF4-FFF2-40B4-BE49-F238E27FC236}">
                <a16:creationId xmlns:a16="http://schemas.microsoft.com/office/drawing/2014/main" id="{3823DCFB-266F-816A-6735-0E569AD4AB9B}"/>
              </a:ext>
            </a:extLst>
          </p:cNvPr>
          <p:cNvSpPr/>
          <p:nvPr userDrawn="1"/>
        </p:nvSpPr>
        <p:spPr>
          <a:xfrm>
            <a:off x="4477604" y="6401506"/>
            <a:ext cx="737247" cy="2930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
        <p:nvSpPr>
          <p:cNvPr id="7" name="Text Placeholder 7">
            <a:extLst>
              <a:ext uri="{FF2B5EF4-FFF2-40B4-BE49-F238E27FC236}">
                <a16:creationId xmlns:a16="http://schemas.microsoft.com/office/drawing/2014/main" id="{D19EEE00-C0E6-9BE8-3C15-7A1496D5965E}"/>
              </a:ext>
            </a:extLst>
          </p:cNvPr>
          <p:cNvSpPr>
            <a:spLocks noGrp="1"/>
          </p:cNvSpPr>
          <p:nvPr>
            <p:ph type="body" sz="quarter" idx="11" hasCustomPrompt="1"/>
          </p:nvPr>
        </p:nvSpPr>
        <p:spPr>
          <a:xfrm>
            <a:off x="333542" y="1851227"/>
            <a:ext cx="5923567" cy="2340031"/>
          </a:xfrm>
          <a:prstGeom prst="rect">
            <a:avLst/>
          </a:prstGeom>
        </p:spPr>
        <p:txBody>
          <a:bodyPr/>
          <a:lstStyle>
            <a:lvl1pPr marL="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4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i="1">
                <a:solidFill>
                  <a:srgbClr val="002E6D"/>
                </a:solidFill>
                <a:latin typeface="Aptos ExtraBold" panose="020B0004020202020204" pitchFamily="34" charset="0"/>
              </a:rPr>
              <a:t>Click to add title</a:t>
            </a:r>
          </a:p>
          <a:p>
            <a:pPr lvl="0"/>
            <a:endParaRPr lang="en-US"/>
          </a:p>
        </p:txBody>
      </p:sp>
      <p:sp>
        <p:nvSpPr>
          <p:cNvPr id="8" name="Text Placeholder 19">
            <a:extLst>
              <a:ext uri="{FF2B5EF4-FFF2-40B4-BE49-F238E27FC236}">
                <a16:creationId xmlns:a16="http://schemas.microsoft.com/office/drawing/2014/main" id="{96C673E0-0DF2-C5A3-F10E-C6FE7238993A}"/>
              </a:ext>
            </a:extLst>
          </p:cNvPr>
          <p:cNvSpPr>
            <a:spLocks noGrp="1"/>
          </p:cNvSpPr>
          <p:nvPr>
            <p:ph type="body" sz="quarter" idx="18"/>
          </p:nvPr>
        </p:nvSpPr>
        <p:spPr>
          <a:xfrm>
            <a:off x="333542" y="4365457"/>
            <a:ext cx="5993249" cy="990314"/>
          </a:xfrm>
          <a:prstGeom prst="rect">
            <a:avLst/>
          </a:prstGeom>
        </p:spPr>
        <p:txBody>
          <a:bodyPr/>
          <a:lstStyle>
            <a:lvl1pPr marL="0">
              <a:buNone/>
              <a:defRPr sz="2400" b="1">
                <a:solidFill>
                  <a:srgbClr val="00A7E1"/>
                </a:solidFill>
                <a:latin typeface="Aptos" panose="020B0004020202020204" pitchFamily="34" charset="0"/>
              </a:defRPr>
            </a:lvl1pPr>
          </a:lstStyle>
          <a:p>
            <a:pPr lvl="0"/>
            <a:endParaRPr lang="en-US"/>
          </a:p>
        </p:txBody>
      </p:sp>
    </p:spTree>
    <p:extLst>
      <p:ext uri="{BB962C8B-B14F-4D97-AF65-F5344CB8AC3E}">
        <p14:creationId xmlns:p14="http://schemas.microsoft.com/office/powerpoint/2010/main" val="1816464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features 5">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C3F2380-C9AF-8BF0-4F7A-B725D61108D7}"/>
              </a:ext>
            </a:extLst>
          </p:cNvPr>
          <p:cNvGrpSpPr/>
          <p:nvPr/>
        </p:nvGrpSpPr>
        <p:grpSpPr>
          <a:xfrm>
            <a:off x="436110" y="2572259"/>
            <a:ext cx="11319779" cy="2133243"/>
            <a:chOff x="434117" y="2565082"/>
            <a:chExt cx="11741630" cy="2212742"/>
          </a:xfrm>
        </p:grpSpPr>
        <p:sp>
          <p:nvSpPr>
            <p:cNvPr id="17" name="Round Single Corner Rectangle 16">
              <a:extLst>
                <a:ext uri="{FF2B5EF4-FFF2-40B4-BE49-F238E27FC236}">
                  <a16:creationId xmlns:a16="http://schemas.microsoft.com/office/drawing/2014/main" id="{92B27724-F564-0503-E59F-3731624FC136}"/>
                </a:ext>
              </a:extLst>
            </p:cNvPr>
            <p:cNvSpPr/>
            <p:nvPr/>
          </p:nvSpPr>
          <p:spPr>
            <a:xfrm>
              <a:off x="434117" y="2574233"/>
              <a:ext cx="2182761" cy="2182761"/>
            </a:xfrm>
            <a:prstGeom prst="round1Rect">
              <a:avLst/>
            </a:prstGeom>
            <a:solidFill>
              <a:srgbClr val="00A7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Single Corner Rectangle 17">
              <a:extLst>
                <a:ext uri="{FF2B5EF4-FFF2-40B4-BE49-F238E27FC236}">
                  <a16:creationId xmlns:a16="http://schemas.microsoft.com/office/drawing/2014/main" id="{BF996CD4-824C-36DB-BFAE-C6EB234B2C63}"/>
                </a:ext>
              </a:extLst>
            </p:cNvPr>
            <p:cNvSpPr/>
            <p:nvPr/>
          </p:nvSpPr>
          <p:spPr>
            <a:xfrm rot="16200000">
              <a:off x="7603269" y="2574232"/>
              <a:ext cx="2182761" cy="2182761"/>
            </a:xfrm>
            <a:prstGeom prst="round1Rect">
              <a:avLst/>
            </a:prstGeom>
            <a:solidFill>
              <a:srgbClr val="F7EC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 Single Corner Rectangle 18">
              <a:extLst>
                <a:ext uri="{FF2B5EF4-FFF2-40B4-BE49-F238E27FC236}">
                  <a16:creationId xmlns:a16="http://schemas.microsoft.com/office/drawing/2014/main" id="{5CC2A05B-E3AB-4348-ED39-3D74DA0258A8}"/>
                </a:ext>
              </a:extLst>
            </p:cNvPr>
            <p:cNvSpPr/>
            <p:nvPr/>
          </p:nvSpPr>
          <p:spPr>
            <a:xfrm rot="10800000">
              <a:off x="2823835" y="2595063"/>
              <a:ext cx="2182761" cy="2182761"/>
            </a:xfrm>
            <a:prstGeom prst="round1Rect">
              <a:avLst/>
            </a:prstGeom>
            <a:solidFill>
              <a:srgbClr val="64BD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 Single Corner Rectangle 19">
              <a:extLst>
                <a:ext uri="{FF2B5EF4-FFF2-40B4-BE49-F238E27FC236}">
                  <a16:creationId xmlns:a16="http://schemas.microsoft.com/office/drawing/2014/main" id="{C9097FB7-E0D6-E080-14A7-E053B09CC913}"/>
                </a:ext>
              </a:extLst>
            </p:cNvPr>
            <p:cNvSpPr/>
            <p:nvPr/>
          </p:nvSpPr>
          <p:spPr>
            <a:xfrm rot="5400000">
              <a:off x="5213552" y="2595062"/>
              <a:ext cx="2182761" cy="2182761"/>
            </a:xfrm>
            <a:prstGeom prst="round1Rect">
              <a:avLst/>
            </a:prstGeom>
            <a:solidFill>
              <a:srgbClr val="002E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 Single Corner Rectangle 20">
              <a:extLst>
                <a:ext uri="{FF2B5EF4-FFF2-40B4-BE49-F238E27FC236}">
                  <a16:creationId xmlns:a16="http://schemas.microsoft.com/office/drawing/2014/main" id="{0B8F8502-04E4-A8EE-83C0-17530EA23DE4}"/>
                </a:ext>
              </a:extLst>
            </p:cNvPr>
            <p:cNvSpPr/>
            <p:nvPr/>
          </p:nvSpPr>
          <p:spPr>
            <a:xfrm>
              <a:off x="9992986" y="2565082"/>
              <a:ext cx="2182761" cy="2182761"/>
            </a:xfrm>
            <a:prstGeom prst="round1Rect">
              <a:avLst/>
            </a:prstGeom>
            <a:solidFill>
              <a:srgbClr val="00A7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descr="A black background with a black square&#10;&#10;AI-generated content may be incorrect.">
            <a:extLst>
              <a:ext uri="{FF2B5EF4-FFF2-40B4-BE49-F238E27FC236}">
                <a16:creationId xmlns:a16="http://schemas.microsoft.com/office/drawing/2014/main" id="{BAE085E1-5AAC-DC1D-9C86-F63C999CDDB3}"/>
              </a:ext>
            </a:extLst>
          </p:cNvPr>
          <p:cNvPicPr>
            <a:picLocks noChangeAspect="1"/>
          </p:cNvPicPr>
          <p:nvPr userDrawn="1"/>
        </p:nvPicPr>
        <p:blipFill>
          <a:blip r:embed="rId2"/>
          <a:stretch>
            <a:fillRect/>
          </a:stretch>
        </p:blipFill>
        <p:spPr>
          <a:xfrm>
            <a:off x="0" y="0"/>
            <a:ext cx="12192214" cy="6858120"/>
          </a:xfrm>
          <a:prstGeom prst="rect">
            <a:avLst/>
          </a:prstGeom>
        </p:spPr>
      </p:pic>
      <p:sp>
        <p:nvSpPr>
          <p:cNvPr id="2" name="Footer Placeholder 11">
            <a:extLst>
              <a:ext uri="{FF2B5EF4-FFF2-40B4-BE49-F238E27FC236}">
                <a16:creationId xmlns:a16="http://schemas.microsoft.com/office/drawing/2014/main" id="{39578C74-FAAC-5148-6C40-156852C30895}"/>
              </a:ext>
            </a:extLst>
          </p:cNvPr>
          <p:cNvSpPr txBox="1">
            <a:spLocks/>
          </p:cNvSpPr>
          <p:nvPr userDrawn="1"/>
        </p:nvSpPr>
        <p:spPr>
          <a:xfrm>
            <a:off x="1251440" y="6409445"/>
            <a:ext cx="501604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rgbClr val="002E6D"/>
                </a:solidFill>
              </a:rPr>
              <a:t>Healthcare Financial Management Association</a:t>
            </a:r>
          </a:p>
        </p:txBody>
      </p:sp>
      <p:sp>
        <p:nvSpPr>
          <p:cNvPr id="5" name="Text Placeholder 9">
            <a:extLst>
              <a:ext uri="{FF2B5EF4-FFF2-40B4-BE49-F238E27FC236}">
                <a16:creationId xmlns:a16="http://schemas.microsoft.com/office/drawing/2014/main" id="{8382C016-454F-C8B5-E6BD-7914328188E4}"/>
              </a:ext>
            </a:extLst>
          </p:cNvPr>
          <p:cNvSpPr>
            <a:spLocks noGrp="1"/>
          </p:cNvSpPr>
          <p:nvPr>
            <p:ph type="body" sz="quarter" idx="15"/>
          </p:nvPr>
        </p:nvSpPr>
        <p:spPr>
          <a:xfrm>
            <a:off x="650948" y="2760327"/>
            <a:ext cx="1660019" cy="1670608"/>
          </a:xfrm>
          <a:prstGeom prst="rect">
            <a:avLst/>
          </a:prstGeom>
        </p:spPr>
        <p:txBody>
          <a:bodyPr/>
          <a:lstStyle>
            <a:lvl1pPr algn="l">
              <a:buNone/>
              <a:defRPr sz="1600">
                <a:solidFill>
                  <a:schemeClr val="bg1"/>
                </a:solidFill>
              </a:defRPr>
            </a:lvl1pPr>
          </a:lstStyle>
          <a:p>
            <a:pPr lvl="0"/>
            <a:r>
              <a:rPr lang="en-US"/>
              <a:t>Click to edit</a:t>
            </a:r>
          </a:p>
        </p:txBody>
      </p:sp>
      <p:cxnSp>
        <p:nvCxnSpPr>
          <p:cNvPr id="24" name="Straight Connector 23">
            <a:extLst>
              <a:ext uri="{FF2B5EF4-FFF2-40B4-BE49-F238E27FC236}">
                <a16:creationId xmlns:a16="http://schemas.microsoft.com/office/drawing/2014/main" id="{4BBFFFD9-D9A6-15E4-B7BF-D76B3191CD2B}"/>
              </a:ext>
            </a:extLst>
          </p:cNvPr>
          <p:cNvCxnSpPr/>
          <p:nvPr/>
        </p:nvCxnSpPr>
        <p:spPr>
          <a:xfrm>
            <a:off x="309282" y="1222548"/>
            <a:ext cx="10877527" cy="0"/>
          </a:xfrm>
          <a:prstGeom prst="line">
            <a:avLst/>
          </a:prstGeom>
          <a:ln w="12700">
            <a:solidFill>
              <a:schemeClr val="bg2"/>
            </a:solidFill>
          </a:ln>
        </p:spPr>
        <p:style>
          <a:lnRef idx="2">
            <a:schemeClr val="accent1"/>
          </a:lnRef>
          <a:fillRef idx="0">
            <a:schemeClr val="accent1"/>
          </a:fillRef>
          <a:effectRef idx="1">
            <a:schemeClr val="accent1"/>
          </a:effectRef>
          <a:fontRef idx="minor">
            <a:schemeClr val="tx1"/>
          </a:fontRef>
        </p:style>
      </p:cxnSp>
      <p:sp>
        <p:nvSpPr>
          <p:cNvPr id="25" name="Text Placeholder 7">
            <a:extLst>
              <a:ext uri="{FF2B5EF4-FFF2-40B4-BE49-F238E27FC236}">
                <a16:creationId xmlns:a16="http://schemas.microsoft.com/office/drawing/2014/main" id="{79185EB7-7876-7B9E-0EFB-39326039103C}"/>
              </a:ext>
            </a:extLst>
          </p:cNvPr>
          <p:cNvSpPr>
            <a:spLocks noGrp="1"/>
          </p:cNvSpPr>
          <p:nvPr>
            <p:ph type="body" sz="quarter" idx="11" hasCustomPrompt="1"/>
          </p:nvPr>
        </p:nvSpPr>
        <p:spPr>
          <a:xfrm>
            <a:off x="403227" y="381211"/>
            <a:ext cx="10877718" cy="56444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4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i="1">
                <a:solidFill>
                  <a:srgbClr val="002E6D"/>
                </a:solidFill>
                <a:latin typeface="Aptos ExtraBold" panose="020B0004020202020204" pitchFamily="34" charset="0"/>
              </a:rPr>
              <a:t>Click to add title</a:t>
            </a:r>
          </a:p>
          <a:p>
            <a:pPr lvl="0"/>
            <a:endParaRPr lang="en-US"/>
          </a:p>
        </p:txBody>
      </p:sp>
      <p:sp>
        <p:nvSpPr>
          <p:cNvPr id="26" name="Text Placeholder 19">
            <a:extLst>
              <a:ext uri="{FF2B5EF4-FFF2-40B4-BE49-F238E27FC236}">
                <a16:creationId xmlns:a16="http://schemas.microsoft.com/office/drawing/2014/main" id="{E1ED856B-FAA6-5057-0EA1-82AEBADFE9A0}"/>
              </a:ext>
            </a:extLst>
          </p:cNvPr>
          <p:cNvSpPr>
            <a:spLocks noGrp="1"/>
          </p:cNvSpPr>
          <p:nvPr>
            <p:ph type="body" sz="quarter" idx="18"/>
          </p:nvPr>
        </p:nvSpPr>
        <p:spPr>
          <a:xfrm>
            <a:off x="403226" y="1490664"/>
            <a:ext cx="10877526" cy="731520"/>
          </a:xfrm>
          <a:prstGeom prst="rect">
            <a:avLst/>
          </a:prstGeom>
        </p:spPr>
        <p:txBody>
          <a:bodyPr/>
          <a:lstStyle>
            <a:lvl1pPr>
              <a:buNone/>
              <a:defRPr sz="2400" b="1">
                <a:solidFill>
                  <a:srgbClr val="00A7E1"/>
                </a:solidFill>
                <a:latin typeface="Aptos" panose="020B0004020202020204" pitchFamily="34" charset="0"/>
              </a:defRPr>
            </a:lvl1pPr>
          </a:lstStyle>
          <a:p>
            <a:pPr lvl="0"/>
            <a:endParaRPr lang="en-US"/>
          </a:p>
        </p:txBody>
      </p:sp>
      <p:sp>
        <p:nvSpPr>
          <p:cNvPr id="27" name="Text Placeholder 9">
            <a:extLst>
              <a:ext uri="{FF2B5EF4-FFF2-40B4-BE49-F238E27FC236}">
                <a16:creationId xmlns:a16="http://schemas.microsoft.com/office/drawing/2014/main" id="{49F45C3A-A602-7C94-CA30-8610A6B355DE}"/>
              </a:ext>
            </a:extLst>
          </p:cNvPr>
          <p:cNvSpPr>
            <a:spLocks noGrp="1"/>
          </p:cNvSpPr>
          <p:nvPr>
            <p:ph type="body" sz="quarter" idx="21"/>
          </p:nvPr>
        </p:nvSpPr>
        <p:spPr>
          <a:xfrm>
            <a:off x="2969452" y="2780729"/>
            <a:ext cx="1660019" cy="1670608"/>
          </a:xfrm>
          <a:prstGeom prst="rect">
            <a:avLst/>
          </a:prstGeom>
        </p:spPr>
        <p:txBody>
          <a:bodyPr/>
          <a:lstStyle>
            <a:lvl1pPr algn="l">
              <a:buNone/>
              <a:defRPr sz="1600">
                <a:solidFill>
                  <a:schemeClr val="bg1"/>
                </a:solidFill>
              </a:defRPr>
            </a:lvl1pPr>
          </a:lstStyle>
          <a:p>
            <a:pPr lvl="0"/>
            <a:r>
              <a:rPr lang="en-US"/>
              <a:t>Click to edit</a:t>
            </a:r>
          </a:p>
        </p:txBody>
      </p:sp>
      <p:sp>
        <p:nvSpPr>
          <p:cNvPr id="28" name="Text Placeholder 9">
            <a:extLst>
              <a:ext uri="{FF2B5EF4-FFF2-40B4-BE49-F238E27FC236}">
                <a16:creationId xmlns:a16="http://schemas.microsoft.com/office/drawing/2014/main" id="{DC67EA6C-C9F7-F822-8321-704EC6382BE8}"/>
              </a:ext>
            </a:extLst>
          </p:cNvPr>
          <p:cNvSpPr>
            <a:spLocks noGrp="1"/>
          </p:cNvSpPr>
          <p:nvPr>
            <p:ph type="body" sz="quarter" idx="22"/>
          </p:nvPr>
        </p:nvSpPr>
        <p:spPr>
          <a:xfrm>
            <a:off x="5254293" y="2780729"/>
            <a:ext cx="1660019" cy="1670608"/>
          </a:xfrm>
          <a:prstGeom prst="rect">
            <a:avLst/>
          </a:prstGeom>
        </p:spPr>
        <p:txBody>
          <a:bodyPr/>
          <a:lstStyle>
            <a:lvl1pPr algn="l">
              <a:buNone/>
              <a:defRPr sz="1600">
                <a:solidFill>
                  <a:schemeClr val="bg1"/>
                </a:solidFill>
              </a:defRPr>
            </a:lvl1pPr>
          </a:lstStyle>
          <a:p>
            <a:pPr lvl="0"/>
            <a:r>
              <a:rPr lang="en-US"/>
              <a:t>Click to edit</a:t>
            </a:r>
          </a:p>
        </p:txBody>
      </p:sp>
      <p:sp>
        <p:nvSpPr>
          <p:cNvPr id="29" name="Text Placeholder 9">
            <a:extLst>
              <a:ext uri="{FF2B5EF4-FFF2-40B4-BE49-F238E27FC236}">
                <a16:creationId xmlns:a16="http://schemas.microsoft.com/office/drawing/2014/main" id="{C149938C-5F32-97CF-E9BD-13168F393FDA}"/>
              </a:ext>
            </a:extLst>
          </p:cNvPr>
          <p:cNvSpPr>
            <a:spLocks noGrp="1"/>
          </p:cNvSpPr>
          <p:nvPr>
            <p:ph type="body" sz="quarter" idx="23"/>
          </p:nvPr>
        </p:nvSpPr>
        <p:spPr>
          <a:xfrm>
            <a:off x="7572797" y="2801131"/>
            <a:ext cx="1660019" cy="1670608"/>
          </a:xfrm>
          <a:prstGeom prst="rect">
            <a:avLst/>
          </a:prstGeom>
        </p:spPr>
        <p:txBody>
          <a:bodyPr/>
          <a:lstStyle>
            <a:lvl1pPr algn="l">
              <a:buNone/>
              <a:defRPr sz="1600">
                <a:solidFill>
                  <a:schemeClr val="tx1"/>
                </a:solidFill>
              </a:defRPr>
            </a:lvl1pPr>
          </a:lstStyle>
          <a:p>
            <a:pPr lvl="0"/>
            <a:r>
              <a:rPr lang="en-US"/>
              <a:t>Click to edit</a:t>
            </a:r>
          </a:p>
        </p:txBody>
      </p:sp>
      <p:sp>
        <p:nvSpPr>
          <p:cNvPr id="30" name="Text Placeholder 9">
            <a:extLst>
              <a:ext uri="{FF2B5EF4-FFF2-40B4-BE49-F238E27FC236}">
                <a16:creationId xmlns:a16="http://schemas.microsoft.com/office/drawing/2014/main" id="{639A2B44-E5AE-88B9-12D5-E4505CBED161}"/>
              </a:ext>
            </a:extLst>
          </p:cNvPr>
          <p:cNvSpPr>
            <a:spLocks noGrp="1"/>
          </p:cNvSpPr>
          <p:nvPr>
            <p:ph type="body" sz="quarter" idx="24"/>
          </p:nvPr>
        </p:nvSpPr>
        <p:spPr>
          <a:xfrm>
            <a:off x="9873709" y="2797945"/>
            <a:ext cx="1660019" cy="1670608"/>
          </a:xfrm>
          <a:prstGeom prst="rect">
            <a:avLst/>
          </a:prstGeom>
        </p:spPr>
        <p:txBody>
          <a:bodyPr/>
          <a:lstStyle>
            <a:lvl1pPr algn="l">
              <a:buNone/>
              <a:defRPr sz="1600">
                <a:solidFill>
                  <a:schemeClr val="bg1"/>
                </a:solidFill>
              </a:defRPr>
            </a:lvl1pPr>
          </a:lstStyle>
          <a:p>
            <a:pPr lvl="0"/>
            <a:r>
              <a:rPr lang="en-US"/>
              <a:t>Click to edit</a:t>
            </a:r>
          </a:p>
        </p:txBody>
      </p:sp>
    </p:spTree>
    <p:extLst>
      <p:ext uri="{BB962C8B-B14F-4D97-AF65-F5344CB8AC3E}">
        <p14:creationId xmlns:p14="http://schemas.microsoft.com/office/powerpoint/2010/main" val="3165413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features 4">
    <p:spTree>
      <p:nvGrpSpPr>
        <p:cNvPr id="1" name=""/>
        <p:cNvGrpSpPr/>
        <p:nvPr/>
      </p:nvGrpSpPr>
      <p:grpSpPr>
        <a:xfrm>
          <a:off x="0" y="0"/>
          <a:ext cx="0" cy="0"/>
          <a:chOff x="0" y="0"/>
          <a:chExt cx="0" cy="0"/>
        </a:xfrm>
      </p:grpSpPr>
      <p:pic>
        <p:nvPicPr>
          <p:cNvPr id="8" name="Picture 7" descr="A black background with a black square&#10;&#10;AI-generated content may be incorrect.">
            <a:extLst>
              <a:ext uri="{FF2B5EF4-FFF2-40B4-BE49-F238E27FC236}">
                <a16:creationId xmlns:a16="http://schemas.microsoft.com/office/drawing/2014/main" id="{BAE085E1-5AAC-DC1D-9C86-F63C999CDDB3}"/>
              </a:ext>
            </a:extLst>
          </p:cNvPr>
          <p:cNvPicPr>
            <a:picLocks noChangeAspect="1"/>
          </p:cNvPicPr>
          <p:nvPr userDrawn="1"/>
        </p:nvPicPr>
        <p:blipFill>
          <a:blip r:embed="rId2"/>
          <a:stretch>
            <a:fillRect/>
          </a:stretch>
        </p:blipFill>
        <p:spPr>
          <a:xfrm>
            <a:off x="0" y="0"/>
            <a:ext cx="12192214" cy="6858120"/>
          </a:xfrm>
          <a:prstGeom prst="rect">
            <a:avLst/>
          </a:prstGeom>
        </p:spPr>
      </p:pic>
      <p:grpSp>
        <p:nvGrpSpPr>
          <p:cNvPr id="11" name="Group 10">
            <a:extLst>
              <a:ext uri="{FF2B5EF4-FFF2-40B4-BE49-F238E27FC236}">
                <a16:creationId xmlns:a16="http://schemas.microsoft.com/office/drawing/2014/main" id="{3C3F2380-C9AF-8BF0-4F7A-B725D61108D7}"/>
              </a:ext>
            </a:extLst>
          </p:cNvPr>
          <p:cNvGrpSpPr/>
          <p:nvPr/>
        </p:nvGrpSpPr>
        <p:grpSpPr>
          <a:xfrm>
            <a:off x="436110" y="2581081"/>
            <a:ext cx="9015919" cy="2124422"/>
            <a:chOff x="434117" y="2574232"/>
            <a:chExt cx="9351913" cy="2203592"/>
          </a:xfrm>
        </p:grpSpPr>
        <p:sp>
          <p:nvSpPr>
            <p:cNvPr id="17" name="Round Single Corner Rectangle 16">
              <a:extLst>
                <a:ext uri="{FF2B5EF4-FFF2-40B4-BE49-F238E27FC236}">
                  <a16:creationId xmlns:a16="http://schemas.microsoft.com/office/drawing/2014/main" id="{92B27724-F564-0503-E59F-3731624FC136}"/>
                </a:ext>
              </a:extLst>
            </p:cNvPr>
            <p:cNvSpPr/>
            <p:nvPr/>
          </p:nvSpPr>
          <p:spPr>
            <a:xfrm>
              <a:off x="434117" y="2574233"/>
              <a:ext cx="2182761" cy="2182761"/>
            </a:xfrm>
            <a:prstGeom prst="round1Rect">
              <a:avLst/>
            </a:prstGeom>
            <a:solidFill>
              <a:srgbClr val="00A7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Single Corner Rectangle 17">
              <a:extLst>
                <a:ext uri="{FF2B5EF4-FFF2-40B4-BE49-F238E27FC236}">
                  <a16:creationId xmlns:a16="http://schemas.microsoft.com/office/drawing/2014/main" id="{BF996CD4-824C-36DB-BFAE-C6EB234B2C63}"/>
                </a:ext>
              </a:extLst>
            </p:cNvPr>
            <p:cNvSpPr/>
            <p:nvPr/>
          </p:nvSpPr>
          <p:spPr>
            <a:xfrm rot="16200000">
              <a:off x="7603269" y="2574232"/>
              <a:ext cx="2182761" cy="2182761"/>
            </a:xfrm>
            <a:prstGeom prst="round1Rect">
              <a:avLst/>
            </a:prstGeom>
            <a:solidFill>
              <a:srgbClr val="F7EC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 Single Corner Rectangle 18">
              <a:extLst>
                <a:ext uri="{FF2B5EF4-FFF2-40B4-BE49-F238E27FC236}">
                  <a16:creationId xmlns:a16="http://schemas.microsoft.com/office/drawing/2014/main" id="{5CC2A05B-E3AB-4348-ED39-3D74DA0258A8}"/>
                </a:ext>
              </a:extLst>
            </p:cNvPr>
            <p:cNvSpPr/>
            <p:nvPr/>
          </p:nvSpPr>
          <p:spPr>
            <a:xfrm rot="10800000">
              <a:off x="2823835" y="2595063"/>
              <a:ext cx="2182761" cy="2182761"/>
            </a:xfrm>
            <a:prstGeom prst="round1Rect">
              <a:avLst/>
            </a:prstGeom>
            <a:solidFill>
              <a:srgbClr val="64BD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 Single Corner Rectangle 19">
              <a:extLst>
                <a:ext uri="{FF2B5EF4-FFF2-40B4-BE49-F238E27FC236}">
                  <a16:creationId xmlns:a16="http://schemas.microsoft.com/office/drawing/2014/main" id="{C9097FB7-E0D6-E080-14A7-E053B09CC913}"/>
                </a:ext>
              </a:extLst>
            </p:cNvPr>
            <p:cNvSpPr/>
            <p:nvPr/>
          </p:nvSpPr>
          <p:spPr>
            <a:xfrm rot="5400000">
              <a:off x="5213552" y="2595062"/>
              <a:ext cx="2182761" cy="2182761"/>
            </a:xfrm>
            <a:prstGeom prst="round1Rect">
              <a:avLst/>
            </a:prstGeom>
            <a:solidFill>
              <a:srgbClr val="002E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Footer Placeholder 11">
            <a:extLst>
              <a:ext uri="{FF2B5EF4-FFF2-40B4-BE49-F238E27FC236}">
                <a16:creationId xmlns:a16="http://schemas.microsoft.com/office/drawing/2014/main" id="{39578C74-FAAC-5148-6C40-156852C30895}"/>
              </a:ext>
            </a:extLst>
          </p:cNvPr>
          <p:cNvSpPr txBox="1">
            <a:spLocks/>
          </p:cNvSpPr>
          <p:nvPr userDrawn="1"/>
        </p:nvSpPr>
        <p:spPr>
          <a:xfrm>
            <a:off x="1251440" y="6409445"/>
            <a:ext cx="501604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rgbClr val="002E6D"/>
                </a:solidFill>
              </a:rPr>
              <a:t>Healthcare Financial Management Association</a:t>
            </a:r>
          </a:p>
        </p:txBody>
      </p:sp>
      <p:sp>
        <p:nvSpPr>
          <p:cNvPr id="5" name="Text Placeholder 9">
            <a:extLst>
              <a:ext uri="{FF2B5EF4-FFF2-40B4-BE49-F238E27FC236}">
                <a16:creationId xmlns:a16="http://schemas.microsoft.com/office/drawing/2014/main" id="{8382C016-454F-C8B5-E6BD-7914328188E4}"/>
              </a:ext>
            </a:extLst>
          </p:cNvPr>
          <p:cNvSpPr>
            <a:spLocks noGrp="1"/>
          </p:cNvSpPr>
          <p:nvPr>
            <p:ph type="body" sz="quarter" idx="15"/>
          </p:nvPr>
        </p:nvSpPr>
        <p:spPr>
          <a:xfrm>
            <a:off x="650948" y="2760327"/>
            <a:ext cx="1660019" cy="1670608"/>
          </a:xfrm>
          <a:prstGeom prst="rect">
            <a:avLst/>
          </a:prstGeom>
        </p:spPr>
        <p:txBody>
          <a:bodyPr/>
          <a:lstStyle>
            <a:lvl1pPr algn="l">
              <a:buNone/>
              <a:defRPr sz="1600">
                <a:solidFill>
                  <a:schemeClr val="bg1"/>
                </a:solidFill>
              </a:defRPr>
            </a:lvl1pPr>
          </a:lstStyle>
          <a:p>
            <a:pPr lvl="0"/>
            <a:r>
              <a:rPr lang="en-US"/>
              <a:t>Click to edit</a:t>
            </a:r>
          </a:p>
        </p:txBody>
      </p:sp>
      <p:cxnSp>
        <p:nvCxnSpPr>
          <p:cNvPr id="24" name="Straight Connector 23">
            <a:extLst>
              <a:ext uri="{FF2B5EF4-FFF2-40B4-BE49-F238E27FC236}">
                <a16:creationId xmlns:a16="http://schemas.microsoft.com/office/drawing/2014/main" id="{4BBFFFD9-D9A6-15E4-B7BF-D76B3191CD2B}"/>
              </a:ext>
            </a:extLst>
          </p:cNvPr>
          <p:cNvCxnSpPr/>
          <p:nvPr/>
        </p:nvCxnSpPr>
        <p:spPr>
          <a:xfrm>
            <a:off x="309282" y="1222548"/>
            <a:ext cx="10877527" cy="0"/>
          </a:xfrm>
          <a:prstGeom prst="line">
            <a:avLst/>
          </a:prstGeom>
          <a:ln w="12700">
            <a:solidFill>
              <a:schemeClr val="bg2"/>
            </a:solidFill>
          </a:ln>
        </p:spPr>
        <p:style>
          <a:lnRef idx="2">
            <a:schemeClr val="accent1"/>
          </a:lnRef>
          <a:fillRef idx="0">
            <a:schemeClr val="accent1"/>
          </a:fillRef>
          <a:effectRef idx="1">
            <a:schemeClr val="accent1"/>
          </a:effectRef>
          <a:fontRef idx="minor">
            <a:schemeClr val="tx1"/>
          </a:fontRef>
        </p:style>
      </p:cxnSp>
      <p:sp>
        <p:nvSpPr>
          <p:cNvPr id="25" name="Text Placeholder 7">
            <a:extLst>
              <a:ext uri="{FF2B5EF4-FFF2-40B4-BE49-F238E27FC236}">
                <a16:creationId xmlns:a16="http://schemas.microsoft.com/office/drawing/2014/main" id="{79185EB7-7876-7B9E-0EFB-39326039103C}"/>
              </a:ext>
            </a:extLst>
          </p:cNvPr>
          <p:cNvSpPr>
            <a:spLocks noGrp="1"/>
          </p:cNvSpPr>
          <p:nvPr>
            <p:ph type="body" sz="quarter" idx="11" hasCustomPrompt="1"/>
          </p:nvPr>
        </p:nvSpPr>
        <p:spPr>
          <a:xfrm>
            <a:off x="403227" y="381211"/>
            <a:ext cx="10877718" cy="56444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4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i="1">
                <a:solidFill>
                  <a:srgbClr val="002E6D"/>
                </a:solidFill>
                <a:latin typeface="Aptos ExtraBold" panose="020B0004020202020204" pitchFamily="34" charset="0"/>
              </a:rPr>
              <a:t>Click to add title</a:t>
            </a:r>
          </a:p>
          <a:p>
            <a:pPr lvl="0"/>
            <a:endParaRPr lang="en-US"/>
          </a:p>
        </p:txBody>
      </p:sp>
      <p:sp>
        <p:nvSpPr>
          <p:cNvPr id="26" name="Text Placeholder 19">
            <a:extLst>
              <a:ext uri="{FF2B5EF4-FFF2-40B4-BE49-F238E27FC236}">
                <a16:creationId xmlns:a16="http://schemas.microsoft.com/office/drawing/2014/main" id="{E1ED856B-FAA6-5057-0EA1-82AEBADFE9A0}"/>
              </a:ext>
            </a:extLst>
          </p:cNvPr>
          <p:cNvSpPr>
            <a:spLocks noGrp="1"/>
          </p:cNvSpPr>
          <p:nvPr>
            <p:ph type="body" sz="quarter" idx="18"/>
          </p:nvPr>
        </p:nvSpPr>
        <p:spPr>
          <a:xfrm>
            <a:off x="403226" y="1490664"/>
            <a:ext cx="10877526" cy="731520"/>
          </a:xfrm>
          <a:prstGeom prst="rect">
            <a:avLst/>
          </a:prstGeom>
        </p:spPr>
        <p:txBody>
          <a:bodyPr/>
          <a:lstStyle>
            <a:lvl1pPr>
              <a:buNone/>
              <a:defRPr sz="2400" b="1">
                <a:solidFill>
                  <a:srgbClr val="00A7E1"/>
                </a:solidFill>
                <a:latin typeface="Aptos" panose="020B0004020202020204" pitchFamily="34" charset="0"/>
              </a:defRPr>
            </a:lvl1pPr>
          </a:lstStyle>
          <a:p>
            <a:pPr lvl="0"/>
            <a:endParaRPr lang="en-US"/>
          </a:p>
        </p:txBody>
      </p:sp>
      <p:sp>
        <p:nvSpPr>
          <p:cNvPr id="27" name="Text Placeholder 9">
            <a:extLst>
              <a:ext uri="{FF2B5EF4-FFF2-40B4-BE49-F238E27FC236}">
                <a16:creationId xmlns:a16="http://schemas.microsoft.com/office/drawing/2014/main" id="{49F45C3A-A602-7C94-CA30-8610A6B355DE}"/>
              </a:ext>
            </a:extLst>
          </p:cNvPr>
          <p:cNvSpPr>
            <a:spLocks noGrp="1"/>
          </p:cNvSpPr>
          <p:nvPr>
            <p:ph type="body" sz="quarter" idx="21"/>
          </p:nvPr>
        </p:nvSpPr>
        <p:spPr>
          <a:xfrm>
            <a:off x="2969452" y="2780729"/>
            <a:ext cx="1660019" cy="1670608"/>
          </a:xfrm>
          <a:prstGeom prst="rect">
            <a:avLst/>
          </a:prstGeom>
        </p:spPr>
        <p:txBody>
          <a:bodyPr/>
          <a:lstStyle>
            <a:lvl1pPr algn="l">
              <a:buNone/>
              <a:defRPr sz="1600">
                <a:solidFill>
                  <a:schemeClr val="bg1"/>
                </a:solidFill>
              </a:defRPr>
            </a:lvl1pPr>
          </a:lstStyle>
          <a:p>
            <a:pPr lvl="0"/>
            <a:r>
              <a:rPr lang="en-US"/>
              <a:t>Click to edit</a:t>
            </a:r>
          </a:p>
        </p:txBody>
      </p:sp>
      <p:sp>
        <p:nvSpPr>
          <p:cNvPr id="28" name="Text Placeholder 9">
            <a:extLst>
              <a:ext uri="{FF2B5EF4-FFF2-40B4-BE49-F238E27FC236}">
                <a16:creationId xmlns:a16="http://schemas.microsoft.com/office/drawing/2014/main" id="{DC67EA6C-C9F7-F822-8321-704EC6382BE8}"/>
              </a:ext>
            </a:extLst>
          </p:cNvPr>
          <p:cNvSpPr>
            <a:spLocks noGrp="1"/>
          </p:cNvSpPr>
          <p:nvPr>
            <p:ph type="body" sz="quarter" idx="22"/>
          </p:nvPr>
        </p:nvSpPr>
        <p:spPr>
          <a:xfrm>
            <a:off x="5254293" y="2780729"/>
            <a:ext cx="1660019" cy="1670608"/>
          </a:xfrm>
          <a:prstGeom prst="rect">
            <a:avLst/>
          </a:prstGeom>
        </p:spPr>
        <p:txBody>
          <a:bodyPr/>
          <a:lstStyle>
            <a:lvl1pPr algn="l">
              <a:buNone/>
              <a:defRPr sz="1600">
                <a:solidFill>
                  <a:schemeClr val="bg1"/>
                </a:solidFill>
              </a:defRPr>
            </a:lvl1pPr>
          </a:lstStyle>
          <a:p>
            <a:pPr lvl="0"/>
            <a:r>
              <a:rPr lang="en-US"/>
              <a:t>Click to edit</a:t>
            </a:r>
          </a:p>
        </p:txBody>
      </p:sp>
      <p:sp>
        <p:nvSpPr>
          <p:cNvPr id="29" name="Text Placeholder 9">
            <a:extLst>
              <a:ext uri="{FF2B5EF4-FFF2-40B4-BE49-F238E27FC236}">
                <a16:creationId xmlns:a16="http://schemas.microsoft.com/office/drawing/2014/main" id="{C149938C-5F32-97CF-E9BD-13168F393FDA}"/>
              </a:ext>
            </a:extLst>
          </p:cNvPr>
          <p:cNvSpPr>
            <a:spLocks noGrp="1"/>
          </p:cNvSpPr>
          <p:nvPr>
            <p:ph type="body" sz="quarter" idx="23"/>
          </p:nvPr>
        </p:nvSpPr>
        <p:spPr>
          <a:xfrm>
            <a:off x="7572797" y="2801131"/>
            <a:ext cx="1660019" cy="1670608"/>
          </a:xfrm>
          <a:prstGeom prst="rect">
            <a:avLst/>
          </a:prstGeom>
        </p:spPr>
        <p:txBody>
          <a:bodyPr/>
          <a:lstStyle>
            <a:lvl1pPr algn="l">
              <a:buNone/>
              <a:defRPr sz="1600">
                <a:solidFill>
                  <a:schemeClr val="tx1"/>
                </a:solidFill>
              </a:defRPr>
            </a:lvl1pPr>
          </a:lstStyle>
          <a:p>
            <a:pPr lvl="0"/>
            <a:r>
              <a:rPr lang="en-US"/>
              <a:t>Click to edit</a:t>
            </a:r>
          </a:p>
        </p:txBody>
      </p:sp>
    </p:spTree>
    <p:extLst>
      <p:ext uri="{BB962C8B-B14F-4D97-AF65-F5344CB8AC3E}">
        <p14:creationId xmlns:p14="http://schemas.microsoft.com/office/powerpoint/2010/main" val="33171290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features 3">
    <p:spTree>
      <p:nvGrpSpPr>
        <p:cNvPr id="1" name=""/>
        <p:cNvGrpSpPr/>
        <p:nvPr/>
      </p:nvGrpSpPr>
      <p:grpSpPr>
        <a:xfrm>
          <a:off x="0" y="0"/>
          <a:ext cx="0" cy="0"/>
          <a:chOff x="0" y="0"/>
          <a:chExt cx="0" cy="0"/>
        </a:xfrm>
      </p:grpSpPr>
      <p:pic>
        <p:nvPicPr>
          <p:cNvPr id="9" name="Picture 8" descr="A group of blue and yellow squares&#10;&#10;AI-generated content may be incorrect.">
            <a:extLst>
              <a:ext uri="{FF2B5EF4-FFF2-40B4-BE49-F238E27FC236}">
                <a16:creationId xmlns:a16="http://schemas.microsoft.com/office/drawing/2014/main" id="{88AD97C5-E502-0D86-2A90-3E55BF375BC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Footer Placeholder 11">
            <a:extLst>
              <a:ext uri="{FF2B5EF4-FFF2-40B4-BE49-F238E27FC236}">
                <a16:creationId xmlns:a16="http://schemas.microsoft.com/office/drawing/2014/main" id="{39578C74-FAAC-5148-6C40-156852C30895}"/>
              </a:ext>
            </a:extLst>
          </p:cNvPr>
          <p:cNvSpPr txBox="1">
            <a:spLocks/>
          </p:cNvSpPr>
          <p:nvPr userDrawn="1"/>
        </p:nvSpPr>
        <p:spPr>
          <a:xfrm>
            <a:off x="1251440" y="6409445"/>
            <a:ext cx="501604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rgbClr val="002E6D"/>
                </a:solidFill>
              </a:rPr>
              <a:t>Healthcare Financial Management Association</a:t>
            </a:r>
          </a:p>
        </p:txBody>
      </p:sp>
      <p:sp>
        <p:nvSpPr>
          <p:cNvPr id="3" name="Text Placeholder 7">
            <a:extLst>
              <a:ext uri="{FF2B5EF4-FFF2-40B4-BE49-F238E27FC236}">
                <a16:creationId xmlns:a16="http://schemas.microsoft.com/office/drawing/2014/main" id="{945DD4E5-329F-82DC-FEBB-FF20BE3AC5A5}"/>
              </a:ext>
            </a:extLst>
          </p:cNvPr>
          <p:cNvSpPr>
            <a:spLocks noGrp="1"/>
          </p:cNvSpPr>
          <p:nvPr>
            <p:ph type="body" sz="quarter" idx="11" hasCustomPrompt="1"/>
          </p:nvPr>
        </p:nvSpPr>
        <p:spPr>
          <a:xfrm>
            <a:off x="346211" y="2954491"/>
            <a:ext cx="4314690" cy="923925"/>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i="1">
                <a:solidFill>
                  <a:srgbClr val="002E6D"/>
                </a:solidFill>
                <a:latin typeface="Aptos ExtraBold" panose="020B0004020202020204" pitchFamily="34" charset="0"/>
              </a:rPr>
              <a:t>Click to add title</a:t>
            </a:r>
          </a:p>
          <a:p>
            <a:pPr lvl="0"/>
            <a:endParaRPr lang="en-US"/>
          </a:p>
        </p:txBody>
      </p:sp>
      <p:sp>
        <p:nvSpPr>
          <p:cNvPr id="4" name="Text Placeholder 19">
            <a:extLst>
              <a:ext uri="{FF2B5EF4-FFF2-40B4-BE49-F238E27FC236}">
                <a16:creationId xmlns:a16="http://schemas.microsoft.com/office/drawing/2014/main" id="{E3F49348-2F36-8DD4-5ABA-9E17ABA3FF4C}"/>
              </a:ext>
            </a:extLst>
          </p:cNvPr>
          <p:cNvSpPr>
            <a:spLocks noGrp="1"/>
          </p:cNvSpPr>
          <p:nvPr>
            <p:ph type="body" sz="quarter" idx="18"/>
          </p:nvPr>
        </p:nvSpPr>
        <p:spPr>
          <a:xfrm>
            <a:off x="346210" y="3878416"/>
            <a:ext cx="4314691" cy="684213"/>
          </a:xfrm>
          <a:prstGeom prst="rect">
            <a:avLst/>
          </a:prstGeom>
        </p:spPr>
        <p:txBody>
          <a:bodyPr/>
          <a:lstStyle>
            <a:lvl1pPr>
              <a:buNone/>
              <a:defRPr sz="2400" b="1">
                <a:solidFill>
                  <a:srgbClr val="00A7E1"/>
                </a:solidFill>
              </a:defRPr>
            </a:lvl1pPr>
          </a:lstStyle>
          <a:p>
            <a:pPr lvl="0"/>
            <a:endParaRPr lang="en-US"/>
          </a:p>
        </p:txBody>
      </p:sp>
      <p:sp>
        <p:nvSpPr>
          <p:cNvPr id="5" name="Text Placeholder 9">
            <a:extLst>
              <a:ext uri="{FF2B5EF4-FFF2-40B4-BE49-F238E27FC236}">
                <a16:creationId xmlns:a16="http://schemas.microsoft.com/office/drawing/2014/main" id="{8382C016-454F-C8B5-E6BD-7914328188E4}"/>
              </a:ext>
            </a:extLst>
          </p:cNvPr>
          <p:cNvSpPr>
            <a:spLocks noGrp="1"/>
          </p:cNvSpPr>
          <p:nvPr>
            <p:ph type="body" sz="quarter" idx="15"/>
          </p:nvPr>
        </p:nvSpPr>
        <p:spPr>
          <a:xfrm>
            <a:off x="6096000" y="994690"/>
            <a:ext cx="5016049" cy="622301"/>
          </a:xfrm>
          <a:prstGeom prst="rect">
            <a:avLst/>
          </a:prstGeom>
        </p:spPr>
        <p:txBody>
          <a:bodyPr/>
          <a:lstStyle>
            <a:lvl1pPr algn="l">
              <a:buNone/>
              <a:defRPr sz="1800">
                <a:solidFill>
                  <a:srgbClr val="002E6D"/>
                </a:solidFill>
              </a:defRPr>
            </a:lvl1pPr>
          </a:lstStyle>
          <a:p>
            <a:pPr lvl="0"/>
            <a:r>
              <a:rPr lang="en-US"/>
              <a:t>Click to edit</a:t>
            </a:r>
          </a:p>
        </p:txBody>
      </p:sp>
      <p:sp>
        <p:nvSpPr>
          <p:cNvPr id="6" name="Text Placeholder 9">
            <a:extLst>
              <a:ext uri="{FF2B5EF4-FFF2-40B4-BE49-F238E27FC236}">
                <a16:creationId xmlns:a16="http://schemas.microsoft.com/office/drawing/2014/main" id="{A5305821-33B5-C9F9-247E-D06830F0264D}"/>
              </a:ext>
            </a:extLst>
          </p:cNvPr>
          <p:cNvSpPr>
            <a:spLocks noGrp="1"/>
          </p:cNvSpPr>
          <p:nvPr>
            <p:ph type="body" sz="quarter" idx="19"/>
          </p:nvPr>
        </p:nvSpPr>
        <p:spPr>
          <a:xfrm>
            <a:off x="6096000" y="2966701"/>
            <a:ext cx="5016049" cy="622301"/>
          </a:xfrm>
          <a:prstGeom prst="rect">
            <a:avLst/>
          </a:prstGeom>
        </p:spPr>
        <p:txBody>
          <a:bodyPr/>
          <a:lstStyle>
            <a:lvl1pPr algn="l">
              <a:buNone/>
              <a:defRPr sz="1800">
                <a:solidFill>
                  <a:srgbClr val="002E6D"/>
                </a:solidFill>
              </a:defRPr>
            </a:lvl1pPr>
          </a:lstStyle>
          <a:p>
            <a:pPr lvl="0"/>
            <a:r>
              <a:rPr lang="en-US"/>
              <a:t>Click to edit</a:t>
            </a:r>
          </a:p>
        </p:txBody>
      </p:sp>
      <p:sp>
        <p:nvSpPr>
          <p:cNvPr id="7" name="Text Placeholder 9">
            <a:extLst>
              <a:ext uri="{FF2B5EF4-FFF2-40B4-BE49-F238E27FC236}">
                <a16:creationId xmlns:a16="http://schemas.microsoft.com/office/drawing/2014/main" id="{53D42109-120E-DD75-667B-1B0B8D9505D5}"/>
              </a:ext>
            </a:extLst>
          </p:cNvPr>
          <p:cNvSpPr>
            <a:spLocks noGrp="1"/>
          </p:cNvSpPr>
          <p:nvPr>
            <p:ph type="body" sz="quarter" idx="20"/>
          </p:nvPr>
        </p:nvSpPr>
        <p:spPr>
          <a:xfrm>
            <a:off x="6096000" y="4938712"/>
            <a:ext cx="5016049" cy="622301"/>
          </a:xfrm>
          <a:prstGeom prst="rect">
            <a:avLst/>
          </a:prstGeom>
        </p:spPr>
        <p:txBody>
          <a:bodyPr/>
          <a:lstStyle>
            <a:lvl1pPr algn="l">
              <a:buNone/>
              <a:defRPr sz="1800">
                <a:solidFill>
                  <a:srgbClr val="002E6D"/>
                </a:solidFill>
              </a:defRPr>
            </a:lvl1pPr>
          </a:lstStyle>
          <a:p>
            <a:pPr lvl="0"/>
            <a:r>
              <a:rPr lang="en-US"/>
              <a:t>Click to edit</a:t>
            </a:r>
          </a:p>
        </p:txBody>
      </p:sp>
    </p:spTree>
    <p:extLst>
      <p:ext uri="{BB962C8B-B14F-4D97-AF65-F5344CB8AC3E}">
        <p14:creationId xmlns:p14="http://schemas.microsoft.com/office/powerpoint/2010/main" val="34497888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picture right (A)">
    <p:spTree>
      <p:nvGrpSpPr>
        <p:cNvPr id="1" name=""/>
        <p:cNvGrpSpPr/>
        <p:nvPr/>
      </p:nvGrpSpPr>
      <p:grpSpPr>
        <a:xfrm>
          <a:off x="0" y="0"/>
          <a:ext cx="0" cy="0"/>
          <a:chOff x="0" y="0"/>
          <a:chExt cx="0" cy="0"/>
        </a:xfrm>
      </p:grpSpPr>
      <p:pic>
        <p:nvPicPr>
          <p:cNvPr id="4" name="Picture 3" descr="A black and white rectangle&#10;&#10;AI-generated content may be incorrect.">
            <a:extLst>
              <a:ext uri="{FF2B5EF4-FFF2-40B4-BE49-F238E27FC236}">
                <a16:creationId xmlns:a16="http://schemas.microsoft.com/office/drawing/2014/main" id="{900972E5-4F9B-9BCC-357F-624EA43001B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Footer Placeholder 11">
            <a:extLst>
              <a:ext uri="{FF2B5EF4-FFF2-40B4-BE49-F238E27FC236}">
                <a16:creationId xmlns:a16="http://schemas.microsoft.com/office/drawing/2014/main" id="{0ECC7A95-EB83-64EE-AAD2-CCA3FF96175F}"/>
              </a:ext>
            </a:extLst>
          </p:cNvPr>
          <p:cNvSpPr txBox="1">
            <a:spLocks/>
          </p:cNvSpPr>
          <p:nvPr userDrawn="1"/>
        </p:nvSpPr>
        <p:spPr>
          <a:xfrm>
            <a:off x="1251440" y="6397870"/>
            <a:ext cx="501604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rgbClr val="002E6D"/>
                </a:solidFill>
              </a:rPr>
              <a:t>Healthcare Financial Management Association</a:t>
            </a:r>
          </a:p>
        </p:txBody>
      </p:sp>
      <p:sp>
        <p:nvSpPr>
          <p:cNvPr id="5" name="Picture Placeholder 4">
            <a:extLst>
              <a:ext uri="{FF2B5EF4-FFF2-40B4-BE49-F238E27FC236}">
                <a16:creationId xmlns:a16="http://schemas.microsoft.com/office/drawing/2014/main" id="{E95DB9B7-0736-93FC-2A49-55AE8D202632}"/>
              </a:ext>
            </a:extLst>
          </p:cNvPr>
          <p:cNvSpPr>
            <a:spLocks noGrp="1"/>
          </p:cNvSpPr>
          <p:nvPr>
            <p:ph type="pic" sz="quarter" idx="10"/>
          </p:nvPr>
        </p:nvSpPr>
        <p:spPr>
          <a:xfrm>
            <a:off x="6840538" y="0"/>
            <a:ext cx="5351462" cy="6858000"/>
          </a:xfrm>
          <a:prstGeom prst="rect">
            <a:avLst/>
          </a:prstGeom>
        </p:spPr>
        <p:txBody>
          <a:bodyPr/>
          <a:lstStyle/>
          <a:p>
            <a:endParaRPr lang="en-US"/>
          </a:p>
        </p:txBody>
      </p:sp>
      <p:sp>
        <p:nvSpPr>
          <p:cNvPr id="6" name="Slide Number">
            <a:extLst>
              <a:ext uri="{FF2B5EF4-FFF2-40B4-BE49-F238E27FC236}">
                <a16:creationId xmlns:a16="http://schemas.microsoft.com/office/drawing/2014/main" id="{37446D39-60F1-08EB-D0F3-165F08CCB51F}"/>
              </a:ext>
            </a:extLst>
          </p:cNvPr>
          <p:cNvSpPr txBox="1">
            <a:spLocks/>
          </p:cNvSpPr>
          <p:nvPr userDrawn="1"/>
        </p:nvSpPr>
        <p:spPr>
          <a:xfrm>
            <a:off x="4454454" y="6435463"/>
            <a:ext cx="1803926" cy="230379"/>
          </a:xfrm>
          <a:prstGeom prst="rect">
            <a:avLst/>
          </a:prstGeom>
        </p:spPr>
        <p:txBody>
          <a:bodyPr/>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0" i="0" u="none" strike="noStrike" kern="1200">
                <a:solidFill>
                  <a:schemeClr val="tx1"/>
                </a:solidFill>
                <a:effectLst/>
                <a:latin typeface="+mn-lt"/>
                <a:ea typeface="+mn-ea"/>
                <a:cs typeface="+mn-cs"/>
              </a:rPr>
              <a:t>© </a:t>
            </a:r>
            <a:r>
              <a:rPr lang="en-US" sz="1000">
                <a:solidFill>
                  <a:schemeClr val="tx1"/>
                </a:solidFill>
              </a:rPr>
              <a:t>2026</a:t>
            </a:r>
            <a:r>
              <a:rPr lang="en-US" sz="1000" b="0" i="0" u="none" strike="noStrike" kern="1200">
                <a:solidFill>
                  <a:schemeClr val="tx1"/>
                </a:solidFill>
                <a:effectLst/>
                <a:latin typeface="+mn-lt"/>
                <a:ea typeface="+mn-ea"/>
                <a:cs typeface="+mn-cs"/>
              </a:rPr>
              <a:t> </a:t>
            </a:r>
            <a:r>
              <a:rPr lang="en-US" sz="1000" b="0" i="0" u="none" strike="noStrike" kern="1200">
                <a:solidFill>
                  <a:schemeClr val="accent1"/>
                </a:solidFill>
                <a:effectLst/>
                <a:latin typeface="+mn-lt"/>
                <a:ea typeface="+mn-ea"/>
                <a:cs typeface="+mn-cs"/>
              </a:rPr>
              <a:t>//</a:t>
            </a:r>
            <a:r>
              <a:rPr lang="en-US" sz="1000">
                <a:solidFill>
                  <a:schemeClr val="tx1"/>
                </a:solidFill>
              </a:rPr>
              <a:t> </a:t>
            </a:r>
            <a:fld id="{86CB4B4D-7CA3-9044-876B-883B54F8677D}" type="slidenum">
              <a:rPr lang="en-US" sz="1000" smtClean="0">
                <a:solidFill>
                  <a:schemeClr val="tx1"/>
                </a:solidFill>
              </a:rPr>
              <a:pPr/>
              <a:t>‹#›</a:t>
            </a:fld>
            <a:r>
              <a:rPr lang="en-US" sz="1000">
                <a:solidFill>
                  <a:schemeClr val="tx1"/>
                </a:solidFill>
              </a:rPr>
              <a:t> </a:t>
            </a:r>
          </a:p>
        </p:txBody>
      </p:sp>
      <p:sp>
        <p:nvSpPr>
          <p:cNvPr id="10" name="Text Placeholder 7">
            <a:extLst>
              <a:ext uri="{FF2B5EF4-FFF2-40B4-BE49-F238E27FC236}">
                <a16:creationId xmlns:a16="http://schemas.microsoft.com/office/drawing/2014/main" id="{911EE4FF-A8C5-7482-8972-081C9C58DAE0}"/>
              </a:ext>
            </a:extLst>
          </p:cNvPr>
          <p:cNvSpPr>
            <a:spLocks noGrp="1"/>
          </p:cNvSpPr>
          <p:nvPr>
            <p:ph type="body" sz="quarter" idx="12" hasCustomPrompt="1"/>
          </p:nvPr>
        </p:nvSpPr>
        <p:spPr>
          <a:xfrm>
            <a:off x="403418" y="1464131"/>
            <a:ext cx="4573531" cy="223265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4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i="1">
                <a:solidFill>
                  <a:srgbClr val="002E6D"/>
                </a:solidFill>
                <a:latin typeface="Aptos ExtraBold" panose="020B0004020202020204" pitchFamily="34" charset="0"/>
              </a:rPr>
              <a:t>Click to add title</a:t>
            </a:r>
          </a:p>
          <a:p>
            <a:pPr lvl="0"/>
            <a:endParaRPr lang="en-US"/>
          </a:p>
        </p:txBody>
      </p:sp>
      <p:sp>
        <p:nvSpPr>
          <p:cNvPr id="11" name="Text Placeholder 19">
            <a:extLst>
              <a:ext uri="{FF2B5EF4-FFF2-40B4-BE49-F238E27FC236}">
                <a16:creationId xmlns:a16="http://schemas.microsoft.com/office/drawing/2014/main" id="{10A15D89-96ED-F22E-57E6-CFAE9B6825B7}"/>
              </a:ext>
            </a:extLst>
          </p:cNvPr>
          <p:cNvSpPr>
            <a:spLocks noGrp="1"/>
          </p:cNvSpPr>
          <p:nvPr>
            <p:ph type="body" sz="quarter" idx="18"/>
          </p:nvPr>
        </p:nvSpPr>
        <p:spPr>
          <a:xfrm>
            <a:off x="403226" y="4365457"/>
            <a:ext cx="4573532" cy="684213"/>
          </a:xfrm>
          <a:prstGeom prst="rect">
            <a:avLst/>
          </a:prstGeom>
        </p:spPr>
        <p:txBody>
          <a:bodyPr/>
          <a:lstStyle>
            <a:lvl1pPr>
              <a:buNone/>
              <a:defRPr sz="2400" b="1">
                <a:solidFill>
                  <a:srgbClr val="00A7E1"/>
                </a:solidFill>
                <a:latin typeface="Aptos" panose="020B0004020202020204" pitchFamily="34" charset="0"/>
              </a:defRPr>
            </a:lvl1pPr>
          </a:lstStyle>
          <a:p>
            <a:pPr lvl="0"/>
            <a:endParaRPr lang="en-US"/>
          </a:p>
        </p:txBody>
      </p:sp>
    </p:spTree>
    <p:extLst>
      <p:ext uri="{BB962C8B-B14F-4D97-AF65-F5344CB8AC3E}">
        <p14:creationId xmlns:p14="http://schemas.microsoft.com/office/powerpoint/2010/main" val="35224358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circle picture right dark blue">
    <p:spTree>
      <p:nvGrpSpPr>
        <p:cNvPr id="1" name=""/>
        <p:cNvGrpSpPr/>
        <p:nvPr/>
      </p:nvGrpSpPr>
      <p:grpSpPr>
        <a:xfrm>
          <a:off x="0" y="0"/>
          <a:ext cx="0" cy="0"/>
          <a:chOff x="0" y="0"/>
          <a:chExt cx="0" cy="0"/>
        </a:xfrm>
      </p:grpSpPr>
      <p:sp>
        <p:nvSpPr>
          <p:cNvPr id="2" name="Footer Placeholder 11">
            <a:extLst>
              <a:ext uri="{FF2B5EF4-FFF2-40B4-BE49-F238E27FC236}">
                <a16:creationId xmlns:a16="http://schemas.microsoft.com/office/drawing/2014/main" id="{C1F9A071-65C3-2AD4-46E2-596CC5808F3E}"/>
              </a:ext>
            </a:extLst>
          </p:cNvPr>
          <p:cNvSpPr txBox="1">
            <a:spLocks/>
          </p:cNvSpPr>
          <p:nvPr userDrawn="1"/>
        </p:nvSpPr>
        <p:spPr>
          <a:xfrm>
            <a:off x="1251440" y="6397870"/>
            <a:ext cx="501604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rgbClr val="002E6D"/>
                </a:solidFill>
              </a:rPr>
              <a:t>Healthcare Financial Management Association</a:t>
            </a:r>
          </a:p>
        </p:txBody>
      </p:sp>
      <p:pic>
        <p:nvPicPr>
          <p:cNvPr id="4" name="Picture 3" descr="A black and blue background with a yellow circle&#10;&#10;AI-generated content may be incorrect.">
            <a:extLst>
              <a:ext uri="{FF2B5EF4-FFF2-40B4-BE49-F238E27FC236}">
                <a16:creationId xmlns:a16="http://schemas.microsoft.com/office/drawing/2014/main" id="{54481687-F05D-1BD3-78EB-F435A235ABB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Picture Placeholder 12">
            <a:extLst>
              <a:ext uri="{FF2B5EF4-FFF2-40B4-BE49-F238E27FC236}">
                <a16:creationId xmlns:a16="http://schemas.microsoft.com/office/drawing/2014/main" id="{13AD530B-F9EE-73DB-0953-A163CBDCC4E8}"/>
              </a:ext>
            </a:extLst>
          </p:cNvPr>
          <p:cNvSpPr>
            <a:spLocks noGrp="1"/>
          </p:cNvSpPr>
          <p:nvPr>
            <p:ph type="pic" sz="quarter" idx="10"/>
          </p:nvPr>
        </p:nvSpPr>
        <p:spPr>
          <a:xfrm>
            <a:off x="6912038" y="1202437"/>
            <a:ext cx="4524375" cy="4524375"/>
          </a:xfrm>
          <a:prstGeom prst="ellipse">
            <a:avLst/>
          </a:prstGeom>
          <a:effectLst>
            <a:softEdge rad="0"/>
          </a:effectLst>
        </p:spPr>
        <p:txBody>
          <a:bodyPr/>
          <a:lstStyle/>
          <a:p>
            <a:endParaRPr lang="en-US"/>
          </a:p>
        </p:txBody>
      </p:sp>
      <p:sp>
        <p:nvSpPr>
          <p:cNvPr id="3" name="Text Placeholder 4">
            <a:extLst>
              <a:ext uri="{FF2B5EF4-FFF2-40B4-BE49-F238E27FC236}">
                <a16:creationId xmlns:a16="http://schemas.microsoft.com/office/drawing/2014/main" id="{89648C94-85CF-364A-0CE7-B3F0F1C00E86}"/>
              </a:ext>
            </a:extLst>
          </p:cNvPr>
          <p:cNvSpPr>
            <a:spLocks noGrp="1"/>
          </p:cNvSpPr>
          <p:nvPr>
            <p:ph type="body" sz="quarter" idx="11"/>
          </p:nvPr>
        </p:nvSpPr>
        <p:spPr>
          <a:xfrm>
            <a:off x="403418" y="2636687"/>
            <a:ext cx="5552727" cy="3450604"/>
          </a:xfrm>
          <a:prstGeom prst="rect">
            <a:avLst/>
          </a:prstGeom>
        </p:spPr>
        <p:txBody>
          <a:bodyPr/>
          <a:lstStyle>
            <a:lvl1pPr>
              <a:buFontTx/>
              <a:buNone/>
              <a:defRPr>
                <a:latin typeface="Aptos" panose="020B0004020202020204" pitchFamily="34" charset="0"/>
              </a:defRPr>
            </a:lvl1pPr>
            <a:lvl2pPr>
              <a:buNone/>
              <a:defRPr>
                <a:latin typeface="Aptos" panose="020B0004020202020204" pitchFamily="34" charset="0"/>
              </a:defRPr>
            </a:lvl2pPr>
            <a:lvl3pPr marL="0">
              <a:buFontTx/>
              <a:buNone/>
              <a:defRPr>
                <a:latin typeface="Aptos" panose="020B0004020202020204" pitchFamily="34" charset="0"/>
              </a:defRPr>
            </a:lvl3pPr>
            <a:lvl4pPr>
              <a:buFontTx/>
              <a:buNone/>
              <a:defRPr>
                <a:latin typeface="Aptos" panose="020B0004020202020204" pitchFamily="34" charset="0"/>
              </a:defRPr>
            </a:lvl4pPr>
            <a:lvl5pPr>
              <a:buFontTx/>
              <a:buNone/>
              <a:defRPr>
                <a:latin typeface="Aptos" panose="020B0004020202020204" pitchFamily="34" charset="0"/>
              </a:defRPr>
            </a:lvl5pPr>
          </a:lstStyle>
          <a:p>
            <a:pPr lvl="0"/>
            <a:r>
              <a:rPr lang="en-US"/>
              <a:t>Click to edit Master text styles</a:t>
            </a:r>
          </a:p>
          <a:p>
            <a:pPr lvl="0"/>
            <a:r>
              <a:rPr lang="en-US"/>
              <a:t>Second level</a:t>
            </a:r>
          </a:p>
          <a:p>
            <a:pPr lvl="2"/>
            <a:r>
              <a:rPr lang="en-US"/>
              <a:t>Third level</a:t>
            </a:r>
          </a:p>
          <a:p>
            <a:pPr lvl="2"/>
            <a:r>
              <a:rPr lang="en-US"/>
              <a:t>Fourth level</a:t>
            </a:r>
          </a:p>
          <a:p>
            <a:pPr lvl="2"/>
            <a:r>
              <a:rPr lang="en-US"/>
              <a:t>Fifth level</a:t>
            </a:r>
          </a:p>
        </p:txBody>
      </p:sp>
      <p:sp>
        <p:nvSpPr>
          <p:cNvPr id="5" name="Text Placeholder 7">
            <a:extLst>
              <a:ext uri="{FF2B5EF4-FFF2-40B4-BE49-F238E27FC236}">
                <a16:creationId xmlns:a16="http://schemas.microsoft.com/office/drawing/2014/main" id="{53FA9103-D729-2810-262A-6D0E31BEF4A0}"/>
              </a:ext>
            </a:extLst>
          </p:cNvPr>
          <p:cNvSpPr>
            <a:spLocks noGrp="1"/>
          </p:cNvSpPr>
          <p:nvPr>
            <p:ph type="body" sz="quarter" idx="12" hasCustomPrompt="1"/>
          </p:nvPr>
        </p:nvSpPr>
        <p:spPr>
          <a:xfrm>
            <a:off x="403418" y="913481"/>
            <a:ext cx="5592433" cy="1605640"/>
          </a:xfrm>
          <a:prstGeom prst="rect">
            <a:avLst/>
          </a:prstGeom>
        </p:spPr>
        <p:txBody>
          <a:bodyPr/>
          <a:lstStyle>
            <a:lvl1pPr marL="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4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i="1">
                <a:solidFill>
                  <a:srgbClr val="002E6D"/>
                </a:solidFill>
                <a:latin typeface="Aptos ExtraBold" panose="020B0004020202020204" pitchFamily="34" charset="0"/>
              </a:rPr>
              <a:t>Click to add title</a:t>
            </a:r>
          </a:p>
          <a:p>
            <a:pPr lvl="0"/>
            <a:endParaRPr lang="en-US"/>
          </a:p>
        </p:txBody>
      </p:sp>
    </p:spTree>
    <p:extLst>
      <p:ext uri="{BB962C8B-B14F-4D97-AF65-F5344CB8AC3E}">
        <p14:creationId xmlns:p14="http://schemas.microsoft.com/office/powerpoint/2010/main" val="4974215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circle picture right light blue">
    <p:spTree>
      <p:nvGrpSpPr>
        <p:cNvPr id="1" name=""/>
        <p:cNvGrpSpPr/>
        <p:nvPr/>
      </p:nvGrpSpPr>
      <p:grpSpPr>
        <a:xfrm>
          <a:off x="0" y="0"/>
          <a:ext cx="0" cy="0"/>
          <a:chOff x="0" y="0"/>
          <a:chExt cx="0" cy="0"/>
        </a:xfrm>
      </p:grpSpPr>
      <p:sp>
        <p:nvSpPr>
          <p:cNvPr id="3" name="Picture Placeholder 12">
            <a:extLst>
              <a:ext uri="{FF2B5EF4-FFF2-40B4-BE49-F238E27FC236}">
                <a16:creationId xmlns:a16="http://schemas.microsoft.com/office/drawing/2014/main" id="{FB6E9607-C19E-2006-736C-F50515608D5C}"/>
              </a:ext>
            </a:extLst>
          </p:cNvPr>
          <p:cNvSpPr>
            <a:spLocks noGrp="1"/>
          </p:cNvSpPr>
          <p:nvPr>
            <p:ph type="pic" sz="quarter" idx="10"/>
          </p:nvPr>
        </p:nvSpPr>
        <p:spPr>
          <a:xfrm>
            <a:off x="6912038" y="1202437"/>
            <a:ext cx="4524375" cy="4524375"/>
          </a:xfrm>
          <a:prstGeom prst="ellipse">
            <a:avLst/>
          </a:prstGeom>
          <a:effectLst>
            <a:softEdge rad="0"/>
          </a:effectLst>
        </p:spPr>
        <p:txBody>
          <a:bodyPr/>
          <a:lstStyle/>
          <a:p>
            <a:endParaRPr lang="en-US"/>
          </a:p>
        </p:txBody>
      </p:sp>
      <p:pic>
        <p:nvPicPr>
          <p:cNvPr id="5" name="Picture 4" descr="A black circle with yellow border&#10;&#10;AI-generated content may be incorrect.">
            <a:extLst>
              <a:ext uri="{FF2B5EF4-FFF2-40B4-BE49-F238E27FC236}">
                <a16:creationId xmlns:a16="http://schemas.microsoft.com/office/drawing/2014/main" id="{035A2D7F-9F82-B821-A759-008A143A4F8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Footer Placeholder 11">
            <a:extLst>
              <a:ext uri="{FF2B5EF4-FFF2-40B4-BE49-F238E27FC236}">
                <a16:creationId xmlns:a16="http://schemas.microsoft.com/office/drawing/2014/main" id="{A974C514-3D2E-3859-3C5B-B078FCF4A840}"/>
              </a:ext>
            </a:extLst>
          </p:cNvPr>
          <p:cNvSpPr txBox="1">
            <a:spLocks/>
          </p:cNvSpPr>
          <p:nvPr userDrawn="1"/>
        </p:nvSpPr>
        <p:spPr>
          <a:xfrm>
            <a:off x="1251440" y="6401506"/>
            <a:ext cx="514936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rgbClr val="002E6D"/>
                </a:solidFill>
                <a:latin typeface="Aptos" panose="020B0004020202020204" pitchFamily="34" charset="0"/>
              </a:rPr>
              <a:t>Healthcare Financial Management Association</a:t>
            </a:r>
          </a:p>
        </p:txBody>
      </p:sp>
      <p:sp>
        <p:nvSpPr>
          <p:cNvPr id="8" name="Text Placeholder 7">
            <a:extLst>
              <a:ext uri="{FF2B5EF4-FFF2-40B4-BE49-F238E27FC236}">
                <a16:creationId xmlns:a16="http://schemas.microsoft.com/office/drawing/2014/main" id="{785E5B26-FE96-B0D7-A3A9-358B1FC1CD43}"/>
              </a:ext>
            </a:extLst>
          </p:cNvPr>
          <p:cNvSpPr>
            <a:spLocks noGrp="1"/>
          </p:cNvSpPr>
          <p:nvPr>
            <p:ph type="body" sz="quarter" idx="12" hasCustomPrompt="1"/>
          </p:nvPr>
        </p:nvSpPr>
        <p:spPr>
          <a:xfrm>
            <a:off x="403418" y="913481"/>
            <a:ext cx="5592433" cy="1605640"/>
          </a:xfrm>
          <a:prstGeom prst="rect">
            <a:avLst/>
          </a:prstGeom>
        </p:spPr>
        <p:txBody>
          <a:bodyPr/>
          <a:lstStyle>
            <a:lvl1pPr marL="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4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i="1">
                <a:solidFill>
                  <a:srgbClr val="002E6D"/>
                </a:solidFill>
                <a:latin typeface="Aptos ExtraBold" panose="020B0004020202020204" pitchFamily="34" charset="0"/>
              </a:rPr>
              <a:t>Click to add title</a:t>
            </a:r>
          </a:p>
          <a:p>
            <a:pPr lvl="0"/>
            <a:endParaRPr lang="en-US"/>
          </a:p>
        </p:txBody>
      </p:sp>
      <p:sp>
        <p:nvSpPr>
          <p:cNvPr id="9" name="Text Placeholder 4">
            <a:extLst>
              <a:ext uri="{FF2B5EF4-FFF2-40B4-BE49-F238E27FC236}">
                <a16:creationId xmlns:a16="http://schemas.microsoft.com/office/drawing/2014/main" id="{585CB25A-331F-5D75-8382-B0A516AF9021}"/>
              </a:ext>
            </a:extLst>
          </p:cNvPr>
          <p:cNvSpPr>
            <a:spLocks noGrp="1"/>
          </p:cNvSpPr>
          <p:nvPr>
            <p:ph type="body" sz="quarter" idx="11"/>
          </p:nvPr>
        </p:nvSpPr>
        <p:spPr>
          <a:xfrm>
            <a:off x="403418" y="2636687"/>
            <a:ext cx="5552727" cy="3450604"/>
          </a:xfrm>
          <a:prstGeom prst="rect">
            <a:avLst/>
          </a:prstGeom>
        </p:spPr>
        <p:txBody>
          <a:bodyPr/>
          <a:lstStyle>
            <a:lvl1pPr>
              <a:buFontTx/>
              <a:buNone/>
              <a:defRPr>
                <a:latin typeface="Aptos" panose="020B0004020202020204" pitchFamily="34" charset="0"/>
              </a:defRPr>
            </a:lvl1pPr>
            <a:lvl2pPr>
              <a:buNone/>
              <a:defRPr>
                <a:latin typeface="Aptos" panose="020B0004020202020204" pitchFamily="34" charset="0"/>
              </a:defRPr>
            </a:lvl2pPr>
            <a:lvl3pPr marL="0">
              <a:buFontTx/>
              <a:buNone/>
              <a:defRPr>
                <a:latin typeface="Aptos" panose="020B0004020202020204" pitchFamily="34" charset="0"/>
              </a:defRPr>
            </a:lvl3pPr>
            <a:lvl4pPr>
              <a:buFontTx/>
              <a:buNone/>
              <a:defRPr>
                <a:latin typeface="Aptos" panose="020B0004020202020204" pitchFamily="34" charset="0"/>
              </a:defRPr>
            </a:lvl4pPr>
            <a:lvl5pPr>
              <a:buFontTx/>
              <a:buNone/>
              <a:defRPr>
                <a:latin typeface="Aptos" panose="020B0004020202020204" pitchFamily="34" charset="0"/>
              </a:defRPr>
            </a:lvl5pPr>
          </a:lstStyle>
          <a:p>
            <a:pPr lvl="0"/>
            <a:r>
              <a:rPr lang="en-US"/>
              <a:t>Click to edit Master text styles</a:t>
            </a:r>
          </a:p>
          <a:p>
            <a:pPr lvl="0"/>
            <a:r>
              <a:rPr lang="en-US"/>
              <a:t>Second level</a:t>
            </a:r>
          </a:p>
          <a:p>
            <a:pPr lvl="2"/>
            <a:r>
              <a:rPr lang="en-US"/>
              <a:t>Third level</a:t>
            </a:r>
          </a:p>
          <a:p>
            <a:pPr lvl="2"/>
            <a:r>
              <a:rPr lang="en-US"/>
              <a:t>Fourth level</a:t>
            </a:r>
          </a:p>
          <a:p>
            <a:pPr lvl="2"/>
            <a:r>
              <a:rPr lang="en-US"/>
              <a:t>Fifth level</a:t>
            </a:r>
          </a:p>
        </p:txBody>
      </p:sp>
    </p:spTree>
    <p:extLst>
      <p:ext uri="{BB962C8B-B14F-4D97-AF65-F5344CB8AC3E}">
        <p14:creationId xmlns:p14="http://schemas.microsoft.com/office/powerpoint/2010/main" val="23269944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pic>
        <p:nvPicPr>
          <p:cNvPr id="5" name="Picture 4" descr="A black background with a black square&#10;&#10;AI-generated content may be incorrect.">
            <a:extLst>
              <a:ext uri="{FF2B5EF4-FFF2-40B4-BE49-F238E27FC236}">
                <a16:creationId xmlns:a16="http://schemas.microsoft.com/office/drawing/2014/main" id="{DBF09A7B-9459-40B0-A8D3-85BA728E0BA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Footer Placeholder 11">
            <a:extLst>
              <a:ext uri="{FF2B5EF4-FFF2-40B4-BE49-F238E27FC236}">
                <a16:creationId xmlns:a16="http://schemas.microsoft.com/office/drawing/2014/main" id="{A310622C-96BC-F71B-AF61-A58F4F1E7828}"/>
              </a:ext>
            </a:extLst>
          </p:cNvPr>
          <p:cNvSpPr txBox="1">
            <a:spLocks/>
          </p:cNvSpPr>
          <p:nvPr userDrawn="1"/>
        </p:nvSpPr>
        <p:spPr>
          <a:xfrm>
            <a:off x="1251440" y="6401506"/>
            <a:ext cx="514936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rgbClr val="002E6D"/>
                </a:solidFill>
                <a:latin typeface="Aptos" panose="020B0004020202020204" pitchFamily="34" charset="0"/>
              </a:rPr>
              <a:t>Healthcare Financial Management Association</a:t>
            </a:r>
          </a:p>
        </p:txBody>
      </p:sp>
      <p:sp>
        <p:nvSpPr>
          <p:cNvPr id="2" name="Text Placeholder 4">
            <a:extLst>
              <a:ext uri="{FF2B5EF4-FFF2-40B4-BE49-F238E27FC236}">
                <a16:creationId xmlns:a16="http://schemas.microsoft.com/office/drawing/2014/main" id="{427F4042-F006-754C-9C03-CCD7048C3FCF}"/>
              </a:ext>
            </a:extLst>
          </p:cNvPr>
          <p:cNvSpPr>
            <a:spLocks noGrp="1"/>
          </p:cNvSpPr>
          <p:nvPr>
            <p:ph type="body" sz="quarter" idx="10"/>
          </p:nvPr>
        </p:nvSpPr>
        <p:spPr>
          <a:xfrm>
            <a:off x="403418" y="2104211"/>
            <a:ext cx="11385163" cy="3913188"/>
          </a:xfrm>
          <a:prstGeom prst="rect">
            <a:avLst/>
          </a:prstGeom>
        </p:spPr>
        <p:txBody>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35FF3E8B-07D0-4788-05E3-73E252A4F13D}"/>
              </a:ext>
            </a:extLst>
          </p:cNvPr>
          <p:cNvSpPr>
            <a:spLocks noGrp="1"/>
          </p:cNvSpPr>
          <p:nvPr>
            <p:ph type="body" sz="quarter" idx="11" hasCustomPrompt="1"/>
          </p:nvPr>
        </p:nvSpPr>
        <p:spPr>
          <a:xfrm>
            <a:off x="403418" y="382714"/>
            <a:ext cx="10647760" cy="84124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4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i="1">
                <a:solidFill>
                  <a:srgbClr val="002E6D"/>
                </a:solidFill>
                <a:latin typeface="Aptos ExtraBold" panose="020B0004020202020204" pitchFamily="34" charset="0"/>
              </a:rPr>
              <a:t>Click to add title</a:t>
            </a:r>
          </a:p>
          <a:p>
            <a:pPr lvl="0"/>
            <a:endParaRPr lang="en-US"/>
          </a:p>
        </p:txBody>
      </p:sp>
      <p:sp>
        <p:nvSpPr>
          <p:cNvPr id="4" name="Text Placeholder 19">
            <a:extLst>
              <a:ext uri="{FF2B5EF4-FFF2-40B4-BE49-F238E27FC236}">
                <a16:creationId xmlns:a16="http://schemas.microsoft.com/office/drawing/2014/main" id="{9E7DBD2F-FC9A-3FBF-E340-7AF5E7AB717B}"/>
              </a:ext>
            </a:extLst>
          </p:cNvPr>
          <p:cNvSpPr>
            <a:spLocks noGrp="1"/>
          </p:cNvSpPr>
          <p:nvPr>
            <p:ph type="body" sz="quarter" idx="18"/>
          </p:nvPr>
        </p:nvSpPr>
        <p:spPr>
          <a:xfrm>
            <a:off x="403225" y="1378171"/>
            <a:ext cx="11385549" cy="684213"/>
          </a:xfrm>
          <a:prstGeom prst="rect">
            <a:avLst/>
          </a:prstGeom>
        </p:spPr>
        <p:txBody>
          <a:bodyPr/>
          <a:lstStyle>
            <a:lvl1pPr>
              <a:buNone/>
              <a:defRPr sz="2400" b="1">
                <a:solidFill>
                  <a:srgbClr val="00A7E1"/>
                </a:solidFill>
                <a:latin typeface="Aptos" panose="020B0004020202020204" pitchFamily="34" charset="0"/>
              </a:defRPr>
            </a:lvl1pPr>
          </a:lstStyle>
          <a:p>
            <a:pPr lvl="0"/>
            <a:endParaRPr lang="en-US"/>
          </a:p>
        </p:txBody>
      </p:sp>
      <p:cxnSp>
        <p:nvCxnSpPr>
          <p:cNvPr id="17" name="Straight Connector 16">
            <a:extLst>
              <a:ext uri="{FF2B5EF4-FFF2-40B4-BE49-F238E27FC236}">
                <a16:creationId xmlns:a16="http://schemas.microsoft.com/office/drawing/2014/main" id="{79FED411-A52C-A917-81B2-96FCC0ACD6F3}"/>
              </a:ext>
            </a:extLst>
          </p:cNvPr>
          <p:cNvCxnSpPr/>
          <p:nvPr/>
        </p:nvCxnSpPr>
        <p:spPr>
          <a:xfrm>
            <a:off x="309282" y="1222548"/>
            <a:ext cx="10877527" cy="0"/>
          </a:xfrm>
          <a:prstGeom prst="line">
            <a:avLst/>
          </a:prstGeom>
          <a:ln w="127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AB50C4DC-BD96-F8BD-7FF7-D2CBCA5195C4}"/>
              </a:ext>
            </a:extLst>
          </p:cNvPr>
          <p:cNvCxnSpPr/>
          <p:nvPr/>
        </p:nvCxnSpPr>
        <p:spPr>
          <a:xfrm>
            <a:off x="309282" y="1222548"/>
            <a:ext cx="10877527" cy="0"/>
          </a:xfrm>
          <a:prstGeom prst="line">
            <a:avLst/>
          </a:prstGeom>
          <a:ln w="12700">
            <a:solidFill>
              <a:schemeClr val="bg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401311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picture right (B)">
    <p:spTree>
      <p:nvGrpSpPr>
        <p:cNvPr id="1" name=""/>
        <p:cNvGrpSpPr/>
        <p:nvPr/>
      </p:nvGrpSpPr>
      <p:grpSpPr>
        <a:xfrm>
          <a:off x="0" y="0"/>
          <a:ext cx="0" cy="0"/>
          <a:chOff x="0" y="0"/>
          <a:chExt cx="0" cy="0"/>
        </a:xfrm>
      </p:grpSpPr>
      <p:pic>
        <p:nvPicPr>
          <p:cNvPr id="5" name="Picture 4" descr="A black background with a black square&#10;&#10;AI-generated content may be incorrect.">
            <a:extLst>
              <a:ext uri="{FF2B5EF4-FFF2-40B4-BE49-F238E27FC236}">
                <a16:creationId xmlns:a16="http://schemas.microsoft.com/office/drawing/2014/main" id="{DBF09A7B-9459-40B0-A8D3-85BA728E0BA6}"/>
              </a:ext>
            </a:extLst>
          </p:cNvPr>
          <p:cNvPicPr>
            <a:picLocks noChangeAspect="1"/>
          </p:cNvPicPr>
          <p:nvPr userDrawn="1"/>
        </p:nvPicPr>
        <p:blipFill>
          <a:blip r:embed="rId2"/>
          <a:stretch>
            <a:fillRect/>
          </a:stretch>
        </p:blipFill>
        <p:spPr>
          <a:xfrm>
            <a:off x="-1" y="0"/>
            <a:ext cx="12192000" cy="6858000"/>
          </a:xfrm>
          <a:prstGeom prst="rect">
            <a:avLst/>
          </a:prstGeom>
        </p:spPr>
      </p:pic>
      <p:sp>
        <p:nvSpPr>
          <p:cNvPr id="3" name="Footer Placeholder 11">
            <a:extLst>
              <a:ext uri="{FF2B5EF4-FFF2-40B4-BE49-F238E27FC236}">
                <a16:creationId xmlns:a16="http://schemas.microsoft.com/office/drawing/2014/main" id="{A310622C-96BC-F71B-AF61-A58F4F1E7828}"/>
              </a:ext>
            </a:extLst>
          </p:cNvPr>
          <p:cNvSpPr txBox="1">
            <a:spLocks/>
          </p:cNvSpPr>
          <p:nvPr userDrawn="1"/>
        </p:nvSpPr>
        <p:spPr>
          <a:xfrm>
            <a:off x="1251440" y="6401506"/>
            <a:ext cx="514936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rgbClr val="002E6D"/>
                </a:solidFill>
                <a:latin typeface="Aptos" panose="020B0004020202020204" pitchFamily="34" charset="0"/>
              </a:rPr>
              <a:t>Healthcare Financial Management Association</a:t>
            </a:r>
          </a:p>
        </p:txBody>
      </p:sp>
      <p:sp>
        <p:nvSpPr>
          <p:cNvPr id="2" name="Text Placeholder 4">
            <a:extLst>
              <a:ext uri="{FF2B5EF4-FFF2-40B4-BE49-F238E27FC236}">
                <a16:creationId xmlns:a16="http://schemas.microsoft.com/office/drawing/2014/main" id="{427F4042-F006-754C-9C03-CCD7048C3FCF}"/>
              </a:ext>
            </a:extLst>
          </p:cNvPr>
          <p:cNvSpPr>
            <a:spLocks noGrp="1"/>
          </p:cNvSpPr>
          <p:nvPr>
            <p:ph type="body" sz="quarter" idx="10"/>
          </p:nvPr>
        </p:nvSpPr>
        <p:spPr>
          <a:xfrm>
            <a:off x="403419" y="2472276"/>
            <a:ext cx="5692582" cy="3679142"/>
          </a:xfrm>
          <a:prstGeom prst="rect">
            <a:avLst/>
          </a:prstGeom>
        </p:spPr>
        <p:txBody>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35FF3E8B-07D0-4788-05E3-73E252A4F13D}"/>
              </a:ext>
            </a:extLst>
          </p:cNvPr>
          <p:cNvSpPr>
            <a:spLocks noGrp="1"/>
          </p:cNvSpPr>
          <p:nvPr>
            <p:ph type="body" sz="quarter" idx="11" hasCustomPrompt="1"/>
          </p:nvPr>
        </p:nvSpPr>
        <p:spPr>
          <a:xfrm>
            <a:off x="403418" y="381211"/>
            <a:ext cx="10673886" cy="649716"/>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4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i="1">
                <a:solidFill>
                  <a:srgbClr val="002E6D"/>
                </a:solidFill>
                <a:latin typeface="Aptos ExtraBold" panose="020B0004020202020204" pitchFamily="34" charset="0"/>
              </a:rPr>
              <a:t>Click to add title</a:t>
            </a:r>
          </a:p>
          <a:p>
            <a:pPr lvl="0"/>
            <a:endParaRPr lang="en-US"/>
          </a:p>
        </p:txBody>
      </p:sp>
      <p:sp>
        <p:nvSpPr>
          <p:cNvPr id="4" name="Text Placeholder 19">
            <a:extLst>
              <a:ext uri="{FF2B5EF4-FFF2-40B4-BE49-F238E27FC236}">
                <a16:creationId xmlns:a16="http://schemas.microsoft.com/office/drawing/2014/main" id="{9E7DBD2F-FC9A-3FBF-E340-7AF5E7AB717B}"/>
              </a:ext>
            </a:extLst>
          </p:cNvPr>
          <p:cNvSpPr>
            <a:spLocks noGrp="1"/>
          </p:cNvSpPr>
          <p:nvPr>
            <p:ph type="body" sz="quarter" idx="18"/>
          </p:nvPr>
        </p:nvSpPr>
        <p:spPr>
          <a:xfrm>
            <a:off x="403226" y="1490664"/>
            <a:ext cx="5692582" cy="731520"/>
          </a:xfrm>
          <a:prstGeom prst="rect">
            <a:avLst/>
          </a:prstGeom>
        </p:spPr>
        <p:txBody>
          <a:bodyPr/>
          <a:lstStyle>
            <a:lvl1pPr>
              <a:buNone/>
              <a:defRPr sz="2400" b="1">
                <a:solidFill>
                  <a:srgbClr val="00A7E1"/>
                </a:solidFill>
                <a:latin typeface="Aptos" panose="020B0004020202020204" pitchFamily="34" charset="0"/>
              </a:defRPr>
            </a:lvl1pPr>
          </a:lstStyle>
          <a:p>
            <a:pPr lvl="0"/>
            <a:endParaRPr lang="en-US"/>
          </a:p>
        </p:txBody>
      </p:sp>
      <p:grpSp>
        <p:nvGrpSpPr>
          <p:cNvPr id="10" name="Group 9">
            <a:extLst>
              <a:ext uri="{FF2B5EF4-FFF2-40B4-BE49-F238E27FC236}">
                <a16:creationId xmlns:a16="http://schemas.microsoft.com/office/drawing/2014/main" id="{AB2D96F3-3A81-F326-03D4-D086519ACD39}"/>
              </a:ext>
            </a:extLst>
          </p:cNvPr>
          <p:cNvGrpSpPr/>
          <p:nvPr userDrawn="1"/>
        </p:nvGrpSpPr>
        <p:grpSpPr>
          <a:xfrm>
            <a:off x="309282" y="1222548"/>
            <a:ext cx="10877527" cy="4928261"/>
            <a:chOff x="309282" y="1212716"/>
            <a:chExt cx="10877527" cy="4928261"/>
          </a:xfrm>
        </p:grpSpPr>
        <p:cxnSp>
          <p:nvCxnSpPr>
            <p:cNvPr id="11" name="Straight Connector 10">
              <a:extLst>
                <a:ext uri="{FF2B5EF4-FFF2-40B4-BE49-F238E27FC236}">
                  <a16:creationId xmlns:a16="http://schemas.microsoft.com/office/drawing/2014/main" id="{28056E1C-95F5-C28C-3CAA-6C2746A1E1FC}"/>
                </a:ext>
              </a:extLst>
            </p:cNvPr>
            <p:cNvCxnSpPr>
              <a:cxnSpLocks/>
            </p:cNvCxnSpPr>
            <p:nvPr/>
          </p:nvCxnSpPr>
          <p:spPr>
            <a:xfrm>
              <a:off x="6165135" y="1363306"/>
              <a:ext cx="0" cy="4777671"/>
            </a:xfrm>
            <a:prstGeom prst="line">
              <a:avLst/>
            </a:prstGeom>
            <a:ln w="127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0A021D68-62B7-56B7-9F83-893A9A130F81}"/>
                </a:ext>
              </a:extLst>
            </p:cNvPr>
            <p:cNvCxnSpPr/>
            <p:nvPr/>
          </p:nvCxnSpPr>
          <p:spPr>
            <a:xfrm>
              <a:off x="309282" y="1212716"/>
              <a:ext cx="10877527" cy="0"/>
            </a:xfrm>
            <a:prstGeom prst="line">
              <a:avLst/>
            </a:prstGeom>
            <a:ln w="12700">
              <a:solidFill>
                <a:schemeClr val="bg2"/>
              </a:solidFill>
            </a:ln>
          </p:spPr>
          <p:style>
            <a:lnRef idx="2">
              <a:schemeClr val="accent1"/>
            </a:lnRef>
            <a:fillRef idx="0">
              <a:schemeClr val="accent1"/>
            </a:fillRef>
            <a:effectRef idx="1">
              <a:schemeClr val="accent1"/>
            </a:effectRef>
            <a:fontRef idx="minor">
              <a:schemeClr val="tx1"/>
            </a:fontRef>
          </p:style>
        </p:cxnSp>
      </p:grpSp>
      <p:sp>
        <p:nvSpPr>
          <p:cNvPr id="14" name="Content Placeholder 13">
            <a:extLst>
              <a:ext uri="{FF2B5EF4-FFF2-40B4-BE49-F238E27FC236}">
                <a16:creationId xmlns:a16="http://schemas.microsoft.com/office/drawing/2014/main" id="{BE6CAE69-2DF5-08E1-EC9E-23D0AF557073}"/>
              </a:ext>
            </a:extLst>
          </p:cNvPr>
          <p:cNvSpPr>
            <a:spLocks noGrp="1"/>
          </p:cNvSpPr>
          <p:nvPr>
            <p:ph sz="quarter" idx="19"/>
          </p:nvPr>
        </p:nvSpPr>
        <p:spPr>
          <a:xfrm>
            <a:off x="6400800" y="1490664"/>
            <a:ext cx="5387777" cy="466014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1258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 computer">
    <p:spTree>
      <p:nvGrpSpPr>
        <p:cNvPr id="1" name=""/>
        <p:cNvGrpSpPr/>
        <p:nvPr/>
      </p:nvGrpSpPr>
      <p:grpSpPr>
        <a:xfrm>
          <a:off x="0" y="0"/>
          <a:ext cx="0" cy="0"/>
          <a:chOff x="0" y="0"/>
          <a:chExt cx="0" cy="0"/>
        </a:xfrm>
      </p:grpSpPr>
      <p:pic>
        <p:nvPicPr>
          <p:cNvPr id="5" name="Picture 4" descr="A black background with a black square&#10;&#10;AI-generated content may be incorrect.">
            <a:extLst>
              <a:ext uri="{FF2B5EF4-FFF2-40B4-BE49-F238E27FC236}">
                <a16:creationId xmlns:a16="http://schemas.microsoft.com/office/drawing/2014/main" id="{DBF09A7B-9459-40B0-A8D3-85BA728E0BA6}"/>
              </a:ext>
            </a:extLst>
          </p:cNvPr>
          <p:cNvPicPr>
            <a:picLocks noChangeAspect="1"/>
          </p:cNvPicPr>
          <p:nvPr userDrawn="1"/>
        </p:nvPicPr>
        <p:blipFill>
          <a:blip r:embed="rId2"/>
          <a:stretch>
            <a:fillRect/>
          </a:stretch>
        </p:blipFill>
        <p:spPr>
          <a:xfrm>
            <a:off x="-1" y="0"/>
            <a:ext cx="12192000" cy="6858000"/>
          </a:xfrm>
          <a:prstGeom prst="rect">
            <a:avLst/>
          </a:prstGeom>
        </p:spPr>
      </p:pic>
      <p:sp>
        <p:nvSpPr>
          <p:cNvPr id="3" name="Footer Placeholder 11">
            <a:extLst>
              <a:ext uri="{FF2B5EF4-FFF2-40B4-BE49-F238E27FC236}">
                <a16:creationId xmlns:a16="http://schemas.microsoft.com/office/drawing/2014/main" id="{A310622C-96BC-F71B-AF61-A58F4F1E7828}"/>
              </a:ext>
            </a:extLst>
          </p:cNvPr>
          <p:cNvSpPr txBox="1">
            <a:spLocks/>
          </p:cNvSpPr>
          <p:nvPr userDrawn="1"/>
        </p:nvSpPr>
        <p:spPr>
          <a:xfrm>
            <a:off x="1251440" y="6401506"/>
            <a:ext cx="514936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rgbClr val="002E6D"/>
                </a:solidFill>
                <a:latin typeface="Aptos" panose="020B0004020202020204" pitchFamily="34" charset="0"/>
              </a:rPr>
              <a:t>Healthcare Financial Management Association</a:t>
            </a:r>
          </a:p>
        </p:txBody>
      </p:sp>
      <p:sp>
        <p:nvSpPr>
          <p:cNvPr id="2" name="Text Placeholder 4">
            <a:extLst>
              <a:ext uri="{FF2B5EF4-FFF2-40B4-BE49-F238E27FC236}">
                <a16:creationId xmlns:a16="http://schemas.microsoft.com/office/drawing/2014/main" id="{427F4042-F006-754C-9C03-CCD7048C3FCF}"/>
              </a:ext>
            </a:extLst>
          </p:cNvPr>
          <p:cNvSpPr>
            <a:spLocks noGrp="1"/>
          </p:cNvSpPr>
          <p:nvPr>
            <p:ph type="body" sz="quarter" idx="10"/>
          </p:nvPr>
        </p:nvSpPr>
        <p:spPr>
          <a:xfrm>
            <a:off x="403419" y="2439003"/>
            <a:ext cx="5692582" cy="3712415"/>
          </a:xfrm>
          <a:prstGeom prst="rect">
            <a:avLst/>
          </a:prstGeom>
        </p:spPr>
        <p:txBody>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19">
            <a:extLst>
              <a:ext uri="{FF2B5EF4-FFF2-40B4-BE49-F238E27FC236}">
                <a16:creationId xmlns:a16="http://schemas.microsoft.com/office/drawing/2014/main" id="{9E7DBD2F-FC9A-3FBF-E340-7AF5E7AB717B}"/>
              </a:ext>
            </a:extLst>
          </p:cNvPr>
          <p:cNvSpPr>
            <a:spLocks noGrp="1"/>
          </p:cNvSpPr>
          <p:nvPr>
            <p:ph type="body" sz="quarter" idx="18"/>
          </p:nvPr>
        </p:nvSpPr>
        <p:spPr>
          <a:xfrm>
            <a:off x="403226" y="1490664"/>
            <a:ext cx="5692582" cy="731520"/>
          </a:xfrm>
          <a:prstGeom prst="rect">
            <a:avLst/>
          </a:prstGeom>
        </p:spPr>
        <p:txBody>
          <a:bodyPr/>
          <a:lstStyle>
            <a:lvl1pPr>
              <a:buNone/>
              <a:defRPr sz="2400" b="1">
                <a:solidFill>
                  <a:srgbClr val="00A7E1"/>
                </a:solidFill>
                <a:latin typeface="Aptos" panose="020B0004020202020204" pitchFamily="34" charset="0"/>
              </a:defRPr>
            </a:lvl1pPr>
          </a:lstStyle>
          <a:p>
            <a:pPr lvl="0"/>
            <a:endParaRPr lang="en-US"/>
          </a:p>
        </p:txBody>
      </p:sp>
      <p:grpSp>
        <p:nvGrpSpPr>
          <p:cNvPr id="10" name="Group 9">
            <a:extLst>
              <a:ext uri="{FF2B5EF4-FFF2-40B4-BE49-F238E27FC236}">
                <a16:creationId xmlns:a16="http://schemas.microsoft.com/office/drawing/2014/main" id="{AB2D96F3-3A81-F326-03D4-D086519ACD39}"/>
              </a:ext>
            </a:extLst>
          </p:cNvPr>
          <p:cNvGrpSpPr/>
          <p:nvPr userDrawn="1"/>
        </p:nvGrpSpPr>
        <p:grpSpPr>
          <a:xfrm>
            <a:off x="309282" y="1222548"/>
            <a:ext cx="10877527" cy="4936686"/>
            <a:chOff x="309282" y="1212716"/>
            <a:chExt cx="10877527" cy="4936686"/>
          </a:xfrm>
        </p:grpSpPr>
        <p:cxnSp>
          <p:nvCxnSpPr>
            <p:cNvPr id="11" name="Straight Connector 10">
              <a:extLst>
                <a:ext uri="{FF2B5EF4-FFF2-40B4-BE49-F238E27FC236}">
                  <a16:creationId xmlns:a16="http://schemas.microsoft.com/office/drawing/2014/main" id="{28056E1C-95F5-C28C-3CAA-6C2746A1E1FC}"/>
                </a:ext>
              </a:extLst>
            </p:cNvPr>
            <p:cNvCxnSpPr>
              <a:cxnSpLocks/>
            </p:cNvCxnSpPr>
            <p:nvPr/>
          </p:nvCxnSpPr>
          <p:spPr>
            <a:xfrm>
              <a:off x="6165135" y="1371731"/>
              <a:ext cx="0" cy="4777671"/>
            </a:xfrm>
            <a:prstGeom prst="line">
              <a:avLst/>
            </a:prstGeom>
            <a:ln w="127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0A021D68-62B7-56B7-9F83-893A9A130F81}"/>
                </a:ext>
              </a:extLst>
            </p:cNvPr>
            <p:cNvCxnSpPr/>
            <p:nvPr/>
          </p:nvCxnSpPr>
          <p:spPr>
            <a:xfrm>
              <a:off x="309282" y="1212716"/>
              <a:ext cx="10877527" cy="0"/>
            </a:xfrm>
            <a:prstGeom prst="line">
              <a:avLst/>
            </a:prstGeom>
            <a:ln w="12700">
              <a:solidFill>
                <a:schemeClr val="bg2"/>
              </a:solidFill>
            </a:ln>
          </p:spPr>
          <p:style>
            <a:lnRef idx="2">
              <a:schemeClr val="accent1"/>
            </a:lnRef>
            <a:fillRef idx="0">
              <a:schemeClr val="accent1"/>
            </a:fillRef>
            <a:effectRef idx="1">
              <a:schemeClr val="accent1"/>
            </a:effectRef>
            <a:fontRef idx="minor">
              <a:schemeClr val="tx1"/>
            </a:fontRef>
          </p:style>
        </p:cxnSp>
      </p:grpSp>
      <p:pic>
        <p:nvPicPr>
          <p:cNvPr id="6" name="Picture 5">
            <a:extLst>
              <a:ext uri="{FF2B5EF4-FFF2-40B4-BE49-F238E27FC236}">
                <a16:creationId xmlns:a16="http://schemas.microsoft.com/office/drawing/2014/main" id="{291BF37C-9803-E4BB-C294-486637AF0DAE}"/>
              </a:ext>
            </a:extLst>
          </p:cNvPr>
          <p:cNvPicPr>
            <a:picLocks noChangeAspect="1"/>
          </p:cNvPicPr>
          <p:nvPr userDrawn="1"/>
        </p:nvPicPr>
        <p:blipFill>
          <a:blip r:embed="rId3">
            <a:extLst>
              <a:ext uri="{28A0092B-C50C-407E-A947-70E740481C1C}">
                <a14:useLocalDpi xmlns:a14="http://schemas.microsoft.com/office/drawing/2010/main"/>
              </a:ext>
            </a:extLst>
          </a:blip>
          <a:srcRect l="6685" t="10374" r="5615" b="5984"/>
          <a:stretch>
            <a:fillRect/>
          </a:stretch>
        </p:blipFill>
        <p:spPr>
          <a:xfrm>
            <a:off x="5632863" y="1803086"/>
            <a:ext cx="6816438" cy="4500748"/>
          </a:xfrm>
          <a:prstGeom prst="rect">
            <a:avLst/>
          </a:prstGeom>
        </p:spPr>
      </p:pic>
      <p:sp>
        <p:nvSpPr>
          <p:cNvPr id="7" name="Picture Placeholder 4">
            <a:extLst>
              <a:ext uri="{FF2B5EF4-FFF2-40B4-BE49-F238E27FC236}">
                <a16:creationId xmlns:a16="http://schemas.microsoft.com/office/drawing/2014/main" id="{80EE3E39-F05A-E4CD-5572-809A5B79588F}"/>
              </a:ext>
            </a:extLst>
          </p:cNvPr>
          <p:cNvSpPr>
            <a:spLocks noGrp="1"/>
          </p:cNvSpPr>
          <p:nvPr>
            <p:ph type="pic" sz="quarter" idx="14"/>
          </p:nvPr>
        </p:nvSpPr>
        <p:spPr>
          <a:xfrm>
            <a:off x="6700982" y="2182923"/>
            <a:ext cx="4584536" cy="2819400"/>
          </a:xfrm>
          <a:prstGeom prst="rect">
            <a:avLst/>
          </a:prstGeom>
          <a:noFill/>
          <a:ln>
            <a:noFill/>
          </a:ln>
        </p:spPr>
        <p:txBody>
          <a:bodyPr wrap="square" anchor="ctr">
            <a:noAutofit/>
          </a:bodyPr>
          <a:lstStyle>
            <a:lvl1pPr algn="ctr">
              <a:defRPr sz="1800">
                <a:solidFill>
                  <a:schemeClr val="accent1"/>
                </a:solidFill>
                <a:latin typeface="+mj-lt"/>
              </a:defRPr>
            </a:lvl1pPr>
          </a:lstStyle>
          <a:p>
            <a:r>
              <a:rPr lang="en-US"/>
              <a:t>Click icon to add picture</a:t>
            </a:r>
          </a:p>
        </p:txBody>
      </p:sp>
      <p:sp>
        <p:nvSpPr>
          <p:cNvPr id="9" name="Text Placeholder 7">
            <a:extLst>
              <a:ext uri="{FF2B5EF4-FFF2-40B4-BE49-F238E27FC236}">
                <a16:creationId xmlns:a16="http://schemas.microsoft.com/office/drawing/2014/main" id="{2BDF9F96-1A34-B0D2-E58A-E475704B2EE0}"/>
              </a:ext>
            </a:extLst>
          </p:cNvPr>
          <p:cNvSpPr>
            <a:spLocks noGrp="1"/>
          </p:cNvSpPr>
          <p:nvPr>
            <p:ph type="body" sz="quarter" idx="11" hasCustomPrompt="1"/>
          </p:nvPr>
        </p:nvSpPr>
        <p:spPr>
          <a:xfrm>
            <a:off x="403418" y="381211"/>
            <a:ext cx="10673886" cy="649716"/>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4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i="1">
                <a:solidFill>
                  <a:srgbClr val="002E6D"/>
                </a:solidFill>
                <a:latin typeface="Aptos ExtraBold" panose="020B0004020202020204" pitchFamily="34" charset="0"/>
              </a:rPr>
              <a:t>Click to add title</a:t>
            </a:r>
          </a:p>
          <a:p>
            <a:pPr lvl="0"/>
            <a:endParaRPr lang="en-US"/>
          </a:p>
        </p:txBody>
      </p:sp>
    </p:spTree>
    <p:extLst>
      <p:ext uri="{BB962C8B-B14F-4D97-AF65-F5344CB8AC3E}">
        <p14:creationId xmlns:p14="http://schemas.microsoft.com/office/powerpoint/2010/main" val="6928892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 smart phone">
    <p:spTree>
      <p:nvGrpSpPr>
        <p:cNvPr id="1" name=""/>
        <p:cNvGrpSpPr/>
        <p:nvPr/>
      </p:nvGrpSpPr>
      <p:grpSpPr>
        <a:xfrm>
          <a:off x="0" y="0"/>
          <a:ext cx="0" cy="0"/>
          <a:chOff x="0" y="0"/>
          <a:chExt cx="0" cy="0"/>
        </a:xfrm>
      </p:grpSpPr>
      <p:pic>
        <p:nvPicPr>
          <p:cNvPr id="5" name="Picture 4" descr="A black background with a black square&#10;&#10;AI-generated content may be incorrect.">
            <a:extLst>
              <a:ext uri="{FF2B5EF4-FFF2-40B4-BE49-F238E27FC236}">
                <a16:creationId xmlns:a16="http://schemas.microsoft.com/office/drawing/2014/main" id="{DBF09A7B-9459-40B0-A8D3-85BA728E0BA6}"/>
              </a:ext>
            </a:extLst>
          </p:cNvPr>
          <p:cNvPicPr>
            <a:picLocks noChangeAspect="1"/>
          </p:cNvPicPr>
          <p:nvPr userDrawn="1"/>
        </p:nvPicPr>
        <p:blipFill>
          <a:blip r:embed="rId2"/>
          <a:stretch>
            <a:fillRect/>
          </a:stretch>
        </p:blipFill>
        <p:spPr>
          <a:xfrm>
            <a:off x="-214" y="0"/>
            <a:ext cx="12192214" cy="6858120"/>
          </a:xfrm>
          <a:prstGeom prst="rect">
            <a:avLst/>
          </a:prstGeom>
        </p:spPr>
      </p:pic>
      <p:grpSp>
        <p:nvGrpSpPr>
          <p:cNvPr id="16" name="Group 15">
            <a:extLst>
              <a:ext uri="{FF2B5EF4-FFF2-40B4-BE49-F238E27FC236}">
                <a16:creationId xmlns:a16="http://schemas.microsoft.com/office/drawing/2014/main" id="{1814A7B5-A302-2BD5-E2D2-D542FCCC133E}"/>
              </a:ext>
            </a:extLst>
          </p:cNvPr>
          <p:cNvGrpSpPr/>
          <p:nvPr userDrawn="1"/>
        </p:nvGrpSpPr>
        <p:grpSpPr>
          <a:xfrm>
            <a:off x="309282" y="1222548"/>
            <a:ext cx="10971662" cy="4928261"/>
            <a:chOff x="309282" y="1222548"/>
            <a:chExt cx="10971662" cy="4928261"/>
          </a:xfrm>
        </p:grpSpPr>
        <p:cxnSp>
          <p:nvCxnSpPr>
            <p:cNvPr id="11" name="Straight Connector 10">
              <a:extLst>
                <a:ext uri="{FF2B5EF4-FFF2-40B4-BE49-F238E27FC236}">
                  <a16:creationId xmlns:a16="http://schemas.microsoft.com/office/drawing/2014/main" id="{28056E1C-95F5-C28C-3CAA-6C2746A1E1FC}"/>
                </a:ext>
              </a:extLst>
            </p:cNvPr>
            <p:cNvCxnSpPr>
              <a:cxnSpLocks/>
            </p:cNvCxnSpPr>
            <p:nvPr/>
          </p:nvCxnSpPr>
          <p:spPr>
            <a:xfrm>
              <a:off x="6165135" y="1373138"/>
              <a:ext cx="0" cy="4777671"/>
            </a:xfrm>
            <a:prstGeom prst="line">
              <a:avLst/>
            </a:prstGeom>
            <a:ln w="127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0A021D68-62B7-56B7-9F83-893A9A130F81}"/>
                </a:ext>
              </a:extLst>
            </p:cNvPr>
            <p:cNvCxnSpPr>
              <a:cxnSpLocks/>
            </p:cNvCxnSpPr>
            <p:nvPr/>
          </p:nvCxnSpPr>
          <p:spPr>
            <a:xfrm>
              <a:off x="309282" y="1222548"/>
              <a:ext cx="7754063" cy="0"/>
            </a:xfrm>
            <a:prstGeom prst="line">
              <a:avLst/>
            </a:prstGeom>
            <a:ln w="127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113943D1-6FBF-1D70-A617-AB4537B13F75}"/>
                </a:ext>
              </a:extLst>
            </p:cNvPr>
            <p:cNvCxnSpPr>
              <a:cxnSpLocks/>
            </p:cNvCxnSpPr>
            <p:nvPr userDrawn="1"/>
          </p:nvCxnSpPr>
          <p:spPr>
            <a:xfrm>
              <a:off x="10075333" y="1222548"/>
              <a:ext cx="1205611" cy="0"/>
            </a:xfrm>
            <a:prstGeom prst="line">
              <a:avLst/>
            </a:prstGeom>
            <a:ln w="12700">
              <a:solidFill>
                <a:schemeClr val="bg2"/>
              </a:solidFill>
            </a:ln>
          </p:spPr>
          <p:style>
            <a:lnRef idx="2">
              <a:schemeClr val="accent1"/>
            </a:lnRef>
            <a:fillRef idx="0">
              <a:schemeClr val="accent1"/>
            </a:fillRef>
            <a:effectRef idx="1">
              <a:schemeClr val="accent1"/>
            </a:effectRef>
            <a:fontRef idx="minor">
              <a:schemeClr val="tx1"/>
            </a:fontRef>
          </p:style>
        </p:cxnSp>
      </p:grpSp>
      <p:sp>
        <p:nvSpPr>
          <p:cNvPr id="3" name="Footer Placeholder 11">
            <a:extLst>
              <a:ext uri="{FF2B5EF4-FFF2-40B4-BE49-F238E27FC236}">
                <a16:creationId xmlns:a16="http://schemas.microsoft.com/office/drawing/2014/main" id="{A310622C-96BC-F71B-AF61-A58F4F1E7828}"/>
              </a:ext>
            </a:extLst>
          </p:cNvPr>
          <p:cNvSpPr txBox="1">
            <a:spLocks/>
          </p:cNvSpPr>
          <p:nvPr userDrawn="1"/>
        </p:nvSpPr>
        <p:spPr>
          <a:xfrm>
            <a:off x="1251440" y="6401506"/>
            <a:ext cx="514936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rgbClr val="002E6D"/>
                </a:solidFill>
                <a:latin typeface="Aptos" panose="020B0004020202020204" pitchFamily="34" charset="0"/>
              </a:rPr>
              <a:t>Healthcare Financial Management Association</a:t>
            </a:r>
          </a:p>
        </p:txBody>
      </p:sp>
      <p:sp>
        <p:nvSpPr>
          <p:cNvPr id="2" name="Text Placeholder 4">
            <a:extLst>
              <a:ext uri="{FF2B5EF4-FFF2-40B4-BE49-F238E27FC236}">
                <a16:creationId xmlns:a16="http://schemas.microsoft.com/office/drawing/2014/main" id="{427F4042-F006-754C-9C03-CCD7048C3FCF}"/>
              </a:ext>
            </a:extLst>
          </p:cNvPr>
          <p:cNvSpPr>
            <a:spLocks noGrp="1"/>
          </p:cNvSpPr>
          <p:nvPr>
            <p:ph type="body" sz="quarter" idx="10"/>
          </p:nvPr>
        </p:nvSpPr>
        <p:spPr>
          <a:xfrm>
            <a:off x="403419" y="2490299"/>
            <a:ext cx="5692582" cy="3661119"/>
          </a:xfrm>
          <a:prstGeom prst="rect">
            <a:avLst/>
          </a:prstGeom>
        </p:spPr>
        <p:txBody>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35FF3E8B-07D0-4788-05E3-73E252A4F13D}"/>
              </a:ext>
            </a:extLst>
          </p:cNvPr>
          <p:cNvSpPr>
            <a:spLocks noGrp="1"/>
          </p:cNvSpPr>
          <p:nvPr>
            <p:ph type="body" sz="quarter" idx="11" hasCustomPrompt="1"/>
          </p:nvPr>
        </p:nvSpPr>
        <p:spPr>
          <a:xfrm>
            <a:off x="403227" y="381211"/>
            <a:ext cx="10877718" cy="56444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4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i="1">
                <a:solidFill>
                  <a:srgbClr val="002E6D"/>
                </a:solidFill>
                <a:latin typeface="Aptos ExtraBold" panose="020B0004020202020204" pitchFamily="34" charset="0"/>
              </a:rPr>
              <a:t>Click to add title</a:t>
            </a:r>
          </a:p>
          <a:p>
            <a:pPr lvl="0"/>
            <a:endParaRPr lang="en-US"/>
          </a:p>
        </p:txBody>
      </p:sp>
      <p:sp>
        <p:nvSpPr>
          <p:cNvPr id="4" name="Text Placeholder 19">
            <a:extLst>
              <a:ext uri="{FF2B5EF4-FFF2-40B4-BE49-F238E27FC236}">
                <a16:creationId xmlns:a16="http://schemas.microsoft.com/office/drawing/2014/main" id="{9E7DBD2F-FC9A-3FBF-E340-7AF5E7AB717B}"/>
              </a:ext>
            </a:extLst>
          </p:cNvPr>
          <p:cNvSpPr>
            <a:spLocks noGrp="1"/>
          </p:cNvSpPr>
          <p:nvPr>
            <p:ph type="body" sz="quarter" idx="18"/>
          </p:nvPr>
        </p:nvSpPr>
        <p:spPr>
          <a:xfrm>
            <a:off x="403226" y="1490664"/>
            <a:ext cx="5692582" cy="731520"/>
          </a:xfrm>
          <a:prstGeom prst="rect">
            <a:avLst/>
          </a:prstGeom>
        </p:spPr>
        <p:txBody>
          <a:bodyPr/>
          <a:lstStyle>
            <a:lvl1pPr>
              <a:buNone/>
              <a:defRPr sz="2400" b="1">
                <a:solidFill>
                  <a:srgbClr val="00A7E1"/>
                </a:solidFill>
                <a:latin typeface="Aptos" panose="020B0004020202020204" pitchFamily="34" charset="0"/>
              </a:defRPr>
            </a:lvl1pPr>
          </a:lstStyle>
          <a:p>
            <a:pPr lvl="0"/>
            <a:endParaRPr lang="en-US"/>
          </a:p>
        </p:txBody>
      </p:sp>
      <p:pic>
        <p:nvPicPr>
          <p:cNvPr id="7" name="Picture 6">
            <a:extLst>
              <a:ext uri="{FF2B5EF4-FFF2-40B4-BE49-F238E27FC236}">
                <a16:creationId xmlns:a16="http://schemas.microsoft.com/office/drawing/2014/main" id="{4E41959B-0529-142A-CE68-C3F77125744A}"/>
              </a:ext>
            </a:extLst>
          </p:cNvPr>
          <p:cNvPicPr>
            <a:picLocks noChangeAspect="1"/>
          </p:cNvPicPr>
          <p:nvPr userDrawn="1"/>
        </p:nvPicPr>
        <p:blipFill>
          <a:blip r:embed="rId3">
            <a:extLst>
              <a:ext uri="{28A0092B-C50C-407E-A947-70E740481C1C}">
                <a14:useLocalDpi xmlns:a14="http://schemas.microsoft.com/office/drawing/2010/main"/>
              </a:ext>
            </a:extLst>
          </a:blip>
          <a:srcRect b="6465"/>
          <a:stretch>
            <a:fillRect/>
          </a:stretch>
        </p:blipFill>
        <p:spPr>
          <a:xfrm>
            <a:off x="6909195" y="443346"/>
            <a:ext cx="5036101" cy="6414654"/>
          </a:xfrm>
          <a:prstGeom prst="rect">
            <a:avLst/>
          </a:prstGeom>
        </p:spPr>
      </p:pic>
      <p:sp>
        <p:nvSpPr>
          <p:cNvPr id="9" name="Picture Placeholder 4">
            <a:extLst>
              <a:ext uri="{FF2B5EF4-FFF2-40B4-BE49-F238E27FC236}">
                <a16:creationId xmlns:a16="http://schemas.microsoft.com/office/drawing/2014/main" id="{AFC99F95-F3B7-9D78-B88D-6BFB0B82C554}"/>
              </a:ext>
            </a:extLst>
          </p:cNvPr>
          <p:cNvSpPr>
            <a:spLocks noGrp="1"/>
          </p:cNvSpPr>
          <p:nvPr>
            <p:ph type="pic" sz="quarter" idx="14"/>
          </p:nvPr>
        </p:nvSpPr>
        <p:spPr>
          <a:xfrm>
            <a:off x="8063345" y="1108364"/>
            <a:ext cx="2011988" cy="4279515"/>
          </a:xfrm>
          <a:prstGeom prst="roundRect">
            <a:avLst/>
          </a:prstGeom>
          <a:noFill/>
          <a:ln>
            <a:noFill/>
          </a:ln>
        </p:spPr>
        <p:txBody>
          <a:bodyPr wrap="square" anchor="ctr">
            <a:noAutofit/>
          </a:bodyPr>
          <a:lstStyle>
            <a:lvl1pPr algn="ctr">
              <a:defRPr sz="1800">
                <a:solidFill>
                  <a:schemeClr val="accent1"/>
                </a:solidFill>
                <a:latin typeface="+mj-lt"/>
              </a:defRPr>
            </a:lvl1pPr>
          </a:lstStyle>
          <a:p>
            <a:r>
              <a:rPr lang="en-US"/>
              <a:t>Click icon to add picture</a:t>
            </a:r>
          </a:p>
        </p:txBody>
      </p:sp>
    </p:spTree>
    <p:extLst>
      <p:ext uri="{BB962C8B-B14F-4D97-AF65-F5344CB8AC3E}">
        <p14:creationId xmlns:p14="http://schemas.microsoft.com/office/powerpoint/2010/main" val="157584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C Agenda Dark Blue">
    <p:spTree>
      <p:nvGrpSpPr>
        <p:cNvPr id="1" name=""/>
        <p:cNvGrpSpPr/>
        <p:nvPr/>
      </p:nvGrpSpPr>
      <p:grpSpPr>
        <a:xfrm>
          <a:off x="0" y="0"/>
          <a:ext cx="0" cy="0"/>
          <a:chOff x="0" y="0"/>
          <a:chExt cx="0" cy="0"/>
        </a:xfrm>
      </p:grpSpPr>
      <p:pic>
        <p:nvPicPr>
          <p:cNvPr id="5" name="Picture 4" descr="A collage of people in a circle&#10;&#10;AI-generated content may be incorrect.">
            <a:extLst>
              <a:ext uri="{FF2B5EF4-FFF2-40B4-BE49-F238E27FC236}">
                <a16:creationId xmlns:a16="http://schemas.microsoft.com/office/drawing/2014/main" id="{BD3D45BA-A090-68D1-5DE5-C24BE0C1A0B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Footer Placeholder 11">
            <a:extLst>
              <a:ext uri="{FF2B5EF4-FFF2-40B4-BE49-F238E27FC236}">
                <a16:creationId xmlns:a16="http://schemas.microsoft.com/office/drawing/2014/main" id="{BEC52079-F24A-A042-B7ED-E3CC1997A79A}"/>
              </a:ext>
            </a:extLst>
          </p:cNvPr>
          <p:cNvSpPr txBox="1">
            <a:spLocks/>
          </p:cNvSpPr>
          <p:nvPr userDrawn="1"/>
        </p:nvSpPr>
        <p:spPr>
          <a:xfrm>
            <a:off x="1251441"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Healthcare Financial Management Association</a:t>
            </a:r>
          </a:p>
        </p:txBody>
      </p:sp>
      <p:sp>
        <p:nvSpPr>
          <p:cNvPr id="4" name="Slide Number">
            <a:extLst>
              <a:ext uri="{FF2B5EF4-FFF2-40B4-BE49-F238E27FC236}">
                <a16:creationId xmlns:a16="http://schemas.microsoft.com/office/drawing/2014/main" id="{8084AF1D-6F7C-3A48-9429-528E32B37B7D}"/>
              </a:ext>
            </a:extLst>
          </p:cNvPr>
          <p:cNvSpPr txBox="1">
            <a:spLocks/>
          </p:cNvSpPr>
          <p:nvPr userDrawn="1"/>
        </p:nvSpPr>
        <p:spPr>
          <a:xfrm>
            <a:off x="4454454" y="6435463"/>
            <a:ext cx="1803926" cy="230379"/>
          </a:xfrm>
          <a:prstGeom prst="rect">
            <a:avLst/>
          </a:prstGeom>
        </p:spPr>
        <p:txBody>
          <a:bodyPr/>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0" i="0" u="none" strike="noStrike" kern="1200">
                <a:solidFill>
                  <a:schemeClr val="bg1"/>
                </a:solidFill>
                <a:effectLst/>
                <a:latin typeface="+mn-lt"/>
                <a:ea typeface="+mn-ea"/>
                <a:cs typeface="+mn-cs"/>
              </a:rPr>
              <a:t>© </a:t>
            </a:r>
            <a:r>
              <a:rPr lang="en-US" sz="1000">
                <a:solidFill>
                  <a:schemeClr val="bg1"/>
                </a:solidFill>
              </a:rPr>
              <a:t>2026</a:t>
            </a:r>
            <a:r>
              <a:rPr lang="en-US" sz="1000" b="0" i="0" u="none" strike="noStrike" kern="1200">
                <a:solidFill>
                  <a:schemeClr val="bg1"/>
                </a:solidFill>
                <a:effectLst/>
                <a:latin typeface="+mn-lt"/>
                <a:ea typeface="+mn-ea"/>
                <a:cs typeface="+mn-cs"/>
              </a:rPr>
              <a:t> </a:t>
            </a:r>
            <a:r>
              <a:rPr lang="en-US" sz="1000" b="0" i="0" u="none" strike="noStrike" kern="1200">
                <a:solidFill>
                  <a:schemeClr val="accent1"/>
                </a:solidFill>
                <a:effectLst/>
                <a:latin typeface="+mn-lt"/>
                <a:ea typeface="+mn-ea"/>
                <a:cs typeface="+mn-cs"/>
              </a:rPr>
              <a:t>//</a:t>
            </a:r>
            <a:r>
              <a:rPr lang="en-US" sz="1000">
                <a:solidFill>
                  <a:schemeClr val="bg1"/>
                </a:solidFill>
              </a:rPr>
              <a:t> </a:t>
            </a:r>
            <a:fld id="{86CB4B4D-7CA3-9044-876B-883B54F8677D}" type="slidenum">
              <a:rPr lang="en-US" sz="1000" smtClean="0">
                <a:solidFill>
                  <a:schemeClr val="bg1"/>
                </a:solidFill>
              </a:rPr>
              <a:pPr/>
              <a:t>‹#›</a:t>
            </a:fld>
            <a:r>
              <a:rPr lang="en-US" sz="1000">
                <a:solidFill>
                  <a:schemeClr val="bg1"/>
                </a:solidFill>
              </a:rPr>
              <a:t> </a:t>
            </a:r>
          </a:p>
        </p:txBody>
      </p:sp>
      <p:sp>
        <p:nvSpPr>
          <p:cNvPr id="7" name="Text Placeholder 7">
            <a:extLst>
              <a:ext uri="{FF2B5EF4-FFF2-40B4-BE49-F238E27FC236}">
                <a16:creationId xmlns:a16="http://schemas.microsoft.com/office/drawing/2014/main" id="{A22B445F-38CA-9FBE-3E00-8701ECE39F73}"/>
              </a:ext>
            </a:extLst>
          </p:cNvPr>
          <p:cNvSpPr>
            <a:spLocks noGrp="1"/>
          </p:cNvSpPr>
          <p:nvPr>
            <p:ph type="body" sz="quarter" idx="11" hasCustomPrompt="1"/>
          </p:nvPr>
        </p:nvSpPr>
        <p:spPr>
          <a:xfrm>
            <a:off x="403227" y="995165"/>
            <a:ext cx="6141264" cy="917294"/>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400">
                <a:solidFill>
                  <a:schemeClr val="bg1"/>
                </a:solidFill>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i="1">
                <a:solidFill>
                  <a:srgbClr val="002E6D"/>
                </a:solidFill>
                <a:latin typeface="Aptos ExtraBold" panose="020B0004020202020204" pitchFamily="34" charset="0"/>
              </a:rPr>
              <a:t>Click to add title</a:t>
            </a:r>
          </a:p>
          <a:p>
            <a:pPr lvl="0"/>
            <a:endParaRPr lang="en-US"/>
          </a:p>
        </p:txBody>
      </p:sp>
      <p:sp>
        <p:nvSpPr>
          <p:cNvPr id="8" name="Text Placeholder 19">
            <a:extLst>
              <a:ext uri="{FF2B5EF4-FFF2-40B4-BE49-F238E27FC236}">
                <a16:creationId xmlns:a16="http://schemas.microsoft.com/office/drawing/2014/main" id="{C37B0BED-1735-2F11-106A-C3DA575D2B59}"/>
              </a:ext>
            </a:extLst>
          </p:cNvPr>
          <p:cNvSpPr>
            <a:spLocks noGrp="1"/>
          </p:cNvSpPr>
          <p:nvPr>
            <p:ph type="body" sz="quarter" idx="18"/>
          </p:nvPr>
        </p:nvSpPr>
        <p:spPr>
          <a:xfrm>
            <a:off x="403226" y="2104617"/>
            <a:ext cx="6141265" cy="3917359"/>
          </a:xfrm>
          <a:prstGeom prst="rect">
            <a:avLst/>
          </a:prstGeom>
        </p:spPr>
        <p:txBody>
          <a:bodyPr/>
          <a:lstStyle>
            <a:lvl1pPr>
              <a:buNone/>
              <a:defRPr sz="3600" b="1">
                <a:solidFill>
                  <a:schemeClr val="tx2"/>
                </a:solidFill>
                <a:latin typeface="Aptos" panose="020B0004020202020204" pitchFamily="34" charset="0"/>
              </a:defRPr>
            </a:lvl1pPr>
          </a:lstStyle>
          <a:p>
            <a:pPr lvl="0"/>
            <a:endParaRPr lang="en-US"/>
          </a:p>
        </p:txBody>
      </p:sp>
    </p:spTree>
    <p:extLst>
      <p:ext uri="{BB962C8B-B14F-4D97-AF65-F5344CB8AC3E}">
        <p14:creationId xmlns:p14="http://schemas.microsoft.com/office/powerpoint/2010/main" val="30973646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featuring 3 callouts Option (A)">
    <p:spTree>
      <p:nvGrpSpPr>
        <p:cNvPr id="1" name=""/>
        <p:cNvGrpSpPr/>
        <p:nvPr/>
      </p:nvGrpSpPr>
      <p:grpSpPr>
        <a:xfrm>
          <a:off x="0" y="0"/>
          <a:ext cx="0" cy="0"/>
          <a:chOff x="0" y="0"/>
          <a:chExt cx="0" cy="0"/>
        </a:xfrm>
      </p:grpSpPr>
      <p:pic>
        <p:nvPicPr>
          <p:cNvPr id="14" name="Picture 13" descr="A blue lines on a black background&#10;&#10;AI-generated content may be incorrect.">
            <a:extLst>
              <a:ext uri="{FF2B5EF4-FFF2-40B4-BE49-F238E27FC236}">
                <a16:creationId xmlns:a16="http://schemas.microsoft.com/office/drawing/2014/main" id="{AAD88493-A386-4232-DFB1-AD82617B9303}"/>
              </a:ext>
            </a:extLst>
          </p:cNvPr>
          <p:cNvPicPr>
            <a:picLocks noChangeAspect="1"/>
          </p:cNvPicPr>
          <p:nvPr userDrawn="1"/>
        </p:nvPicPr>
        <p:blipFill>
          <a:blip r:embed="rId2"/>
          <a:srcRect b="79526"/>
          <a:stretch>
            <a:fillRect/>
          </a:stretch>
        </p:blipFill>
        <p:spPr>
          <a:xfrm>
            <a:off x="0" y="0"/>
            <a:ext cx="12192000" cy="1404144"/>
          </a:xfrm>
          <a:prstGeom prst="rect">
            <a:avLst/>
          </a:prstGeom>
        </p:spPr>
      </p:pic>
      <p:sp>
        <p:nvSpPr>
          <p:cNvPr id="2" name="Footer Placeholder 11">
            <a:extLst>
              <a:ext uri="{FF2B5EF4-FFF2-40B4-BE49-F238E27FC236}">
                <a16:creationId xmlns:a16="http://schemas.microsoft.com/office/drawing/2014/main" id="{E8EA513B-AA95-003A-4BF1-85D7B36E8279}"/>
              </a:ext>
            </a:extLst>
          </p:cNvPr>
          <p:cNvSpPr txBox="1">
            <a:spLocks/>
          </p:cNvSpPr>
          <p:nvPr userDrawn="1"/>
        </p:nvSpPr>
        <p:spPr>
          <a:xfrm>
            <a:off x="1251440" y="6397870"/>
            <a:ext cx="501604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rgbClr val="002E6D"/>
                </a:solidFill>
                <a:latin typeface="Aptos" panose="020B0004020202020204" pitchFamily="34" charset="0"/>
              </a:rPr>
              <a:t>Healthcare Financial Management Association</a:t>
            </a:r>
          </a:p>
        </p:txBody>
      </p:sp>
      <p:sp>
        <p:nvSpPr>
          <p:cNvPr id="4" name="Text Placeholder 7">
            <a:extLst>
              <a:ext uri="{FF2B5EF4-FFF2-40B4-BE49-F238E27FC236}">
                <a16:creationId xmlns:a16="http://schemas.microsoft.com/office/drawing/2014/main" id="{A7929C8F-FD38-3F9B-4D63-FE143BDAC4A8}"/>
              </a:ext>
            </a:extLst>
          </p:cNvPr>
          <p:cNvSpPr>
            <a:spLocks noGrp="1"/>
          </p:cNvSpPr>
          <p:nvPr>
            <p:ph type="body" sz="quarter" idx="11" hasCustomPrompt="1"/>
          </p:nvPr>
        </p:nvSpPr>
        <p:spPr>
          <a:xfrm>
            <a:off x="403417" y="480219"/>
            <a:ext cx="11385357" cy="923925"/>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4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i="1">
                <a:solidFill>
                  <a:srgbClr val="002E6D"/>
                </a:solidFill>
                <a:latin typeface="Aptos ExtraBold" panose="020B0004020202020204" pitchFamily="34" charset="0"/>
              </a:rPr>
              <a:t>Click to add title</a:t>
            </a:r>
          </a:p>
          <a:p>
            <a:pPr lvl="0"/>
            <a:endParaRPr lang="en-US"/>
          </a:p>
        </p:txBody>
      </p:sp>
      <p:sp>
        <p:nvSpPr>
          <p:cNvPr id="6" name="Text Placeholder 5">
            <a:extLst>
              <a:ext uri="{FF2B5EF4-FFF2-40B4-BE49-F238E27FC236}">
                <a16:creationId xmlns:a16="http://schemas.microsoft.com/office/drawing/2014/main" id="{42F1F74E-8E29-EF63-0A0F-440ABF199C9B}"/>
              </a:ext>
            </a:extLst>
          </p:cNvPr>
          <p:cNvSpPr>
            <a:spLocks noGrp="1"/>
          </p:cNvSpPr>
          <p:nvPr>
            <p:ph type="body" sz="quarter" idx="12" hasCustomPrompt="1"/>
          </p:nvPr>
        </p:nvSpPr>
        <p:spPr>
          <a:xfrm>
            <a:off x="1549887" y="2225544"/>
            <a:ext cx="1781175" cy="2060614"/>
          </a:xfrm>
          <a:prstGeom prst="rect">
            <a:avLst/>
          </a:prstGeom>
        </p:spPr>
        <p:txBody>
          <a:bodyPr anchor="ctr"/>
          <a:lstStyle>
            <a:lvl1pPr algn="ctr">
              <a:buNone/>
              <a:defRPr b="1" i="1">
                <a:solidFill>
                  <a:srgbClr val="002E6D"/>
                </a:solidFill>
                <a:latin typeface="Aptos" panose="020B0004020202020204" pitchFamily="34" charset="0"/>
              </a:defRPr>
            </a:lvl1pPr>
          </a:lstStyle>
          <a:p>
            <a:pPr lvl="0"/>
            <a:r>
              <a:rPr lang="en-US"/>
              <a:t>Design</a:t>
            </a:r>
          </a:p>
        </p:txBody>
      </p:sp>
      <p:sp>
        <p:nvSpPr>
          <p:cNvPr id="7" name="Text Placeholder 5">
            <a:extLst>
              <a:ext uri="{FF2B5EF4-FFF2-40B4-BE49-F238E27FC236}">
                <a16:creationId xmlns:a16="http://schemas.microsoft.com/office/drawing/2014/main" id="{811D9892-62F4-691A-FEB8-C311065B8ED5}"/>
              </a:ext>
            </a:extLst>
          </p:cNvPr>
          <p:cNvSpPr>
            <a:spLocks noGrp="1"/>
          </p:cNvSpPr>
          <p:nvPr>
            <p:ph type="body" sz="quarter" idx="13" hasCustomPrompt="1"/>
          </p:nvPr>
        </p:nvSpPr>
        <p:spPr>
          <a:xfrm>
            <a:off x="5043180" y="2225544"/>
            <a:ext cx="1781175" cy="2060614"/>
          </a:xfrm>
          <a:prstGeom prst="rect">
            <a:avLst/>
          </a:prstGeom>
        </p:spPr>
        <p:txBody>
          <a:bodyPr anchor="ctr"/>
          <a:lstStyle>
            <a:lvl1pPr algn="ctr">
              <a:buNone/>
              <a:defRPr b="1" i="1">
                <a:solidFill>
                  <a:srgbClr val="002E6D"/>
                </a:solidFill>
                <a:latin typeface="Aptos" panose="020B0004020202020204" pitchFamily="34" charset="0"/>
              </a:defRPr>
            </a:lvl1pPr>
          </a:lstStyle>
          <a:p>
            <a:pPr lvl="0"/>
            <a:r>
              <a:rPr lang="en-US"/>
              <a:t>Web</a:t>
            </a:r>
          </a:p>
        </p:txBody>
      </p:sp>
      <p:sp>
        <p:nvSpPr>
          <p:cNvPr id="8" name="Text Placeholder 5">
            <a:extLst>
              <a:ext uri="{FF2B5EF4-FFF2-40B4-BE49-F238E27FC236}">
                <a16:creationId xmlns:a16="http://schemas.microsoft.com/office/drawing/2014/main" id="{71EF04FA-D4C9-CE89-BAAE-59506922D09C}"/>
              </a:ext>
            </a:extLst>
          </p:cNvPr>
          <p:cNvSpPr>
            <a:spLocks noGrp="1"/>
          </p:cNvSpPr>
          <p:nvPr>
            <p:ph type="body" sz="quarter" idx="14" hasCustomPrompt="1"/>
          </p:nvPr>
        </p:nvSpPr>
        <p:spPr>
          <a:xfrm>
            <a:off x="8536474" y="2225544"/>
            <a:ext cx="1781175" cy="2060614"/>
          </a:xfrm>
          <a:prstGeom prst="rect">
            <a:avLst/>
          </a:prstGeom>
        </p:spPr>
        <p:txBody>
          <a:bodyPr anchor="ctr"/>
          <a:lstStyle>
            <a:lvl1pPr algn="ctr">
              <a:buNone/>
              <a:defRPr b="1" i="1">
                <a:solidFill>
                  <a:srgbClr val="002E6D"/>
                </a:solidFill>
                <a:latin typeface="Aptos" panose="020B0004020202020204" pitchFamily="34" charset="0"/>
              </a:defRPr>
            </a:lvl1pPr>
          </a:lstStyle>
          <a:p>
            <a:pPr lvl="0"/>
            <a:r>
              <a:rPr lang="en-US"/>
              <a:t>Video</a:t>
            </a:r>
          </a:p>
        </p:txBody>
      </p:sp>
      <p:sp>
        <p:nvSpPr>
          <p:cNvPr id="10" name="Text Placeholder 9">
            <a:extLst>
              <a:ext uri="{FF2B5EF4-FFF2-40B4-BE49-F238E27FC236}">
                <a16:creationId xmlns:a16="http://schemas.microsoft.com/office/drawing/2014/main" id="{3D9CA6FB-6A64-0F7C-1FAF-18CC3E8F0F1B}"/>
              </a:ext>
            </a:extLst>
          </p:cNvPr>
          <p:cNvSpPr>
            <a:spLocks noGrp="1"/>
          </p:cNvSpPr>
          <p:nvPr>
            <p:ph type="body" sz="quarter" idx="15"/>
          </p:nvPr>
        </p:nvSpPr>
        <p:spPr>
          <a:xfrm>
            <a:off x="1110149" y="4588212"/>
            <a:ext cx="2660650" cy="1230313"/>
          </a:xfrm>
          <a:prstGeom prst="rect">
            <a:avLst/>
          </a:prstGeom>
        </p:spPr>
        <p:txBody>
          <a:bodyPr/>
          <a:lstStyle>
            <a:lvl1pPr algn="ctr">
              <a:buNone/>
              <a:defRPr sz="1800">
                <a:solidFill>
                  <a:srgbClr val="002E6D"/>
                </a:solidFill>
                <a:latin typeface="Aptos" panose="020B0004020202020204" pitchFamily="34" charset="0"/>
              </a:defRPr>
            </a:lvl1pPr>
          </a:lstStyle>
          <a:p>
            <a:pPr lvl="0"/>
            <a:r>
              <a:rPr lang="en-US"/>
              <a:t>Click to edit</a:t>
            </a:r>
          </a:p>
        </p:txBody>
      </p:sp>
      <p:sp>
        <p:nvSpPr>
          <p:cNvPr id="11" name="Text Placeholder 9">
            <a:extLst>
              <a:ext uri="{FF2B5EF4-FFF2-40B4-BE49-F238E27FC236}">
                <a16:creationId xmlns:a16="http://schemas.microsoft.com/office/drawing/2014/main" id="{B7EC4863-9F31-B613-F883-066850D863DE}"/>
              </a:ext>
            </a:extLst>
          </p:cNvPr>
          <p:cNvSpPr>
            <a:spLocks noGrp="1"/>
          </p:cNvSpPr>
          <p:nvPr>
            <p:ph type="body" sz="quarter" idx="16"/>
          </p:nvPr>
        </p:nvSpPr>
        <p:spPr>
          <a:xfrm>
            <a:off x="4603442" y="4588212"/>
            <a:ext cx="2660650" cy="1230313"/>
          </a:xfrm>
          <a:prstGeom prst="rect">
            <a:avLst/>
          </a:prstGeom>
        </p:spPr>
        <p:txBody>
          <a:bodyPr/>
          <a:lstStyle>
            <a:lvl1pPr algn="ctr">
              <a:buNone/>
              <a:defRPr sz="1800">
                <a:solidFill>
                  <a:srgbClr val="002E6D"/>
                </a:solidFill>
                <a:latin typeface="Aptos" panose="020B0004020202020204" pitchFamily="34" charset="0"/>
              </a:defRPr>
            </a:lvl1pPr>
          </a:lstStyle>
          <a:p>
            <a:pPr lvl="0"/>
            <a:r>
              <a:rPr lang="en-US"/>
              <a:t>Click to edit</a:t>
            </a:r>
          </a:p>
        </p:txBody>
      </p:sp>
      <p:sp>
        <p:nvSpPr>
          <p:cNvPr id="12" name="Text Placeholder 9">
            <a:extLst>
              <a:ext uri="{FF2B5EF4-FFF2-40B4-BE49-F238E27FC236}">
                <a16:creationId xmlns:a16="http://schemas.microsoft.com/office/drawing/2014/main" id="{01871CFA-BAC3-7212-A3F2-3C19C630DAF7}"/>
              </a:ext>
            </a:extLst>
          </p:cNvPr>
          <p:cNvSpPr>
            <a:spLocks noGrp="1"/>
          </p:cNvSpPr>
          <p:nvPr>
            <p:ph type="body" sz="quarter" idx="17"/>
          </p:nvPr>
        </p:nvSpPr>
        <p:spPr>
          <a:xfrm>
            <a:off x="8096737" y="4588212"/>
            <a:ext cx="2660650" cy="1230313"/>
          </a:xfrm>
          <a:prstGeom prst="rect">
            <a:avLst/>
          </a:prstGeom>
        </p:spPr>
        <p:txBody>
          <a:bodyPr/>
          <a:lstStyle>
            <a:lvl1pPr algn="ctr">
              <a:buNone/>
              <a:defRPr sz="1800">
                <a:solidFill>
                  <a:srgbClr val="002E6D"/>
                </a:solidFill>
                <a:latin typeface="Aptos" panose="020B0004020202020204" pitchFamily="34" charset="0"/>
              </a:defRPr>
            </a:lvl1pPr>
          </a:lstStyle>
          <a:p>
            <a:pPr lvl="0"/>
            <a:r>
              <a:rPr lang="en-US"/>
              <a:t>Click to edit</a:t>
            </a:r>
          </a:p>
        </p:txBody>
      </p:sp>
      <p:sp>
        <p:nvSpPr>
          <p:cNvPr id="20" name="Text Placeholder 19">
            <a:extLst>
              <a:ext uri="{FF2B5EF4-FFF2-40B4-BE49-F238E27FC236}">
                <a16:creationId xmlns:a16="http://schemas.microsoft.com/office/drawing/2014/main" id="{0067D67D-1046-7450-FBEE-B36EF79AF91D}"/>
              </a:ext>
            </a:extLst>
          </p:cNvPr>
          <p:cNvSpPr>
            <a:spLocks noGrp="1"/>
          </p:cNvSpPr>
          <p:nvPr>
            <p:ph type="body" sz="quarter" idx="18"/>
          </p:nvPr>
        </p:nvSpPr>
        <p:spPr>
          <a:xfrm>
            <a:off x="403225" y="1333097"/>
            <a:ext cx="11385549" cy="496497"/>
          </a:xfrm>
          <a:prstGeom prst="rect">
            <a:avLst/>
          </a:prstGeom>
        </p:spPr>
        <p:txBody>
          <a:bodyPr/>
          <a:lstStyle>
            <a:lvl1pPr>
              <a:buNone/>
              <a:defRPr sz="2400" b="1">
                <a:solidFill>
                  <a:srgbClr val="00A7E1"/>
                </a:solidFill>
                <a:latin typeface="Aptos" panose="020B0004020202020204" pitchFamily="34" charset="0"/>
              </a:defRPr>
            </a:lvl1pPr>
          </a:lstStyle>
          <a:p>
            <a:pPr lvl="0"/>
            <a:endParaRPr lang="en-US"/>
          </a:p>
        </p:txBody>
      </p:sp>
      <p:pic>
        <p:nvPicPr>
          <p:cNvPr id="3" name="Picture 2" descr="A blue lines on a black background&#10;&#10;AI-generated content may be incorrect.">
            <a:extLst>
              <a:ext uri="{FF2B5EF4-FFF2-40B4-BE49-F238E27FC236}">
                <a16:creationId xmlns:a16="http://schemas.microsoft.com/office/drawing/2014/main" id="{5377E02C-901E-1ECA-7879-9EC6D6AEBFDE}"/>
              </a:ext>
            </a:extLst>
          </p:cNvPr>
          <p:cNvPicPr>
            <a:picLocks noChangeAspect="1"/>
          </p:cNvPicPr>
          <p:nvPr userDrawn="1"/>
        </p:nvPicPr>
        <p:blipFill>
          <a:blip r:embed="rId2"/>
          <a:srcRect l="1250" t="20765" r="-1250" b="33213"/>
          <a:stretch>
            <a:fillRect/>
          </a:stretch>
        </p:blipFill>
        <p:spPr>
          <a:xfrm>
            <a:off x="-39329" y="1725679"/>
            <a:ext cx="12192000" cy="3156155"/>
          </a:xfrm>
          <a:prstGeom prst="rect">
            <a:avLst/>
          </a:prstGeom>
        </p:spPr>
      </p:pic>
      <p:pic>
        <p:nvPicPr>
          <p:cNvPr id="5" name="Picture 4" descr="A blue lines on a black background&#10;&#10;AI-generated content may be incorrect.">
            <a:extLst>
              <a:ext uri="{FF2B5EF4-FFF2-40B4-BE49-F238E27FC236}">
                <a16:creationId xmlns:a16="http://schemas.microsoft.com/office/drawing/2014/main" id="{9660837C-607A-3E28-93F6-3170E404AC4B}"/>
              </a:ext>
            </a:extLst>
          </p:cNvPr>
          <p:cNvPicPr>
            <a:picLocks noChangeAspect="1"/>
          </p:cNvPicPr>
          <p:nvPr userDrawn="1"/>
        </p:nvPicPr>
        <p:blipFill>
          <a:blip r:embed="rId2"/>
          <a:srcRect t="88603" r="85957"/>
          <a:stretch>
            <a:fillRect/>
          </a:stretch>
        </p:blipFill>
        <p:spPr>
          <a:xfrm>
            <a:off x="0" y="6076335"/>
            <a:ext cx="1712120" cy="781665"/>
          </a:xfrm>
          <a:prstGeom prst="rect">
            <a:avLst/>
          </a:prstGeom>
        </p:spPr>
      </p:pic>
      <p:cxnSp>
        <p:nvCxnSpPr>
          <p:cNvPr id="9" name="Straight Connector 8">
            <a:extLst>
              <a:ext uri="{FF2B5EF4-FFF2-40B4-BE49-F238E27FC236}">
                <a16:creationId xmlns:a16="http://schemas.microsoft.com/office/drawing/2014/main" id="{E10A83A0-5959-4439-B780-6AD636D9C3C7}"/>
              </a:ext>
            </a:extLst>
          </p:cNvPr>
          <p:cNvCxnSpPr/>
          <p:nvPr userDrawn="1"/>
        </p:nvCxnSpPr>
        <p:spPr>
          <a:xfrm>
            <a:off x="309282" y="1222548"/>
            <a:ext cx="10877527" cy="0"/>
          </a:xfrm>
          <a:prstGeom prst="line">
            <a:avLst/>
          </a:prstGeom>
          <a:ln w="12700">
            <a:solidFill>
              <a:schemeClr val="bg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9809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featuring 3 callouts Option (B)">
    <p:spTree>
      <p:nvGrpSpPr>
        <p:cNvPr id="1" name=""/>
        <p:cNvGrpSpPr/>
        <p:nvPr/>
      </p:nvGrpSpPr>
      <p:grpSpPr>
        <a:xfrm>
          <a:off x="0" y="0"/>
          <a:ext cx="0" cy="0"/>
          <a:chOff x="0" y="0"/>
          <a:chExt cx="0" cy="0"/>
        </a:xfrm>
      </p:grpSpPr>
      <p:pic>
        <p:nvPicPr>
          <p:cNvPr id="5" name="Picture 4" descr="A group of blue squares&#10;&#10;AI-generated content may be incorrect.">
            <a:extLst>
              <a:ext uri="{FF2B5EF4-FFF2-40B4-BE49-F238E27FC236}">
                <a16:creationId xmlns:a16="http://schemas.microsoft.com/office/drawing/2014/main" id="{BE38D191-296B-ED7E-31EC-AC0544C87A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Footer Placeholder 11">
            <a:extLst>
              <a:ext uri="{FF2B5EF4-FFF2-40B4-BE49-F238E27FC236}">
                <a16:creationId xmlns:a16="http://schemas.microsoft.com/office/drawing/2014/main" id="{DFDD18B3-F7FA-4B79-EFC4-92EFE5BAFEAA}"/>
              </a:ext>
            </a:extLst>
          </p:cNvPr>
          <p:cNvSpPr txBox="1">
            <a:spLocks/>
          </p:cNvSpPr>
          <p:nvPr userDrawn="1"/>
        </p:nvSpPr>
        <p:spPr>
          <a:xfrm>
            <a:off x="1251440" y="6397870"/>
            <a:ext cx="501604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rgbClr val="002E6D"/>
                </a:solidFill>
              </a:rPr>
              <a:t>Healthcare Financial Management Association</a:t>
            </a:r>
          </a:p>
        </p:txBody>
      </p:sp>
      <p:sp>
        <p:nvSpPr>
          <p:cNvPr id="7" name="Text Placeholder 7">
            <a:extLst>
              <a:ext uri="{FF2B5EF4-FFF2-40B4-BE49-F238E27FC236}">
                <a16:creationId xmlns:a16="http://schemas.microsoft.com/office/drawing/2014/main" id="{CF574867-5532-821A-86E1-DB074D1B9918}"/>
              </a:ext>
            </a:extLst>
          </p:cNvPr>
          <p:cNvSpPr>
            <a:spLocks noGrp="1"/>
          </p:cNvSpPr>
          <p:nvPr>
            <p:ph type="body" sz="quarter" idx="11" hasCustomPrompt="1"/>
          </p:nvPr>
        </p:nvSpPr>
        <p:spPr>
          <a:xfrm>
            <a:off x="403417" y="475297"/>
            <a:ext cx="11385357" cy="923925"/>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i="1">
                <a:solidFill>
                  <a:srgbClr val="002E6D"/>
                </a:solidFill>
                <a:latin typeface="Aptos ExtraBold" panose="020B0004020202020204" pitchFamily="34" charset="0"/>
              </a:rPr>
              <a:t>Click to add title</a:t>
            </a:r>
          </a:p>
          <a:p>
            <a:pPr lvl="0"/>
            <a:endParaRPr lang="en-US"/>
          </a:p>
        </p:txBody>
      </p:sp>
      <p:sp>
        <p:nvSpPr>
          <p:cNvPr id="8" name="Text Placeholder 19">
            <a:extLst>
              <a:ext uri="{FF2B5EF4-FFF2-40B4-BE49-F238E27FC236}">
                <a16:creationId xmlns:a16="http://schemas.microsoft.com/office/drawing/2014/main" id="{0E38BA83-1DDD-84AF-BE5A-08584E2F1B36}"/>
              </a:ext>
            </a:extLst>
          </p:cNvPr>
          <p:cNvSpPr>
            <a:spLocks noGrp="1"/>
          </p:cNvSpPr>
          <p:nvPr>
            <p:ph type="body" sz="quarter" idx="18"/>
          </p:nvPr>
        </p:nvSpPr>
        <p:spPr>
          <a:xfrm>
            <a:off x="403225" y="1231900"/>
            <a:ext cx="11385549" cy="684213"/>
          </a:xfrm>
          <a:prstGeom prst="rect">
            <a:avLst/>
          </a:prstGeom>
        </p:spPr>
        <p:txBody>
          <a:bodyPr/>
          <a:lstStyle>
            <a:lvl1pPr>
              <a:buNone/>
              <a:defRPr sz="2400" b="1">
                <a:solidFill>
                  <a:srgbClr val="00A7E1"/>
                </a:solidFill>
              </a:defRPr>
            </a:lvl1pPr>
          </a:lstStyle>
          <a:p>
            <a:pPr lvl="0"/>
            <a:endParaRPr lang="en-US"/>
          </a:p>
        </p:txBody>
      </p:sp>
      <p:sp>
        <p:nvSpPr>
          <p:cNvPr id="21" name="Text Placeholder 9">
            <a:extLst>
              <a:ext uri="{FF2B5EF4-FFF2-40B4-BE49-F238E27FC236}">
                <a16:creationId xmlns:a16="http://schemas.microsoft.com/office/drawing/2014/main" id="{E4FF7347-CC8A-50AF-DF70-9E9940599AFE}"/>
              </a:ext>
            </a:extLst>
          </p:cNvPr>
          <p:cNvSpPr>
            <a:spLocks noGrp="1"/>
          </p:cNvSpPr>
          <p:nvPr>
            <p:ph type="body" sz="quarter" idx="15"/>
          </p:nvPr>
        </p:nvSpPr>
        <p:spPr>
          <a:xfrm>
            <a:off x="874348" y="5350119"/>
            <a:ext cx="2660650" cy="622301"/>
          </a:xfrm>
          <a:prstGeom prst="rect">
            <a:avLst/>
          </a:prstGeom>
        </p:spPr>
        <p:txBody>
          <a:bodyPr/>
          <a:lstStyle>
            <a:lvl1pPr algn="ctr">
              <a:buNone/>
              <a:defRPr sz="1800">
                <a:solidFill>
                  <a:srgbClr val="002E6D"/>
                </a:solidFill>
              </a:defRPr>
            </a:lvl1pPr>
          </a:lstStyle>
          <a:p>
            <a:pPr lvl="0"/>
            <a:r>
              <a:rPr lang="en-US"/>
              <a:t>Click to edit</a:t>
            </a:r>
          </a:p>
        </p:txBody>
      </p:sp>
      <p:sp>
        <p:nvSpPr>
          <p:cNvPr id="22" name="Text Placeholder 9">
            <a:extLst>
              <a:ext uri="{FF2B5EF4-FFF2-40B4-BE49-F238E27FC236}">
                <a16:creationId xmlns:a16="http://schemas.microsoft.com/office/drawing/2014/main" id="{5E88034E-46B6-6FB9-9DD3-8B2C2B366256}"/>
              </a:ext>
            </a:extLst>
          </p:cNvPr>
          <p:cNvSpPr>
            <a:spLocks noGrp="1"/>
          </p:cNvSpPr>
          <p:nvPr>
            <p:ph type="body" sz="quarter" idx="19"/>
          </p:nvPr>
        </p:nvSpPr>
        <p:spPr>
          <a:xfrm>
            <a:off x="4765674" y="5350118"/>
            <a:ext cx="2660650" cy="622301"/>
          </a:xfrm>
          <a:prstGeom prst="rect">
            <a:avLst/>
          </a:prstGeom>
        </p:spPr>
        <p:txBody>
          <a:bodyPr/>
          <a:lstStyle>
            <a:lvl1pPr algn="ctr">
              <a:buNone/>
              <a:defRPr sz="1800">
                <a:solidFill>
                  <a:srgbClr val="002E6D"/>
                </a:solidFill>
              </a:defRPr>
            </a:lvl1pPr>
          </a:lstStyle>
          <a:p>
            <a:pPr lvl="0"/>
            <a:r>
              <a:rPr lang="en-US"/>
              <a:t>Click to edit</a:t>
            </a:r>
          </a:p>
        </p:txBody>
      </p:sp>
      <p:sp>
        <p:nvSpPr>
          <p:cNvPr id="23" name="Text Placeholder 9">
            <a:extLst>
              <a:ext uri="{FF2B5EF4-FFF2-40B4-BE49-F238E27FC236}">
                <a16:creationId xmlns:a16="http://schemas.microsoft.com/office/drawing/2014/main" id="{E3F942E3-FC1F-A2F4-124F-0AA61D4A31E8}"/>
              </a:ext>
            </a:extLst>
          </p:cNvPr>
          <p:cNvSpPr>
            <a:spLocks noGrp="1"/>
          </p:cNvSpPr>
          <p:nvPr>
            <p:ph type="body" sz="quarter" idx="20"/>
          </p:nvPr>
        </p:nvSpPr>
        <p:spPr>
          <a:xfrm>
            <a:off x="8657002" y="5350117"/>
            <a:ext cx="2660650" cy="622301"/>
          </a:xfrm>
          <a:prstGeom prst="rect">
            <a:avLst/>
          </a:prstGeom>
        </p:spPr>
        <p:txBody>
          <a:bodyPr/>
          <a:lstStyle>
            <a:lvl1pPr algn="ctr">
              <a:buNone/>
              <a:defRPr sz="1800">
                <a:solidFill>
                  <a:srgbClr val="002E6D"/>
                </a:solidFill>
              </a:defRPr>
            </a:lvl1pPr>
          </a:lstStyle>
          <a:p>
            <a:pPr lvl="0"/>
            <a:r>
              <a:rPr lang="en-US"/>
              <a:t>Click to edit</a:t>
            </a:r>
          </a:p>
        </p:txBody>
      </p:sp>
      <p:cxnSp>
        <p:nvCxnSpPr>
          <p:cNvPr id="3" name="Straight Connector 2">
            <a:extLst>
              <a:ext uri="{FF2B5EF4-FFF2-40B4-BE49-F238E27FC236}">
                <a16:creationId xmlns:a16="http://schemas.microsoft.com/office/drawing/2014/main" id="{21E32400-A7B0-5493-3142-42A2ADC09F87}"/>
              </a:ext>
            </a:extLst>
          </p:cNvPr>
          <p:cNvCxnSpPr/>
          <p:nvPr userDrawn="1"/>
        </p:nvCxnSpPr>
        <p:spPr>
          <a:xfrm>
            <a:off x="309282" y="1222548"/>
            <a:ext cx="10877527" cy="0"/>
          </a:xfrm>
          <a:prstGeom prst="line">
            <a:avLst/>
          </a:prstGeom>
          <a:ln w="12700">
            <a:solidFill>
              <a:schemeClr val="bg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072053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meline w/ 4 phases">
    <p:spTree>
      <p:nvGrpSpPr>
        <p:cNvPr id="1" name=""/>
        <p:cNvGrpSpPr/>
        <p:nvPr/>
      </p:nvGrpSpPr>
      <p:grpSpPr>
        <a:xfrm>
          <a:off x="0" y="0"/>
          <a:ext cx="0" cy="0"/>
          <a:chOff x="0" y="0"/>
          <a:chExt cx="0" cy="0"/>
        </a:xfrm>
      </p:grpSpPr>
      <p:pic>
        <p:nvPicPr>
          <p:cNvPr id="10" name="Picture 9" descr="A blue and black logo&#10;&#10;AI-generated content may be incorrect.">
            <a:extLst>
              <a:ext uri="{FF2B5EF4-FFF2-40B4-BE49-F238E27FC236}">
                <a16:creationId xmlns:a16="http://schemas.microsoft.com/office/drawing/2014/main" id="{82095DE5-819F-2018-8C17-DB9C35433C36}"/>
              </a:ext>
            </a:extLst>
          </p:cNvPr>
          <p:cNvPicPr>
            <a:picLocks noChangeAspect="1"/>
          </p:cNvPicPr>
          <p:nvPr userDrawn="1"/>
        </p:nvPicPr>
        <p:blipFill>
          <a:blip r:embed="rId2"/>
          <a:srcRect r="20809"/>
          <a:stretch>
            <a:fillRect/>
          </a:stretch>
        </p:blipFill>
        <p:spPr>
          <a:xfrm>
            <a:off x="0" y="0"/>
            <a:ext cx="9654988" cy="6858000"/>
          </a:xfrm>
          <a:prstGeom prst="rect">
            <a:avLst/>
          </a:prstGeom>
        </p:spPr>
      </p:pic>
      <p:sp>
        <p:nvSpPr>
          <p:cNvPr id="2" name="Footer Placeholder 11">
            <a:extLst>
              <a:ext uri="{FF2B5EF4-FFF2-40B4-BE49-F238E27FC236}">
                <a16:creationId xmlns:a16="http://schemas.microsoft.com/office/drawing/2014/main" id="{4A065E57-E035-C7FB-5445-08917F899D9E}"/>
              </a:ext>
            </a:extLst>
          </p:cNvPr>
          <p:cNvSpPr txBox="1">
            <a:spLocks/>
          </p:cNvSpPr>
          <p:nvPr userDrawn="1"/>
        </p:nvSpPr>
        <p:spPr>
          <a:xfrm>
            <a:off x="1251440" y="6397870"/>
            <a:ext cx="501604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rgbClr val="002E6D"/>
                </a:solidFill>
              </a:rPr>
              <a:t>Healthcare Financial Management Association</a:t>
            </a:r>
          </a:p>
        </p:txBody>
      </p:sp>
      <p:sp>
        <p:nvSpPr>
          <p:cNvPr id="3" name="Text Placeholder 7">
            <a:extLst>
              <a:ext uri="{FF2B5EF4-FFF2-40B4-BE49-F238E27FC236}">
                <a16:creationId xmlns:a16="http://schemas.microsoft.com/office/drawing/2014/main" id="{9FDC7E81-929A-2016-3A54-2B29D34EEADF}"/>
              </a:ext>
            </a:extLst>
          </p:cNvPr>
          <p:cNvSpPr>
            <a:spLocks noGrp="1"/>
          </p:cNvSpPr>
          <p:nvPr>
            <p:ph type="body" sz="quarter" idx="11" hasCustomPrompt="1"/>
          </p:nvPr>
        </p:nvSpPr>
        <p:spPr>
          <a:xfrm>
            <a:off x="403417" y="566738"/>
            <a:ext cx="11385357" cy="923925"/>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i="1">
                <a:solidFill>
                  <a:srgbClr val="002E6D"/>
                </a:solidFill>
                <a:latin typeface="Aptos ExtraBold" panose="020B0004020202020204" pitchFamily="34" charset="0"/>
              </a:rPr>
              <a:t>Click to add title</a:t>
            </a:r>
          </a:p>
          <a:p>
            <a:pPr lvl="0"/>
            <a:endParaRPr lang="en-US"/>
          </a:p>
        </p:txBody>
      </p:sp>
      <p:sp>
        <p:nvSpPr>
          <p:cNvPr id="6" name="Text Placeholder 19">
            <a:extLst>
              <a:ext uri="{FF2B5EF4-FFF2-40B4-BE49-F238E27FC236}">
                <a16:creationId xmlns:a16="http://schemas.microsoft.com/office/drawing/2014/main" id="{41E6B63B-5CDD-CD55-1BB8-BFD6771AE9A9}"/>
              </a:ext>
            </a:extLst>
          </p:cNvPr>
          <p:cNvSpPr>
            <a:spLocks noGrp="1"/>
          </p:cNvSpPr>
          <p:nvPr>
            <p:ph type="body" sz="quarter" idx="18"/>
          </p:nvPr>
        </p:nvSpPr>
        <p:spPr>
          <a:xfrm>
            <a:off x="403225" y="1231900"/>
            <a:ext cx="11385549" cy="684213"/>
          </a:xfrm>
          <a:prstGeom prst="rect">
            <a:avLst/>
          </a:prstGeom>
        </p:spPr>
        <p:txBody>
          <a:bodyPr/>
          <a:lstStyle>
            <a:lvl1pPr>
              <a:buNone/>
              <a:defRPr sz="2400" b="1">
                <a:solidFill>
                  <a:srgbClr val="00A7E1"/>
                </a:solidFill>
              </a:defRPr>
            </a:lvl1pPr>
          </a:lstStyle>
          <a:p>
            <a:pPr lvl="0"/>
            <a:endParaRPr lang="en-US"/>
          </a:p>
        </p:txBody>
      </p:sp>
      <p:sp>
        <p:nvSpPr>
          <p:cNvPr id="7" name="Text Placeholder 9">
            <a:extLst>
              <a:ext uri="{FF2B5EF4-FFF2-40B4-BE49-F238E27FC236}">
                <a16:creationId xmlns:a16="http://schemas.microsoft.com/office/drawing/2014/main" id="{930EAD3D-D549-D7EE-7CC9-06E4E46E1C6B}"/>
              </a:ext>
            </a:extLst>
          </p:cNvPr>
          <p:cNvSpPr>
            <a:spLocks noGrp="1"/>
          </p:cNvSpPr>
          <p:nvPr>
            <p:ph type="body" sz="quarter" idx="15"/>
          </p:nvPr>
        </p:nvSpPr>
        <p:spPr>
          <a:xfrm>
            <a:off x="403225" y="3534690"/>
            <a:ext cx="2114064" cy="622301"/>
          </a:xfrm>
          <a:prstGeom prst="rect">
            <a:avLst/>
          </a:prstGeom>
        </p:spPr>
        <p:txBody>
          <a:bodyPr/>
          <a:lstStyle>
            <a:lvl1pPr algn="ctr">
              <a:buNone/>
              <a:defRPr sz="1800">
                <a:solidFill>
                  <a:srgbClr val="002E6D"/>
                </a:solidFill>
              </a:defRPr>
            </a:lvl1pPr>
          </a:lstStyle>
          <a:p>
            <a:pPr lvl="0"/>
            <a:r>
              <a:rPr lang="en-US"/>
              <a:t>Click to edit</a:t>
            </a:r>
          </a:p>
        </p:txBody>
      </p:sp>
      <p:sp>
        <p:nvSpPr>
          <p:cNvPr id="8" name="Text Placeholder 9">
            <a:extLst>
              <a:ext uri="{FF2B5EF4-FFF2-40B4-BE49-F238E27FC236}">
                <a16:creationId xmlns:a16="http://schemas.microsoft.com/office/drawing/2014/main" id="{CF2ECC34-DB28-599C-3986-3EA701108C86}"/>
              </a:ext>
            </a:extLst>
          </p:cNvPr>
          <p:cNvSpPr>
            <a:spLocks noGrp="1"/>
          </p:cNvSpPr>
          <p:nvPr>
            <p:ph type="body" sz="quarter" idx="19"/>
          </p:nvPr>
        </p:nvSpPr>
        <p:spPr>
          <a:xfrm>
            <a:off x="2782458" y="3534689"/>
            <a:ext cx="2114064" cy="622301"/>
          </a:xfrm>
          <a:prstGeom prst="rect">
            <a:avLst/>
          </a:prstGeom>
        </p:spPr>
        <p:txBody>
          <a:bodyPr/>
          <a:lstStyle>
            <a:lvl1pPr algn="ctr">
              <a:buNone/>
              <a:defRPr sz="1800">
                <a:solidFill>
                  <a:srgbClr val="002E6D"/>
                </a:solidFill>
              </a:defRPr>
            </a:lvl1pPr>
          </a:lstStyle>
          <a:p>
            <a:pPr lvl="0"/>
            <a:r>
              <a:rPr lang="en-US"/>
              <a:t>Click to edit</a:t>
            </a:r>
          </a:p>
        </p:txBody>
      </p:sp>
      <p:sp>
        <p:nvSpPr>
          <p:cNvPr id="9" name="Text Placeholder 9">
            <a:extLst>
              <a:ext uri="{FF2B5EF4-FFF2-40B4-BE49-F238E27FC236}">
                <a16:creationId xmlns:a16="http://schemas.microsoft.com/office/drawing/2014/main" id="{42989FC5-D7FD-ACB8-31F7-F9DE364C90C8}"/>
              </a:ext>
            </a:extLst>
          </p:cNvPr>
          <p:cNvSpPr>
            <a:spLocks noGrp="1"/>
          </p:cNvSpPr>
          <p:nvPr>
            <p:ph type="body" sz="quarter" idx="20"/>
          </p:nvPr>
        </p:nvSpPr>
        <p:spPr>
          <a:xfrm>
            <a:off x="5161691" y="3534689"/>
            <a:ext cx="2114064" cy="622301"/>
          </a:xfrm>
          <a:prstGeom prst="rect">
            <a:avLst/>
          </a:prstGeom>
        </p:spPr>
        <p:txBody>
          <a:bodyPr/>
          <a:lstStyle>
            <a:lvl1pPr algn="ctr">
              <a:buNone/>
              <a:defRPr sz="1800">
                <a:solidFill>
                  <a:srgbClr val="002E6D"/>
                </a:solidFill>
              </a:defRPr>
            </a:lvl1pPr>
          </a:lstStyle>
          <a:p>
            <a:pPr lvl="0"/>
            <a:r>
              <a:rPr lang="en-US"/>
              <a:t>Click to edit</a:t>
            </a:r>
          </a:p>
        </p:txBody>
      </p:sp>
      <p:sp>
        <p:nvSpPr>
          <p:cNvPr id="11" name="Text Placeholder 9">
            <a:extLst>
              <a:ext uri="{FF2B5EF4-FFF2-40B4-BE49-F238E27FC236}">
                <a16:creationId xmlns:a16="http://schemas.microsoft.com/office/drawing/2014/main" id="{4F887D4B-0000-493C-132F-882B199A8133}"/>
              </a:ext>
            </a:extLst>
          </p:cNvPr>
          <p:cNvSpPr>
            <a:spLocks noGrp="1"/>
          </p:cNvSpPr>
          <p:nvPr>
            <p:ph type="body" sz="quarter" idx="21"/>
          </p:nvPr>
        </p:nvSpPr>
        <p:spPr>
          <a:xfrm>
            <a:off x="7540924" y="3534689"/>
            <a:ext cx="2114064" cy="622301"/>
          </a:xfrm>
          <a:prstGeom prst="rect">
            <a:avLst/>
          </a:prstGeom>
        </p:spPr>
        <p:txBody>
          <a:bodyPr/>
          <a:lstStyle>
            <a:lvl1pPr algn="ctr">
              <a:buNone/>
              <a:defRPr sz="1800">
                <a:solidFill>
                  <a:srgbClr val="002E6D"/>
                </a:solidFill>
              </a:defRPr>
            </a:lvl1pPr>
          </a:lstStyle>
          <a:p>
            <a:pPr lvl="0"/>
            <a:r>
              <a:rPr lang="en-US"/>
              <a:t>Click to edit</a:t>
            </a:r>
          </a:p>
        </p:txBody>
      </p:sp>
      <p:pic>
        <p:nvPicPr>
          <p:cNvPr id="4" name="Picture 3" descr="A blue and black logo&#10;&#10;AI-generated content may be incorrect.">
            <a:extLst>
              <a:ext uri="{FF2B5EF4-FFF2-40B4-BE49-F238E27FC236}">
                <a16:creationId xmlns:a16="http://schemas.microsoft.com/office/drawing/2014/main" id="{BB1B6284-05BC-C620-6873-BB0420B6A4BA}"/>
              </a:ext>
            </a:extLst>
          </p:cNvPr>
          <p:cNvPicPr>
            <a:picLocks noChangeAspect="1"/>
          </p:cNvPicPr>
          <p:nvPr userDrawn="1"/>
        </p:nvPicPr>
        <p:blipFill>
          <a:blip r:embed="rId2"/>
          <a:srcRect b="78264"/>
          <a:stretch>
            <a:fillRect/>
          </a:stretch>
        </p:blipFill>
        <p:spPr>
          <a:xfrm>
            <a:off x="0" y="0"/>
            <a:ext cx="12192000" cy="1490663"/>
          </a:xfrm>
          <a:prstGeom prst="rect">
            <a:avLst/>
          </a:prstGeom>
        </p:spPr>
      </p:pic>
    </p:spTree>
    <p:extLst>
      <p:ext uri="{BB962C8B-B14F-4D97-AF65-F5344CB8AC3E}">
        <p14:creationId xmlns:p14="http://schemas.microsoft.com/office/powerpoint/2010/main" val="39524489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meline w/ 3 phases">
    <p:spTree>
      <p:nvGrpSpPr>
        <p:cNvPr id="1" name=""/>
        <p:cNvGrpSpPr/>
        <p:nvPr/>
      </p:nvGrpSpPr>
      <p:grpSpPr>
        <a:xfrm>
          <a:off x="0" y="0"/>
          <a:ext cx="0" cy="0"/>
          <a:chOff x="0" y="0"/>
          <a:chExt cx="0" cy="0"/>
        </a:xfrm>
      </p:grpSpPr>
      <p:pic>
        <p:nvPicPr>
          <p:cNvPr id="10" name="Picture 9" descr="A blue and black logo&#10;&#10;AI-generated content may be incorrect.">
            <a:extLst>
              <a:ext uri="{FF2B5EF4-FFF2-40B4-BE49-F238E27FC236}">
                <a16:creationId xmlns:a16="http://schemas.microsoft.com/office/drawing/2014/main" id="{82095DE5-819F-2018-8C17-DB9C35433C36}"/>
              </a:ext>
            </a:extLst>
          </p:cNvPr>
          <p:cNvPicPr>
            <a:picLocks noChangeAspect="1"/>
          </p:cNvPicPr>
          <p:nvPr userDrawn="1"/>
        </p:nvPicPr>
        <p:blipFill>
          <a:blip r:embed="rId2"/>
          <a:srcRect r="40324"/>
          <a:stretch>
            <a:fillRect/>
          </a:stretch>
        </p:blipFill>
        <p:spPr>
          <a:xfrm>
            <a:off x="0" y="0"/>
            <a:ext cx="7275755" cy="6858000"/>
          </a:xfrm>
          <a:prstGeom prst="rect">
            <a:avLst/>
          </a:prstGeom>
        </p:spPr>
      </p:pic>
      <p:sp>
        <p:nvSpPr>
          <p:cNvPr id="2" name="Footer Placeholder 11">
            <a:extLst>
              <a:ext uri="{FF2B5EF4-FFF2-40B4-BE49-F238E27FC236}">
                <a16:creationId xmlns:a16="http://schemas.microsoft.com/office/drawing/2014/main" id="{4A065E57-E035-C7FB-5445-08917F899D9E}"/>
              </a:ext>
            </a:extLst>
          </p:cNvPr>
          <p:cNvSpPr txBox="1">
            <a:spLocks/>
          </p:cNvSpPr>
          <p:nvPr userDrawn="1"/>
        </p:nvSpPr>
        <p:spPr>
          <a:xfrm>
            <a:off x="1251440" y="6397870"/>
            <a:ext cx="501604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rgbClr val="002E6D"/>
                </a:solidFill>
              </a:rPr>
              <a:t>Healthcare Financial Management Association</a:t>
            </a:r>
          </a:p>
        </p:txBody>
      </p:sp>
      <p:sp>
        <p:nvSpPr>
          <p:cNvPr id="3" name="Text Placeholder 7">
            <a:extLst>
              <a:ext uri="{FF2B5EF4-FFF2-40B4-BE49-F238E27FC236}">
                <a16:creationId xmlns:a16="http://schemas.microsoft.com/office/drawing/2014/main" id="{9FDC7E81-929A-2016-3A54-2B29D34EEADF}"/>
              </a:ext>
            </a:extLst>
          </p:cNvPr>
          <p:cNvSpPr>
            <a:spLocks noGrp="1"/>
          </p:cNvSpPr>
          <p:nvPr>
            <p:ph type="body" sz="quarter" idx="11" hasCustomPrompt="1"/>
          </p:nvPr>
        </p:nvSpPr>
        <p:spPr>
          <a:xfrm>
            <a:off x="403417" y="566738"/>
            <a:ext cx="11385357" cy="923925"/>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i="1">
                <a:solidFill>
                  <a:srgbClr val="002E6D"/>
                </a:solidFill>
                <a:latin typeface="Aptos ExtraBold" panose="020B0004020202020204" pitchFamily="34" charset="0"/>
              </a:rPr>
              <a:t>Click to add title</a:t>
            </a:r>
          </a:p>
          <a:p>
            <a:pPr lvl="0"/>
            <a:endParaRPr lang="en-US"/>
          </a:p>
        </p:txBody>
      </p:sp>
      <p:sp>
        <p:nvSpPr>
          <p:cNvPr id="6" name="Text Placeholder 19">
            <a:extLst>
              <a:ext uri="{FF2B5EF4-FFF2-40B4-BE49-F238E27FC236}">
                <a16:creationId xmlns:a16="http://schemas.microsoft.com/office/drawing/2014/main" id="{41E6B63B-5CDD-CD55-1BB8-BFD6771AE9A9}"/>
              </a:ext>
            </a:extLst>
          </p:cNvPr>
          <p:cNvSpPr>
            <a:spLocks noGrp="1"/>
          </p:cNvSpPr>
          <p:nvPr>
            <p:ph type="body" sz="quarter" idx="18"/>
          </p:nvPr>
        </p:nvSpPr>
        <p:spPr>
          <a:xfrm>
            <a:off x="403225" y="1231900"/>
            <a:ext cx="11385549" cy="684213"/>
          </a:xfrm>
          <a:prstGeom prst="rect">
            <a:avLst/>
          </a:prstGeom>
        </p:spPr>
        <p:txBody>
          <a:bodyPr/>
          <a:lstStyle>
            <a:lvl1pPr>
              <a:buNone/>
              <a:defRPr sz="2400" b="1">
                <a:solidFill>
                  <a:srgbClr val="00A7E1"/>
                </a:solidFill>
              </a:defRPr>
            </a:lvl1pPr>
          </a:lstStyle>
          <a:p>
            <a:pPr lvl="0"/>
            <a:endParaRPr lang="en-US"/>
          </a:p>
        </p:txBody>
      </p:sp>
      <p:sp>
        <p:nvSpPr>
          <p:cNvPr id="7" name="Text Placeholder 9">
            <a:extLst>
              <a:ext uri="{FF2B5EF4-FFF2-40B4-BE49-F238E27FC236}">
                <a16:creationId xmlns:a16="http://schemas.microsoft.com/office/drawing/2014/main" id="{930EAD3D-D549-D7EE-7CC9-06E4E46E1C6B}"/>
              </a:ext>
            </a:extLst>
          </p:cNvPr>
          <p:cNvSpPr>
            <a:spLocks noGrp="1"/>
          </p:cNvSpPr>
          <p:nvPr>
            <p:ph type="body" sz="quarter" idx="15"/>
          </p:nvPr>
        </p:nvSpPr>
        <p:spPr>
          <a:xfrm>
            <a:off x="403225" y="3534690"/>
            <a:ext cx="2114064" cy="622301"/>
          </a:xfrm>
          <a:prstGeom prst="rect">
            <a:avLst/>
          </a:prstGeom>
        </p:spPr>
        <p:txBody>
          <a:bodyPr/>
          <a:lstStyle>
            <a:lvl1pPr algn="ctr">
              <a:buNone/>
              <a:defRPr sz="1800">
                <a:solidFill>
                  <a:srgbClr val="002E6D"/>
                </a:solidFill>
              </a:defRPr>
            </a:lvl1pPr>
          </a:lstStyle>
          <a:p>
            <a:pPr lvl="0"/>
            <a:r>
              <a:rPr lang="en-US"/>
              <a:t>Click to edit</a:t>
            </a:r>
          </a:p>
        </p:txBody>
      </p:sp>
      <p:sp>
        <p:nvSpPr>
          <p:cNvPr id="8" name="Text Placeholder 9">
            <a:extLst>
              <a:ext uri="{FF2B5EF4-FFF2-40B4-BE49-F238E27FC236}">
                <a16:creationId xmlns:a16="http://schemas.microsoft.com/office/drawing/2014/main" id="{CF2ECC34-DB28-599C-3986-3EA701108C86}"/>
              </a:ext>
            </a:extLst>
          </p:cNvPr>
          <p:cNvSpPr>
            <a:spLocks noGrp="1"/>
          </p:cNvSpPr>
          <p:nvPr>
            <p:ph type="body" sz="quarter" idx="19"/>
          </p:nvPr>
        </p:nvSpPr>
        <p:spPr>
          <a:xfrm>
            <a:off x="2782458" y="3534689"/>
            <a:ext cx="2114064" cy="622301"/>
          </a:xfrm>
          <a:prstGeom prst="rect">
            <a:avLst/>
          </a:prstGeom>
        </p:spPr>
        <p:txBody>
          <a:bodyPr/>
          <a:lstStyle>
            <a:lvl1pPr algn="ctr">
              <a:buNone/>
              <a:defRPr sz="1800">
                <a:solidFill>
                  <a:srgbClr val="002E6D"/>
                </a:solidFill>
              </a:defRPr>
            </a:lvl1pPr>
          </a:lstStyle>
          <a:p>
            <a:pPr lvl="0"/>
            <a:r>
              <a:rPr lang="en-US"/>
              <a:t>Click to edit</a:t>
            </a:r>
          </a:p>
        </p:txBody>
      </p:sp>
      <p:sp>
        <p:nvSpPr>
          <p:cNvPr id="9" name="Text Placeholder 9">
            <a:extLst>
              <a:ext uri="{FF2B5EF4-FFF2-40B4-BE49-F238E27FC236}">
                <a16:creationId xmlns:a16="http://schemas.microsoft.com/office/drawing/2014/main" id="{42989FC5-D7FD-ACB8-31F7-F9DE364C90C8}"/>
              </a:ext>
            </a:extLst>
          </p:cNvPr>
          <p:cNvSpPr>
            <a:spLocks noGrp="1"/>
          </p:cNvSpPr>
          <p:nvPr>
            <p:ph type="body" sz="quarter" idx="20"/>
          </p:nvPr>
        </p:nvSpPr>
        <p:spPr>
          <a:xfrm>
            <a:off x="5161691" y="3534689"/>
            <a:ext cx="2114064" cy="622301"/>
          </a:xfrm>
          <a:prstGeom prst="rect">
            <a:avLst/>
          </a:prstGeom>
        </p:spPr>
        <p:txBody>
          <a:bodyPr/>
          <a:lstStyle>
            <a:lvl1pPr algn="ctr">
              <a:buNone/>
              <a:defRPr sz="1800">
                <a:solidFill>
                  <a:srgbClr val="002E6D"/>
                </a:solidFill>
              </a:defRPr>
            </a:lvl1pPr>
          </a:lstStyle>
          <a:p>
            <a:pPr lvl="0"/>
            <a:r>
              <a:rPr lang="en-US"/>
              <a:t>Click to edit</a:t>
            </a:r>
          </a:p>
        </p:txBody>
      </p:sp>
      <p:pic>
        <p:nvPicPr>
          <p:cNvPr id="4" name="Picture 3" descr="A blue and black logo&#10;&#10;AI-generated content may be incorrect.">
            <a:extLst>
              <a:ext uri="{FF2B5EF4-FFF2-40B4-BE49-F238E27FC236}">
                <a16:creationId xmlns:a16="http://schemas.microsoft.com/office/drawing/2014/main" id="{BB1B6284-05BC-C620-6873-BB0420B6A4BA}"/>
              </a:ext>
            </a:extLst>
          </p:cNvPr>
          <p:cNvPicPr>
            <a:picLocks noChangeAspect="1"/>
          </p:cNvPicPr>
          <p:nvPr userDrawn="1"/>
        </p:nvPicPr>
        <p:blipFill>
          <a:blip r:embed="rId2"/>
          <a:srcRect b="78264"/>
          <a:stretch>
            <a:fillRect/>
          </a:stretch>
        </p:blipFill>
        <p:spPr>
          <a:xfrm>
            <a:off x="-1" y="0"/>
            <a:ext cx="12192000" cy="1490663"/>
          </a:xfrm>
          <a:prstGeom prst="rect">
            <a:avLst/>
          </a:prstGeom>
        </p:spPr>
      </p:pic>
    </p:spTree>
    <p:extLst>
      <p:ext uri="{BB962C8B-B14F-4D97-AF65-F5344CB8AC3E}">
        <p14:creationId xmlns:p14="http://schemas.microsoft.com/office/powerpoint/2010/main" val="28353040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meline w/ 5 phases">
    <p:spTree>
      <p:nvGrpSpPr>
        <p:cNvPr id="1" name=""/>
        <p:cNvGrpSpPr/>
        <p:nvPr/>
      </p:nvGrpSpPr>
      <p:grpSpPr>
        <a:xfrm>
          <a:off x="0" y="0"/>
          <a:ext cx="0" cy="0"/>
          <a:chOff x="0" y="0"/>
          <a:chExt cx="0" cy="0"/>
        </a:xfrm>
      </p:grpSpPr>
      <p:pic>
        <p:nvPicPr>
          <p:cNvPr id="10" name="Picture 9" descr="A blue and black logo&#10;&#10;AI-generated content may be incorrect.">
            <a:extLst>
              <a:ext uri="{FF2B5EF4-FFF2-40B4-BE49-F238E27FC236}">
                <a16:creationId xmlns:a16="http://schemas.microsoft.com/office/drawing/2014/main" id="{82095DE5-819F-2018-8C17-DB9C35433C3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Footer Placeholder 11">
            <a:extLst>
              <a:ext uri="{FF2B5EF4-FFF2-40B4-BE49-F238E27FC236}">
                <a16:creationId xmlns:a16="http://schemas.microsoft.com/office/drawing/2014/main" id="{4A065E57-E035-C7FB-5445-08917F899D9E}"/>
              </a:ext>
            </a:extLst>
          </p:cNvPr>
          <p:cNvSpPr txBox="1">
            <a:spLocks/>
          </p:cNvSpPr>
          <p:nvPr userDrawn="1"/>
        </p:nvSpPr>
        <p:spPr>
          <a:xfrm>
            <a:off x="1251440" y="6397870"/>
            <a:ext cx="501604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rgbClr val="002E6D"/>
                </a:solidFill>
              </a:rPr>
              <a:t>Healthcare Financial Management Association</a:t>
            </a:r>
          </a:p>
        </p:txBody>
      </p:sp>
      <p:sp>
        <p:nvSpPr>
          <p:cNvPr id="3" name="Text Placeholder 7">
            <a:extLst>
              <a:ext uri="{FF2B5EF4-FFF2-40B4-BE49-F238E27FC236}">
                <a16:creationId xmlns:a16="http://schemas.microsoft.com/office/drawing/2014/main" id="{9FDC7E81-929A-2016-3A54-2B29D34EEADF}"/>
              </a:ext>
            </a:extLst>
          </p:cNvPr>
          <p:cNvSpPr>
            <a:spLocks noGrp="1"/>
          </p:cNvSpPr>
          <p:nvPr>
            <p:ph type="body" sz="quarter" idx="11" hasCustomPrompt="1"/>
          </p:nvPr>
        </p:nvSpPr>
        <p:spPr>
          <a:xfrm>
            <a:off x="403417" y="566738"/>
            <a:ext cx="11385357" cy="923925"/>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i="1">
                <a:solidFill>
                  <a:srgbClr val="002E6D"/>
                </a:solidFill>
                <a:latin typeface="Aptos ExtraBold" panose="020B0004020202020204" pitchFamily="34" charset="0"/>
              </a:rPr>
              <a:t>Click to add title</a:t>
            </a:r>
          </a:p>
          <a:p>
            <a:pPr lvl="0"/>
            <a:endParaRPr lang="en-US"/>
          </a:p>
        </p:txBody>
      </p:sp>
      <p:sp>
        <p:nvSpPr>
          <p:cNvPr id="6" name="Text Placeholder 19">
            <a:extLst>
              <a:ext uri="{FF2B5EF4-FFF2-40B4-BE49-F238E27FC236}">
                <a16:creationId xmlns:a16="http://schemas.microsoft.com/office/drawing/2014/main" id="{41E6B63B-5CDD-CD55-1BB8-BFD6771AE9A9}"/>
              </a:ext>
            </a:extLst>
          </p:cNvPr>
          <p:cNvSpPr>
            <a:spLocks noGrp="1"/>
          </p:cNvSpPr>
          <p:nvPr>
            <p:ph type="body" sz="quarter" idx="18"/>
          </p:nvPr>
        </p:nvSpPr>
        <p:spPr>
          <a:xfrm>
            <a:off x="403225" y="1231900"/>
            <a:ext cx="11385549" cy="684213"/>
          </a:xfrm>
          <a:prstGeom prst="rect">
            <a:avLst/>
          </a:prstGeom>
        </p:spPr>
        <p:txBody>
          <a:bodyPr/>
          <a:lstStyle>
            <a:lvl1pPr>
              <a:buNone/>
              <a:defRPr sz="2400" b="1">
                <a:solidFill>
                  <a:srgbClr val="00A7E1"/>
                </a:solidFill>
              </a:defRPr>
            </a:lvl1pPr>
          </a:lstStyle>
          <a:p>
            <a:pPr lvl="0"/>
            <a:endParaRPr lang="en-US"/>
          </a:p>
        </p:txBody>
      </p:sp>
      <p:sp>
        <p:nvSpPr>
          <p:cNvPr id="7" name="Text Placeholder 9">
            <a:extLst>
              <a:ext uri="{FF2B5EF4-FFF2-40B4-BE49-F238E27FC236}">
                <a16:creationId xmlns:a16="http://schemas.microsoft.com/office/drawing/2014/main" id="{930EAD3D-D549-D7EE-7CC9-06E4E46E1C6B}"/>
              </a:ext>
            </a:extLst>
          </p:cNvPr>
          <p:cNvSpPr>
            <a:spLocks noGrp="1"/>
          </p:cNvSpPr>
          <p:nvPr>
            <p:ph type="body" sz="quarter" idx="15"/>
          </p:nvPr>
        </p:nvSpPr>
        <p:spPr>
          <a:xfrm>
            <a:off x="403225" y="3534690"/>
            <a:ext cx="2114064" cy="622301"/>
          </a:xfrm>
          <a:prstGeom prst="rect">
            <a:avLst/>
          </a:prstGeom>
        </p:spPr>
        <p:txBody>
          <a:bodyPr/>
          <a:lstStyle>
            <a:lvl1pPr algn="ctr">
              <a:buNone/>
              <a:defRPr sz="1800">
                <a:solidFill>
                  <a:srgbClr val="002E6D"/>
                </a:solidFill>
              </a:defRPr>
            </a:lvl1pPr>
          </a:lstStyle>
          <a:p>
            <a:pPr lvl="0"/>
            <a:r>
              <a:rPr lang="en-US"/>
              <a:t>Click to edit</a:t>
            </a:r>
          </a:p>
        </p:txBody>
      </p:sp>
      <p:sp>
        <p:nvSpPr>
          <p:cNvPr id="8" name="Text Placeholder 9">
            <a:extLst>
              <a:ext uri="{FF2B5EF4-FFF2-40B4-BE49-F238E27FC236}">
                <a16:creationId xmlns:a16="http://schemas.microsoft.com/office/drawing/2014/main" id="{CF2ECC34-DB28-599C-3986-3EA701108C86}"/>
              </a:ext>
            </a:extLst>
          </p:cNvPr>
          <p:cNvSpPr>
            <a:spLocks noGrp="1"/>
          </p:cNvSpPr>
          <p:nvPr>
            <p:ph type="body" sz="quarter" idx="19"/>
          </p:nvPr>
        </p:nvSpPr>
        <p:spPr>
          <a:xfrm>
            <a:off x="2782458" y="3534689"/>
            <a:ext cx="2114064" cy="622301"/>
          </a:xfrm>
          <a:prstGeom prst="rect">
            <a:avLst/>
          </a:prstGeom>
        </p:spPr>
        <p:txBody>
          <a:bodyPr/>
          <a:lstStyle>
            <a:lvl1pPr algn="ctr">
              <a:buNone/>
              <a:defRPr sz="1800">
                <a:solidFill>
                  <a:srgbClr val="002E6D"/>
                </a:solidFill>
              </a:defRPr>
            </a:lvl1pPr>
          </a:lstStyle>
          <a:p>
            <a:pPr lvl="0"/>
            <a:r>
              <a:rPr lang="en-US"/>
              <a:t>Click to edit</a:t>
            </a:r>
          </a:p>
        </p:txBody>
      </p:sp>
      <p:sp>
        <p:nvSpPr>
          <p:cNvPr id="9" name="Text Placeholder 9">
            <a:extLst>
              <a:ext uri="{FF2B5EF4-FFF2-40B4-BE49-F238E27FC236}">
                <a16:creationId xmlns:a16="http://schemas.microsoft.com/office/drawing/2014/main" id="{42989FC5-D7FD-ACB8-31F7-F9DE364C90C8}"/>
              </a:ext>
            </a:extLst>
          </p:cNvPr>
          <p:cNvSpPr>
            <a:spLocks noGrp="1"/>
          </p:cNvSpPr>
          <p:nvPr>
            <p:ph type="body" sz="quarter" idx="20"/>
          </p:nvPr>
        </p:nvSpPr>
        <p:spPr>
          <a:xfrm>
            <a:off x="5161691" y="3534689"/>
            <a:ext cx="2114064" cy="622301"/>
          </a:xfrm>
          <a:prstGeom prst="rect">
            <a:avLst/>
          </a:prstGeom>
        </p:spPr>
        <p:txBody>
          <a:bodyPr/>
          <a:lstStyle>
            <a:lvl1pPr algn="ctr">
              <a:buNone/>
              <a:defRPr sz="1800">
                <a:solidFill>
                  <a:srgbClr val="002E6D"/>
                </a:solidFill>
              </a:defRPr>
            </a:lvl1pPr>
          </a:lstStyle>
          <a:p>
            <a:pPr lvl="0"/>
            <a:r>
              <a:rPr lang="en-US"/>
              <a:t>Click to edit</a:t>
            </a:r>
          </a:p>
        </p:txBody>
      </p:sp>
      <p:sp>
        <p:nvSpPr>
          <p:cNvPr id="11" name="Text Placeholder 9">
            <a:extLst>
              <a:ext uri="{FF2B5EF4-FFF2-40B4-BE49-F238E27FC236}">
                <a16:creationId xmlns:a16="http://schemas.microsoft.com/office/drawing/2014/main" id="{4F887D4B-0000-493C-132F-882B199A8133}"/>
              </a:ext>
            </a:extLst>
          </p:cNvPr>
          <p:cNvSpPr>
            <a:spLocks noGrp="1"/>
          </p:cNvSpPr>
          <p:nvPr>
            <p:ph type="body" sz="quarter" idx="21"/>
          </p:nvPr>
        </p:nvSpPr>
        <p:spPr>
          <a:xfrm>
            <a:off x="7540924" y="3534689"/>
            <a:ext cx="2114064" cy="622301"/>
          </a:xfrm>
          <a:prstGeom prst="rect">
            <a:avLst/>
          </a:prstGeom>
        </p:spPr>
        <p:txBody>
          <a:bodyPr/>
          <a:lstStyle>
            <a:lvl1pPr algn="ctr">
              <a:buNone/>
              <a:defRPr sz="1800">
                <a:solidFill>
                  <a:srgbClr val="002E6D"/>
                </a:solidFill>
              </a:defRPr>
            </a:lvl1pPr>
          </a:lstStyle>
          <a:p>
            <a:pPr lvl="0"/>
            <a:r>
              <a:rPr lang="en-US"/>
              <a:t>Click to edit</a:t>
            </a:r>
          </a:p>
        </p:txBody>
      </p:sp>
      <p:sp>
        <p:nvSpPr>
          <p:cNvPr id="12" name="Text Placeholder 9">
            <a:extLst>
              <a:ext uri="{FF2B5EF4-FFF2-40B4-BE49-F238E27FC236}">
                <a16:creationId xmlns:a16="http://schemas.microsoft.com/office/drawing/2014/main" id="{06874992-FC38-1D83-5619-F386DD29B1D9}"/>
              </a:ext>
            </a:extLst>
          </p:cNvPr>
          <p:cNvSpPr>
            <a:spLocks noGrp="1"/>
          </p:cNvSpPr>
          <p:nvPr>
            <p:ph type="body" sz="quarter" idx="22"/>
          </p:nvPr>
        </p:nvSpPr>
        <p:spPr>
          <a:xfrm>
            <a:off x="9866462" y="3534689"/>
            <a:ext cx="2114064" cy="622301"/>
          </a:xfrm>
          <a:prstGeom prst="rect">
            <a:avLst/>
          </a:prstGeom>
        </p:spPr>
        <p:txBody>
          <a:bodyPr/>
          <a:lstStyle>
            <a:lvl1pPr algn="ctr">
              <a:buNone/>
              <a:defRPr sz="1800">
                <a:solidFill>
                  <a:srgbClr val="002E6D"/>
                </a:solidFill>
              </a:defRPr>
            </a:lvl1pPr>
          </a:lstStyle>
          <a:p>
            <a:pPr lvl="0"/>
            <a:r>
              <a:rPr lang="en-US"/>
              <a:t>Click to edit</a:t>
            </a:r>
          </a:p>
        </p:txBody>
      </p:sp>
    </p:spTree>
    <p:extLst>
      <p:ext uri="{BB962C8B-B14F-4D97-AF65-F5344CB8AC3E}">
        <p14:creationId xmlns:p14="http://schemas.microsoft.com/office/powerpoint/2010/main" val="17780363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 content slide">
    <p:spTree>
      <p:nvGrpSpPr>
        <p:cNvPr id="1" name=""/>
        <p:cNvGrpSpPr/>
        <p:nvPr/>
      </p:nvGrpSpPr>
      <p:grpSpPr>
        <a:xfrm>
          <a:off x="0" y="0"/>
          <a:ext cx="0" cy="0"/>
          <a:chOff x="0" y="0"/>
          <a:chExt cx="0" cy="0"/>
        </a:xfrm>
      </p:grpSpPr>
      <p:pic>
        <p:nvPicPr>
          <p:cNvPr id="3" name="Picture 2" descr="A rectangular white rectangle with black border&#10;&#10;AI-generated content may be incorrect.">
            <a:extLst>
              <a:ext uri="{FF2B5EF4-FFF2-40B4-BE49-F238E27FC236}">
                <a16:creationId xmlns:a16="http://schemas.microsoft.com/office/drawing/2014/main" id="{69CCACD7-F904-020D-BDF4-57A91794888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Footer Placeholder 11">
            <a:extLst>
              <a:ext uri="{FF2B5EF4-FFF2-40B4-BE49-F238E27FC236}">
                <a16:creationId xmlns:a16="http://schemas.microsoft.com/office/drawing/2014/main" id="{C8F14BC4-D763-084A-352E-EAC41E982488}"/>
              </a:ext>
            </a:extLst>
          </p:cNvPr>
          <p:cNvSpPr txBox="1">
            <a:spLocks/>
          </p:cNvSpPr>
          <p:nvPr userDrawn="1"/>
        </p:nvSpPr>
        <p:spPr>
          <a:xfrm>
            <a:off x="1251440" y="6397870"/>
            <a:ext cx="501604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rgbClr val="002E6D"/>
                </a:solidFill>
              </a:rPr>
              <a:t>Healthcare Financial Management Association</a:t>
            </a:r>
          </a:p>
        </p:txBody>
      </p:sp>
      <p:sp>
        <p:nvSpPr>
          <p:cNvPr id="5" name="Text Placeholder 4">
            <a:extLst>
              <a:ext uri="{FF2B5EF4-FFF2-40B4-BE49-F238E27FC236}">
                <a16:creationId xmlns:a16="http://schemas.microsoft.com/office/drawing/2014/main" id="{9B3797F2-3F4C-816A-382E-1327D44F8744}"/>
              </a:ext>
            </a:extLst>
          </p:cNvPr>
          <p:cNvSpPr>
            <a:spLocks noGrp="1"/>
          </p:cNvSpPr>
          <p:nvPr>
            <p:ph type="body" sz="quarter" idx="10"/>
          </p:nvPr>
        </p:nvSpPr>
        <p:spPr>
          <a:xfrm>
            <a:off x="403418" y="1773276"/>
            <a:ext cx="11385163" cy="39131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7">
            <a:extLst>
              <a:ext uri="{FF2B5EF4-FFF2-40B4-BE49-F238E27FC236}">
                <a16:creationId xmlns:a16="http://schemas.microsoft.com/office/drawing/2014/main" id="{C4AFA842-89C5-BF80-126E-94E63661C80A}"/>
              </a:ext>
            </a:extLst>
          </p:cNvPr>
          <p:cNvSpPr>
            <a:spLocks noGrp="1"/>
          </p:cNvSpPr>
          <p:nvPr>
            <p:ph type="body" sz="quarter" idx="11" hasCustomPrompt="1"/>
          </p:nvPr>
        </p:nvSpPr>
        <p:spPr>
          <a:xfrm>
            <a:off x="403418" y="566738"/>
            <a:ext cx="10713074" cy="923925"/>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i="1">
                <a:solidFill>
                  <a:srgbClr val="002E6D"/>
                </a:solidFill>
                <a:latin typeface="Aptos ExtraBold" panose="020B0004020202020204" pitchFamily="34" charset="0"/>
              </a:rPr>
              <a:t>Click to add title</a:t>
            </a:r>
          </a:p>
          <a:p>
            <a:pPr lvl="0"/>
            <a:endParaRPr lang="en-US"/>
          </a:p>
        </p:txBody>
      </p:sp>
    </p:spTree>
    <p:extLst>
      <p:ext uri="{BB962C8B-B14F-4D97-AF65-F5344CB8AC3E}">
        <p14:creationId xmlns:p14="http://schemas.microsoft.com/office/powerpoint/2010/main" val="21881946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vider / Quotes (Dark Blue)">
    <p:spTree>
      <p:nvGrpSpPr>
        <p:cNvPr id="1" name=""/>
        <p:cNvGrpSpPr/>
        <p:nvPr/>
      </p:nvGrpSpPr>
      <p:grpSpPr>
        <a:xfrm>
          <a:off x="0" y="0"/>
          <a:ext cx="0" cy="0"/>
          <a:chOff x="0" y="0"/>
          <a:chExt cx="0" cy="0"/>
        </a:xfrm>
      </p:grpSpPr>
      <p:pic>
        <p:nvPicPr>
          <p:cNvPr id="7" name="Picture 6" descr="A blue square with white lines&#10;&#10;AI-generated content may be incorrect.">
            <a:extLst>
              <a:ext uri="{FF2B5EF4-FFF2-40B4-BE49-F238E27FC236}">
                <a16:creationId xmlns:a16="http://schemas.microsoft.com/office/drawing/2014/main" id="{CA2452C3-8C46-D907-E61A-7D0B6E79854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Footer Placeholder 11">
            <a:extLst>
              <a:ext uri="{FF2B5EF4-FFF2-40B4-BE49-F238E27FC236}">
                <a16:creationId xmlns:a16="http://schemas.microsoft.com/office/drawing/2014/main" id="{305E0286-E677-EDF6-8499-62B448B2EF77}"/>
              </a:ext>
            </a:extLst>
          </p:cNvPr>
          <p:cNvSpPr txBox="1">
            <a:spLocks/>
          </p:cNvSpPr>
          <p:nvPr userDrawn="1"/>
        </p:nvSpPr>
        <p:spPr>
          <a:xfrm>
            <a:off x="1251441"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Healthcare Financial Management Association</a:t>
            </a:r>
          </a:p>
        </p:txBody>
      </p:sp>
      <p:sp>
        <p:nvSpPr>
          <p:cNvPr id="4" name="Slide Number">
            <a:extLst>
              <a:ext uri="{FF2B5EF4-FFF2-40B4-BE49-F238E27FC236}">
                <a16:creationId xmlns:a16="http://schemas.microsoft.com/office/drawing/2014/main" id="{FB27A648-423B-B77A-56B6-7745A5487EAD}"/>
              </a:ext>
            </a:extLst>
          </p:cNvPr>
          <p:cNvSpPr txBox="1">
            <a:spLocks/>
          </p:cNvSpPr>
          <p:nvPr userDrawn="1"/>
        </p:nvSpPr>
        <p:spPr>
          <a:xfrm>
            <a:off x="4454454" y="6435463"/>
            <a:ext cx="1803926" cy="230379"/>
          </a:xfrm>
          <a:prstGeom prst="rect">
            <a:avLst/>
          </a:prstGeom>
        </p:spPr>
        <p:txBody>
          <a:bodyPr/>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0" i="0" u="none" strike="noStrike" kern="1200">
                <a:solidFill>
                  <a:schemeClr val="bg1"/>
                </a:solidFill>
                <a:effectLst/>
                <a:latin typeface="+mn-lt"/>
                <a:ea typeface="+mn-ea"/>
                <a:cs typeface="+mn-cs"/>
              </a:rPr>
              <a:t>© </a:t>
            </a:r>
            <a:r>
              <a:rPr lang="en-US" sz="1000">
                <a:solidFill>
                  <a:schemeClr val="bg1"/>
                </a:solidFill>
              </a:rPr>
              <a:t>2026</a:t>
            </a:r>
            <a:r>
              <a:rPr lang="en-US" sz="1000" b="0" i="0" u="none" strike="noStrike" kern="1200">
                <a:solidFill>
                  <a:schemeClr val="bg1"/>
                </a:solidFill>
                <a:effectLst/>
                <a:latin typeface="+mn-lt"/>
                <a:ea typeface="+mn-ea"/>
                <a:cs typeface="+mn-cs"/>
              </a:rPr>
              <a:t> </a:t>
            </a:r>
            <a:r>
              <a:rPr lang="en-US" sz="1000" b="0" i="0" u="none" strike="noStrike" kern="1200">
                <a:solidFill>
                  <a:schemeClr val="accent1"/>
                </a:solidFill>
                <a:effectLst/>
                <a:latin typeface="+mn-lt"/>
                <a:ea typeface="+mn-ea"/>
                <a:cs typeface="+mn-cs"/>
              </a:rPr>
              <a:t>//</a:t>
            </a:r>
            <a:r>
              <a:rPr lang="en-US" sz="1000">
                <a:solidFill>
                  <a:schemeClr val="bg1"/>
                </a:solidFill>
              </a:rPr>
              <a:t> </a:t>
            </a:r>
            <a:fld id="{86CB4B4D-7CA3-9044-876B-883B54F8677D}" type="slidenum">
              <a:rPr lang="en-US" sz="1000" smtClean="0">
                <a:solidFill>
                  <a:schemeClr val="bg1"/>
                </a:solidFill>
              </a:rPr>
              <a:pPr/>
              <a:t>‹#›</a:t>
            </a:fld>
            <a:r>
              <a:rPr lang="en-US" sz="1000">
                <a:solidFill>
                  <a:schemeClr val="bg1"/>
                </a:solidFill>
              </a:rPr>
              <a:t> </a:t>
            </a:r>
          </a:p>
        </p:txBody>
      </p:sp>
    </p:spTree>
    <p:extLst>
      <p:ext uri="{BB962C8B-B14F-4D97-AF65-F5344CB8AC3E}">
        <p14:creationId xmlns:p14="http://schemas.microsoft.com/office/powerpoint/2010/main" val="4029132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 Quotes (Light Blue)">
    <p:spTree>
      <p:nvGrpSpPr>
        <p:cNvPr id="1" name=""/>
        <p:cNvGrpSpPr/>
        <p:nvPr/>
      </p:nvGrpSpPr>
      <p:grpSpPr>
        <a:xfrm>
          <a:off x="0" y="0"/>
          <a:ext cx="0" cy="0"/>
          <a:chOff x="0" y="0"/>
          <a:chExt cx="0" cy="0"/>
        </a:xfrm>
      </p:grpSpPr>
      <p:pic>
        <p:nvPicPr>
          <p:cNvPr id="3" name="Picture 2" descr="A blue rectangle with white lines&#10;&#10;AI-generated content may be incorrect.">
            <a:extLst>
              <a:ext uri="{FF2B5EF4-FFF2-40B4-BE49-F238E27FC236}">
                <a16:creationId xmlns:a16="http://schemas.microsoft.com/office/drawing/2014/main" id="{E0031B27-5758-4635-1413-27EA9E1BC90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Footer Placeholder 11">
            <a:extLst>
              <a:ext uri="{FF2B5EF4-FFF2-40B4-BE49-F238E27FC236}">
                <a16:creationId xmlns:a16="http://schemas.microsoft.com/office/drawing/2014/main" id="{809ECFD4-BDAE-3406-8C31-E2D57B4A89A2}"/>
              </a:ext>
            </a:extLst>
          </p:cNvPr>
          <p:cNvSpPr txBox="1">
            <a:spLocks/>
          </p:cNvSpPr>
          <p:nvPr userDrawn="1"/>
        </p:nvSpPr>
        <p:spPr>
          <a:xfrm>
            <a:off x="1251441"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Healthcare Financial Management Association</a:t>
            </a:r>
          </a:p>
        </p:txBody>
      </p:sp>
      <p:sp>
        <p:nvSpPr>
          <p:cNvPr id="5" name="Slide Number">
            <a:extLst>
              <a:ext uri="{FF2B5EF4-FFF2-40B4-BE49-F238E27FC236}">
                <a16:creationId xmlns:a16="http://schemas.microsoft.com/office/drawing/2014/main" id="{1AD3BAB5-7FC7-CCF3-5295-506031B3754F}"/>
              </a:ext>
            </a:extLst>
          </p:cNvPr>
          <p:cNvSpPr txBox="1">
            <a:spLocks/>
          </p:cNvSpPr>
          <p:nvPr userDrawn="1"/>
        </p:nvSpPr>
        <p:spPr>
          <a:xfrm>
            <a:off x="4454454" y="6435463"/>
            <a:ext cx="1803926" cy="230379"/>
          </a:xfrm>
          <a:prstGeom prst="rect">
            <a:avLst/>
          </a:prstGeom>
        </p:spPr>
        <p:txBody>
          <a:bodyPr/>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0" i="0" u="none" strike="noStrike" kern="1200">
                <a:solidFill>
                  <a:schemeClr val="bg1"/>
                </a:solidFill>
                <a:effectLst/>
                <a:latin typeface="+mn-lt"/>
                <a:ea typeface="+mn-ea"/>
                <a:cs typeface="+mn-cs"/>
              </a:rPr>
              <a:t>© </a:t>
            </a:r>
            <a:r>
              <a:rPr lang="en-US" sz="1000">
                <a:solidFill>
                  <a:schemeClr val="bg1"/>
                </a:solidFill>
              </a:rPr>
              <a:t>2026</a:t>
            </a:r>
            <a:r>
              <a:rPr lang="en-US" sz="1000" b="0" i="0" u="none" strike="noStrike" kern="1200">
                <a:solidFill>
                  <a:schemeClr val="bg1"/>
                </a:solidFill>
                <a:effectLst/>
                <a:latin typeface="+mn-lt"/>
                <a:ea typeface="+mn-ea"/>
                <a:cs typeface="+mn-cs"/>
              </a:rPr>
              <a:t> </a:t>
            </a:r>
            <a:r>
              <a:rPr lang="en-US" sz="1000" b="0" i="0" u="none" strike="noStrike" kern="1200">
                <a:solidFill>
                  <a:schemeClr val="accent1"/>
                </a:solidFill>
                <a:effectLst/>
                <a:latin typeface="+mn-lt"/>
                <a:ea typeface="+mn-ea"/>
                <a:cs typeface="+mn-cs"/>
              </a:rPr>
              <a:t>//</a:t>
            </a:r>
            <a:r>
              <a:rPr lang="en-US" sz="1000">
                <a:solidFill>
                  <a:schemeClr val="bg1"/>
                </a:solidFill>
              </a:rPr>
              <a:t> </a:t>
            </a:r>
            <a:fld id="{86CB4B4D-7CA3-9044-876B-883B54F8677D}" type="slidenum">
              <a:rPr lang="en-US" sz="1000" smtClean="0">
                <a:solidFill>
                  <a:schemeClr val="bg1"/>
                </a:solidFill>
              </a:rPr>
              <a:pPr/>
              <a:t>‹#›</a:t>
            </a:fld>
            <a:r>
              <a:rPr lang="en-US" sz="1000">
                <a:solidFill>
                  <a:schemeClr val="bg1"/>
                </a:solidFill>
              </a:rPr>
              <a:t> </a:t>
            </a:r>
          </a:p>
        </p:txBody>
      </p:sp>
    </p:spTree>
    <p:extLst>
      <p:ext uri="{BB962C8B-B14F-4D97-AF65-F5344CB8AC3E}">
        <p14:creationId xmlns:p14="http://schemas.microsoft.com/office/powerpoint/2010/main" val="31751113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estion / Closing Slide">
    <p:spTree>
      <p:nvGrpSpPr>
        <p:cNvPr id="1" name=""/>
        <p:cNvGrpSpPr/>
        <p:nvPr/>
      </p:nvGrpSpPr>
      <p:grpSpPr>
        <a:xfrm>
          <a:off x="0" y="0"/>
          <a:ext cx="0" cy="0"/>
          <a:chOff x="0" y="0"/>
          <a:chExt cx="0" cy="0"/>
        </a:xfrm>
      </p:grpSpPr>
      <p:sp>
        <p:nvSpPr>
          <p:cNvPr id="5" name="Picture Placeholder 1">
            <a:extLst>
              <a:ext uri="{FF2B5EF4-FFF2-40B4-BE49-F238E27FC236}">
                <a16:creationId xmlns:a16="http://schemas.microsoft.com/office/drawing/2014/main" id="{678A3CD1-5AE9-5656-28C4-016C0DE9692E}"/>
              </a:ext>
            </a:extLst>
          </p:cNvPr>
          <p:cNvSpPr>
            <a:spLocks noGrp="1"/>
          </p:cNvSpPr>
          <p:nvPr>
            <p:ph type="pic" sz="quarter" idx="10"/>
          </p:nvPr>
        </p:nvSpPr>
        <p:spPr>
          <a:xfrm>
            <a:off x="1767015" y="3243072"/>
            <a:ext cx="1386460" cy="1386460"/>
          </a:xfrm>
          <a:prstGeom prst="ellipse">
            <a:avLst/>
          </a:prstGeom>
        </p:spPr>
        <p:txBody>
          <a:bodyPr/>
          <a:lstStyle>
            <a:lvl1pPr>
              <a:defRPr>
                <a:latin typeface="Aptos" panose="020B0004020202020204" pitchFamily="34" charset="0"/>
              </a:defRPr>
            </a:lvl1pPr>
          </a:lstStyle>
          <a:p>
            <a:endParaRPr lang="en-US"/>
          </a:p>
        </p:txBody>
      </p:sp>
      <p:pic>
        <p:nvPicPr>
          <p:cNvPr id="4" name="Picture 3" descr="A blue background with a black circle&#10;&#10;AI-generated content may be incorrect.">
            <a:extLst>
              <a:ext uri="{FF2B5EF4-FFF2-40B4-BE49-F238E27FC236}">
                <a16:creationId xmlns:a16="http://schemas.microsoft.com/office/drawing/2014/main" id="{863E3185-646D-F80B-A016-3C1466F07363}"/>
              </a:ext>
            </a:extLst>
          </p:cNvPr>
          <p:cNvPicPr>
            <a:picLocks noChangeAspect="1"/>
          </p:cNvPicPr>
          <p:nvPr userDrawn="1"/>
        </p:nvPicPr>
        <p:blipFill>
          <a:blip r:embed="rId2"/>
          <a:stretch>
            <a:fillRect/>
          </a:stretch>
        </p:blipFill>
        <p:spPr>
          <a:xfrm>
            <a:off x="0" y="0"/>
            <a:ext cx="12189533" cy="6859388"/>
          </a:xfrm>
          <a:prstGeom prst="rect">
            <a:avLst/>
          </a:prstGeom>
        </p:spPr>
      </p:pic>
      <p:sp>
        <p:nvSpPr>
          <p:cNvPr id="10" name="Title 5">
            <a:extLst>
              <a:ext uri="{FF2B5EF4-FFF2-40B4-BE49-F238E27FC236}">
                <a16:creationId xmlns:a16="http://schemas.microsoft.com/office/drawing/2014/main" id="{191C784C-9CCE-2242-96BF-C5F5112D2771}"/>
              </a:ext>
            </a:extLst>
          </p:cNvPr>
          <p:cNvSpPr txBox="1">
            <a:spLocks noGrp="1"/>
          </p:cNvSpPr>
          <p:nvPr>
            <p:ph type="title" idx="4294967295" hasCustomPrompt="1"/>
          </p:nvPr>
        </p:nvSpPr>
        <p:spPr>
          <a:xfrm>
            <a:off x="1767015" y="2073275"/>
            <a:ext cx="8035798" cy="954088"/>
          </a:xfrm>
          <a:prstGeom prst="rect">
            <a:avLst/>
          </a:prstGeom>
          <a:noFill/>
          <a:ln>
            <a:noFill/>
          </a:ln>
        </p:spPr>
        <p:txBody>
          <a:bodyPr vert="horz" wrap="square" lIns="91440" tIns="45720" rIns="91440" bIns="45720" anchor="t" anchorCtr="0" compatLnSpc="1">
            <a:noAutofit/>
          </a:bodyPr>
          <a:lstStyle>
            <a:lvl1pPr>
              <a:defRPr>
                <a:latin typeface="Aptos" panose="020B0004020202020204" pitchFamily="34" charset="0"/>
              </a:defRPr>
            </a:lvl1pPr>
          </a:lstStyle>
          <a:p>
            <a:pPr lvl="0">
              <a:spcBef>
                <a:spcPts val="0"/>
              </a:spcBef>
            </a:pPr>
            <a:r>
              <a:rPr lang="en-US" b="1" i="1">
                <a:solidFill>
                  <a:srgbClr val="FFFFFF"/>
                </a:solidFill>
                <a:latin typeface="Aptos"/>
              </a:rPr>
              <a:t>QUESTIONS?</a:t>
            </a:r>
          </a:p>
        </p:txBody>
      </p:sp>
      <p:sp>
        <p:nvSpPr>
          <p:cNvPr id="11" name="Text Placeholder 8">
            <a:extLst>
              <a:ext uri="{FF2B5EF4-FFF2-40B4-BE49-F238E27FC236}">
                <a16:creationId xmlns:a16="http://schemas.microsoft.com/office/drawing/2014/main" id="{6DA94B93-110D-42DD-8FFB-8DF98EF2BEEC}"/>
              </a:ext>
            </a:extLst>
          </p:cNvPr>
          <p:cNvSpPr>
            <a:spLocks noGrp="1"/>
          </p:cNvSpPr>
          <p:nvPr>
            <p:ph type="body" sz="quarter" idx="11" hasCustomPrompt="1"/>
          </p:nvPr>
        </p:nvSpPr>
        <p:spPr>
          <a:xfrm>
            <a:off x="3402013" y="3429000"/>
            <a:ext cx="6400800" cy="1849438"/>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800" b="0" i="0" u="none" strike="noStrike" kern="0" cap="none" spc="0" baseline="0">
                <a:solidFill>
                  <a:srgbClr val="000000"/>
                </a:solidFill>
                <a:uFillTx/>
                <a:latin typeface="Aptos" panose="020B0004020202020204" pitchFamily="34" charset="0"/>
              </a:defRPr>
            </a:lvl1p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all" spc="100" baseline="0">
                <a:solidFill>
                  <a:srgbClr val="FFFFFF"/>
                </a:solidFill>
                <a:uFillTx/>
                <a:latin typeface="Aptos ExtraBold" pitchFamily="34"/>
              </a:rPr>
              <a:t>Stephanie Denvir, CAE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all" spc="100" baseline="0">
                <a:solidFill>
                  <a:srgbClr val="FFFFFF"/>
                </a:solidFill>
                <a:uFillTx/>
                <a:latin typeface="Aptos ExtraBold" pitchFamily="34"/>
              </a:rPr>
              <a:t>Chief Member Value Officer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0" i="1" u="none" strike="noStrike" kern="1200" cap="none" spc="0" baseline="0">
                <a:solidFill>
                  <a:srgbClr val="FFFFFF"/>
                </a:solidFill>
                <a:uFillTx/>
                <a:latin typeface="Aptos"/>
                <a:hlinkClick r:id="rId3">
                  <a:extLst>
                    <a:ext uri="{A12FA001-AC4F-418D-AE19-62706E023703}">
                      <ahyp:hlinkClr xmlns:ahyp="http://schemas.microsoft.com/office/drawing/2018/hyperlinkcolor" val="tx"/>
                    </a:ext>
                  </a:extLst>
                </a:hlinkClick>
              </a:rPr>
              <a:t>sdenvir@hfma.org</a:t>
            </a:r>
            <a:r>
              <a:rPr lang="en-US" sz="1800" b="0" i="1" u="none" strike="noStrike" kern="1200" cap="none" spc="0" baseline="0">
                <a:solidFill>
                  <a:srgbClr val="FFFFFF"/>
                </a:solidFill>
                <a:uFillTx/>
                <a:latin typeface="Aptos"/>
              </a:rPr>
              <a:t> </a:t>
            </a:r>
          </a:p>
        </p:txBody>
      </p:sp>
      <p:sp>
        <p:nvSpPr>
          <p:cNvPr id="2" name="Footer Placeholder 11">
            <a:extLst>
              <a:ext uri="{FF2B5EF4-FFF2-40B4-BE49-F238E27FC236}">
                <a16:creationId xmlns:a16="http://schemas.microsoft.com/office/drawing/2014/main" id="{3B7036D4-D782-9727-29D6-D6B7A96ADF28}"/>
              </a:ext>
            </a:extLst>
          </p:cNvPr>
          <p:cNvSpPr txBox="1">
            <a:spLocks/>
          </p:cNvSpPr>
          <p:nvPr userDrawn="1"/>
        </p:nvSpPr>
        <p:spPr>
          <a:xfrm>
            <a:off x="1251441"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Healthcare Financial Management Association</a:t>
            </a:r>
          </a:p>
        </p:txBody>
      </p:sp>
      <p:sp>
        <p:nvSpPr>
          <p:cNvPr id="6" name="Slide Number">
            <a:extLst>
              <a:ext uri="{FF2B5EF4-FFF2-40B4-BE49-F238E27FC236}">
                <a16:creationId xmlns:a16="http://schemas.microsoft.com/office/drawing/2014/main" id="{554E8F7E-1C0F-6DB6-1014-A586051C5AC6}"/>
              </a:ext>
            </a:extLst>
          </p:cNvPr>
          <p:cNvSpPr txBox="1">
            <a:spLocks/>
          </p:cNvSpPr>
          <p:nvPr userDrawn="1"/>
        </p:nvSpPr>
        <p:spPr>
          <a:xfrm>
            <a:off x="4454454" y="6435463"/>
            <a:ext cx="1803926" cy="230379"/>
          </a:xfrm>
          <a:prstGeom prst="rect">
            <a:avLst/>
          </a:prstGeom>
        </p:spPr>
        <p:txBody>
          <a:bodyPr/>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0" i="0" u="none" strike="noStrike" kern="1200">
                <a:solidFill>
                  <a:schemeClr val="bg1"/>
                </a:solidFill>
                <a:effectLst/>
                <a:latin typeface="+mn-lt"/>
                <a:ea typeface="+mn-ea"/>
                <a:cs typeface="+mn-cs"/>
              </a:rPr>
              <a:t>© </a:t>
            </a:r>
            <a:r>
              <a:rPr lang="en-US" sz="1000">
                <a:solidFill>
                  <a:schemeClr val="bg1"/>
                </a:solidFill>
              </a:rPr>
              <a:t>2026</a:t>
            </a:r>
            <a:r>
              <a:rPr lang="en-US" sz="1000" b="0" i="0" u="none" strike="noStrike" kern="1200">
                <a:solidFill>
                  <a:schemeClr val="bg1"/>
                </a:solidFill>
                <a:effectLst/>
                <a:latin typeface="+mn-lt"/>
                <a:ea typeface="+mn-ea"/>
                <a:cs typeface="+mn-cs"/>
              </a:rPr>
              <a:t> </a:t>
            </a:r>
            <a:r>
              <a:rPr lang="en-US" sz="1000" b="0" i="0" u="none" strike="noStrike" kern="1200">
                <a:solidFill>
                  <a:schemeClr val="accent1"/>
                </a:solidFill>
                <a:effectLst/>
                <a:latin typeface="+mn-lt"/>
                <a:ea typeface="+mn-ea"/>
                <a:cs typeface="+mn-cs"/>
              </a:rPr>
              <a:t>//</a:t>
            </a:r>
            <a:r>
              <a:rPr lang="en-US" sz="1000">
                <a:solidFill>
                  <a:schemeClr val="bg1"/>
                </a:solidFill>
              </a:rPr>
              <a:t> </a:t>
            </a:r>
            <a:fld id="{86CB4B4D-7CA3-9044-876B-883B54F8677D}" type="slidenum">
              <a:rPr lang="en-US" sz="1000" smtClean="0">
                <a:solidFill>
                  <a:schemeClr val="bg1"/>
                </a:solidFill>
              </a:rPr>
              <a:pPr/>
              <a:t>‹#›</a:t>
            </a:fld>
            <a:r>
              <a:rPr lang="en-US" sz="1000">
                <a:solidFill>
                  <a:schemeClr val="bg1"/>
                </a:solidFill>
              </a:rPr>
              <a:t> </a:t>
            </a:r>
          </a:p>
        </p:txBody>
      </p:sp>
    </p:spTree>
    <p:extLst>
      <p:ext uri="{BB962C8B-B14F-4D97-AF65-F5344CB8AC3E}">
        <p14:creationId xmlns:p14="http://schemas.microsoft.com/office/powerpoint/2010/main" val="3035422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OC Agenda Light Blue">
    <p:spTree>
      <p:nvGrpSpPr>
        <p:cNvPr id="1" name=""/>
        <p:cNvGrpSpPr/>
        <p:nvPr/>
      </p:nvGrpSpPr>
      <p:grpSpPr>
        <a:xfrm>
          <a:off x="0" y="0"/>
          <a:ext cx="0" cy="0"/>
          <a:chOff x="0" y="0"/>
          <a:chExt cx="0" cy="0"/>
        </a:xfrm>
      </p:grpSpPr>
      <p:pic>
        <p:nvPicPr>
          <p:cNvPr id="5" name="Picture 4" descr="A collage of people in a circle&#10;&#10;AI-generated content may be incorrect.">
            <a:extLst>
              <a:ext uri="{FF2B5EF4-FFF2-40B4-BE49-F238E27FC236}">
                <a16:creationId xmlns:a16="http://schemas.microsoft.com/office/drawing/2014/main" id="{41070D7A-8450-35AD-4D89-DDAC0CFAFC2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Footer Placeholder 11">
            <a:extLst>
              <a:ext uri="{FF2B5EF4-FFF2-40B4-BE49-F238E27FC236}">
                <a16:creationId xmlns:a16="http://schemas.microsoft.com/office/drawing/2014/main" id="{6251C93E-992F-D983-10EB-86C038129DC0}"/>
              </a:ext>
            </a:extLst>
          </p:cNvPr>
          <p:cNvSpPr txBox="1">
            <a:spLocks/>
          </p:cNvSpPr>
          <p:nvPr userDrawn="1"/>
        </p:nvSpPr>
        <p:spPr>
          <a:xfrm>
            <a:off x="1251441"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Healthcare Financial Management Association</a:t>
            </a:r>
          </a:p>
        </p:txBody>
      </p:sp>
      <p:sp>
        <p:nvSpPr>
          <p:cNvPr id="4" name="Slide Number">
            <a:extLst>
              <a:ext uri="{FF2B5EF4-FFF2-40B4-BE49-F238E27FC236}">
                <a16:creationId xmlns:a16="http://schemas.microsoft.com/office/drawing/2014/main" id="{B048CF32-C762-3FEA-8F55-7F525E11EFDC}"/>
              </a:ext>
            </a:extLst>
          </p:cNvPr>
          <p:cNvSpPr txBox="1">
            <a:spLocks/>
          </p:cNvSpPr>
          <p:nvPr userDrawn="1"/>
        </p:nvSpPr>
        <p:spPr>
          <a:xfrm>
            <a:off x="4454454" y="6435463"/>
            <a:ext cx="1803926" cy="230379"/>
          </a:xfrm>
          <a:prstGeom prst="rect">
            <a:avLst/>
          </a:prstGeom>
        </p:spPr>
        <p:txBody>
          <a:bodyPr/>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0" i="0" u="none" strike="noStrike" kern="1200">
                <a:solidFill>
                  <a:schemeClr val="bg1"/>
                </a:solidFill>
                <a:effectLst/>
                <a:latin typeface="+mn-lt"/>
                <a:ea typeface="+mn-ea"/>
                <a:cs typeface="+mn-cs"/>
              </a:rPr>
              <a:t>© </a:t>
            </a:r>
            <a:r>
              <a:rPr lang="en-US" sz="1000">
                <a:solidFill>
                  <a:schemeClr val="bg1"/>
                </a:solidFill>
              </a:rPr>
              <a:t>2026</a:t>
            </a:r>
            <a:r>
              <a:rPr lang="en-US" sz="1000" b="0" i="0" u="none" strike="noStrike" kern="1200">
                <a:solidFill>
                  <a:schemeClr val="bg1"/>
                </a:solidFill>
                <a:effectLst/>
                <a:latin typeface="+mn-lt"/>
                <a:ea typeface="+mn-ea"/>
                <a:cs typeface="+mn-cs"/>
              </a:rPr>
              <a:t> </a:t>
            </a:r>
            <a:r>
              <a:rPr lang="en-US" sz="1000" b="0" i="0" u="none" strike="noStrike" kern="1200">
                <a:solidFill>
                  <a:schemeClr val="accent1"/>
                </a:solidFill>
                <a:effectLst/>
                <a:latin typeface="+mn-lt"/>
                <a:ea typeface="+mn-ea"/>
                <a:cs typeface="+mn-cs"/>
              </a:rPr>
              <a:t>//</a:t>
            </a:r>
            <a:r>
              <a:rPr lang="en-US" sz="1000">
                <a:solidFill>
                  <a:schemeClr val="bg1"/>
                </a:solidFill>
              </a:rPr>
              <a:t> </a:t>
            </a:r>
            <a:fld id="{86CB4B4D-7CA3-9044-876B-883B54F8677D}" type="slidenum">
              <a:rPr lang="en-US" sz="1000" smtClean="0">
                <a:solidFill>
                  <a:schemeClr val="bg1"/>
                </a:solidFill>
              </a:rPr>
              <a:pPr/>
              <a:t>‹#›</a:t>
            </a:fld>
            <a:r>
              <a:rPr lang="en-US" sz="1000">
                <a:solidFill>
                  <a:schemeClr val="bg1"/>
                </a:solidFill>
              </a:rPr>
              <a:t> </a:t>
            </a:r>
          </a:p>
        </p:txBody>
      </p:sp>
      <p:sp>
        <p:nvSpPr>
          <p:cNvPr id="2" name="Text Placeholder 7">
            <a:extLst>
              <a:ext uri="{FF2B5EF4-FFF2-40B4-BE49-F238E27FC236}">
                <a16:creationId xmlns:a16="http://schemas.microsoft.com/office/drawing/2014/main" id="{88008AE6-93B7-7047-D458-D9DBF525F978}"/>
              </a:ext>
            </a:extLst>
          </p:cNvPr>
          <p:cNvSpPr>
            <a:spLocks noGrp="1"/>
          </p:cNvSpPr>
          <p:nvPr>
            <p:ph type="body" sz="quarter" idx="11" hasCustomPrompt="1"/>
          </p:nvPr>
        </p:nvSpPr>
        <p:spPr>
          <a:xfrm>
            <a:off x="403227" y="995165"/>
            <a:ext cx="6141264" cy="917294"/>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4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i="1">
                <a:solidFill>
                  <a:srgbClr val="002E6D"/>
                </a:solidFill>
                <a:latin typeface="Aptos ExtraBold" panose="020B0004020202020204" pitchFamily="34" charset="0"/>
              </a:rPr>
              <a:t>Click to add title</a:t>
            </a:r>
          </a:p>
          <a:p>
            <a:pPr lvl="0"/>
            <a:endParaRPr lang="en-US"/>
          </a:p>
        </p:txBody>
      </p:sp>
      <p:sp>
        <p:nvSpPr>
          <p:cNvPr id="6" name="Text Placeholder 19">
            <a:extLst>
              <a:ext uri="{FF2B5EF4-FFF2-40B4-BE49-F238E27FC236}">
                <a16:creationId xmlns:a16="http://schemas.microsoft.com/office/drawing/2014/main" id="{B9A7E697-69D2-4530-DBAF-B6E31679C7F6}"/>
              </a:ext>
            </a:extLst>
          </p:cNvPr>
          <p:cNvSpPr>
            <a:spLocks noGrp="1"/>
          </p:cNvSpPr>
          <p:nvPr>
            <p:ph type="body" sz="quarter" idx="18"/>
          </p:nvPr>
        </p:nvSpPr>
        <p:spPr>
          <a:xfrm>
            <a:off x="403226" y="2104617"/>
            <a:ext cx="6141265" cy="3917359"/>
          </a:xfrm>
          <a:prstGeom prst="rect">
            <a:avLst/>
          </a:prstGeom>
        </p:spPr>
        <p:txBody>
          <a:bodyPr/>
          <a:lstStyle>
            <a:lvl1pPr>
              <a:buNone/>
              <a:defRPr sz="3600" b="1">
                <a:solidFill>
                  <a:schemeClr val="bg1"/>
                </a:solidFill>
                <a:latin typeface="Aptos" panose="020B0004020202020204" pitchFamily="34" charset="0"/>
              </a:defRPr>
            </a:lvl1pPr>
          </a:lstStyle>
          <a:p>
            <a:pPr lvl="0"/>
            <a:endParaRPr lang="en-US"/>
          </a:p>
        </p:txBody>
      </p:sp>
    </p:spTree>
    <p:extLst>
      <p:ext uri="{BB962C8B-B14F-4D97-AF65-F5344CB8AC3E}">
        <p14:creationId xmlns:p14="http://schemas.microsoft.com/office/powerpoint/2010/main" val="3056820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shots (3)">
    <p:spTree>
      <p:nvGrpSpPr>
        <p:cNvPr id="1" name=""/>
        <p:cNvGrpSpPr/>
        <p:nvPr/>
      </p:nvGrpSpPr>
      <p:grpSpPr>
        <a:xfrm>
          <a:off x="0" y="0"/>
          <a:ext cx="0" cy="0"/>
          <a:chOff x="0" y="0"/>
          <a:chExt cx="0" cy="0"/>
        </a:xfrm>
      </p:grpSpPr>
      <p:pic>
        <p:nvPicPr>
          <p:cNvPr id="4" name="Picture 3" descr="A black background with a black square&#10;&#10;AI-generated content may be incorrect.">
            <a:extLst>
              <a:ext uri="{FF2B5EF4-FFF2-40B4-BE49-F238E27FC236}">
                <a16:creationId xmlns:a16="http://schemas.microsoft.com/office/drawing/2014/main" id="{0EE69B5D-9CF0-426B-B31B-43291CD0101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Footer Placeholder 11">
            <a:extLst>
              <a:ext uri="{FF2B5EF4-FFF2-40B4-BE49-F238E27FC236}">
                <a16:creationId xmlns:a16="http://schemas.microsoft.com/office/drawing/2014/main" id="{A22AAD10-69B7-E09C-5FB1-AB466B63A7B7}"/>
              </a:ext>
            </a:extLst>
          </p:cNvPr>
          <p:cNvSpPr txBox="1">
            <a:spLocks/>
          </p:cNvSpPr>
          <p:nvPr userDrawn="1"/>
        </p:nvSpPr>
        <p:spPr>
          <a:xfrm>
            <a:off x="1251440" y="6401506"/>
            <a:ext cx="514936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rgbClr val="002E6D"/>
                </a:solidFill>
                <a:latin typeface="Aptos" panose="020B0004020202020204" pitchFamily="34" charset="0"/>
              </a:rPr>
              <a:t>Healthcare Financial Management Association</a:t>
            </a:r>
          </a:p>
        </p:txBody>
      </p:sp>
      <p:sp>
        <p:nvSpPr>
          <p:cNvPr id="13" name="Picture Placeholder 8">
            <a:extLst>
              <a:ext uri="{FF2B5EF4-FFF2-40B4-BE49-F238E27FC236}">
                <a16:creationId xmlns:a16="http://schemas.microsoft.com/office/drawing/2014/main" id="{4DAD943D-7568-962D-764D-1588329E909D}"/>
              </a:ext>
            </a:extLst>
          </p:cNvPr>
          <p:cNvSpPr>
            <a:spLocks noGrp="1"/>
          </p:cNvSpPr>
          <p:nvPr>
            <p:ph type="pic" sz="quarter" idx="10"/>
          </p:nvPr>
        </p:nvSpPr>
        <p:spPr>
          <a:xfrm>
            <a:off x="1118131" y="2226044"/>
            <a:ext cx="2404002" cy="2405914"/>
          </a:xfrm>
          <a:prstGeom prst="ellipse">
            <a:avLst/>
          </a:prstGeom>
        </p:spPr>
        <p:txBody>
          <a:bodyPr/>
          <a:lstStyle>
            <a:lvl1pPr>
              <a:defRPr>
                <a:latin typeface="Aptos" panose="020B0004020202020204" pitchFamily="34" charset="0"/>
              </a:defRPr>
            </a:lvl1pPr>
          </a:lstStyle>
          <a:p>
            <a:endParaRPr lang="en-US"/>
          </a:p>
        </p:txBody>
      </p:sp>
      <p:sp>
        <p:nvSpPr>
          <p:cNvPr id="14" name="Picture Placeholder 8">
            <a:extLst>
              <a:ext uri="{FF2B5EF4-FFF2-40B4-BE49-F238E27FC236}">
                <a16:creationId xmlns:a16="http://schemas.microsoft.com/office/drawing/2014/main" id="{60EA5EAA-EF1B-1236-928C-EC7291BC4BD2}"/>
              </a:ext>
            </a:extLst>
          </p:cNvPr>
          <p:cNvSpPr>
            <a:spLocks noGrp="1"/>
          </p:cNvSpPr>
          <p:nvPr>
            <p:ph type="pic" sz="quarter" idx="11"/>
          </p:nvPr>
        </p:nvSpPr>
        <p:spPr>
          <a:xfrm>
            <a:off x="3691998" y="2231231"/>
            <a:ext cx="2404002" cy="2405914"/>
          </a:xfrm>
          <a:prstGeom prst="ellipse">
            <a:avLst/>
          </a:prstGeom>
        </p:spPr>
        <p:txBody>
          <a:bodyPr/>
          <a:lstStyle>
            <a:lvl1pPr>
              <a:defRPr>
                <a:latin typeface="Aptos" panose="020B0004020202020204" pitchFamily="34" charset="0"/>
              </a:defRPr>
            </a:lvl1pPr>
          </a:lstStyle>
          <a:p>
            <a:endParaRPr lang="en-US"/>
          </a:p>
        </p:txBody>
      </p:sp>
      <p:sp>
        <p:nvSpPr>
          <p:cNvPr id="15" name="Picture Placeholder 8">
            <a:extLst>
              <a:ext uri="{FF2B5EF4-FFF2-40B4-BE49-F238E27FC236}">
                <a16:creationId xmlns:a16="http://schemas.microsoft.com/office/drawing/2014/main" id="{AF98572C-DCCB-8AA1-0907-16F4D77D6AC5}"/>
              </a:ext>
            </a:extLst>
          </p:cNvPr>
          <p:cNvSpPr>
            <a:spLocks noGrp="1"/>
          </p:cNvSpPr>
          <p:nvPr>
            <p:ph type="pic" sz="quarter" idx="12"/>
          </p:nvPr>
        </p:nvSpPr>
        <p:spPr>
          <a:xfrm>
            <a:off x="6265865" y="2226043"/>
            <a:ext cx="2404002" cy="2405914"/>
          </a:xfrm>
          <a:prstGeom prst="ellipse">
            <a:avLst/>
          </a:prstGeom>
        </p:spPr>
        <p:txBody>
          <a:bodyPr/>
          <a:lstStyle>
            <a:lvl1pPr>
              <a:defRPr>
                <a:latin typeface="Aptos" panose="020B0004020202020204" pitchFamily="34" charset="0"/>
              </a:defRPr>
            </a:lvl1pPr>
          </a:lstStyle>
          <a:p>
            <a:endParaRPr lang="en-US"/>
          </a:p>
        </p:txBody>
      </p:sp>
      <p:sp>
        <p:nvSpPr>
          <p:cNvPr id="3" name="Text Placeholder 7">
            <a:extLst>
              <a:ext uri="{FF2B5EF4-FFF2-40B4-BE49-F238E27FC236}">
                <a16:creationId xmlns:a16="http://schemas.microsoft.com/office/drawing/2014/main" id="{8F19F065-D6AC-ADE2-0F02-07F3543FC110}"/>
              </a:ext>
            </a:extLst>
          </p:cNvPr>
          <p:cNvSpPr>
            <a:spLocks noGrp="1"/>
          </p:cNvSpPr>
          <p:nvPr>
            <p:ph type="body" sz="quarter" idx="15" hasCustomPrompt="1"/>
          </p:nvPr>
        </p:nvSpPr>
        <p:spPr>
          <a:xfrm>
            <a:off x="403417" y="566738"/>
            <a:ext cx="11385357" cy="923925"/>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4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i="1">
                <a:solidFill>
                  <a:srgbClr val="002E6D"/>
                </a:solidFill>
                <a:latin typeface="Aptos ExtraBold" panose="020B0004020202020204" pitchFamily="34" charset="0"/>
              </a:rPr>
              <a:t>Click to add title</a:t>
            </a:r>
          </a:p>
          <a:p>
            <a:pPr lvl="0"/>
            <a:endParaRPr lang="en-US"/>
          </a:p>
        </p:txBody>
      </p:sp>
      <p:sp>
        <p:nvSpPr>
          <p:cNvPr id="6" name="Text Placeholder 19">
            <a:extLst>
              <a:ext uri="{FF2B5EF4-FFF2-40B4-BE49-F238E27FC236}">
                <a16:creationId xmlns:a16="http://schemas.microsoft.com/office/drawing/2014/main" id="{DFD13884-EEA6-A1F7-4DE9-7A0C33964CF6}"/>
              </a:ext>
            </a:extLst>
          </p:cNvPr>
          <p:cNvSpPr>
            <a:spLocks noGrp="1"/>
          </p:cNvSpPr>
          <p:nvPr>
            <p:ph type="body" sz="quarter" idx="18"/>
          </p:nvPr>
        </p:nvSpPr>
        <p:spPr>
          <a:xfrm>
            <a:off x="403225" y="1231900"/>
            <a:ext cx="11385549" cy="684213"/>
          </a:xfrm>
          <a:prstGeom prst="rect">
            <a:avLst/>
          </a:prstGeom>
        </p:spPr>
        <p:txBody>
          <a:bodyPr/>
          <a:lstStyle>
            <a:lvl1pPr>
              <a:buNone/>
              <a:defRPr sz="2400" b="1">
                <a:solidFill>
                  <a:srgbClr val="00A7E1"/>
                </a:solidFill>
                <a:latin typeface="Aptos" panose="020B0004020202020204" pitchFamily="34" charset="0"/>
              </a:defRPr>
            </a:lvl1pPr>
          </a:lstStyle>
          <a:p>
            <a:pPr lvl="0"/>
            <a:endParaRPr lang="en-US"/>
          </a:p>
        </p:txBody>
      </p:sp>
      <p:sp>
        <p:nvSpPr>
          <p:cNvPr id="7" name="Text Placeholder 9">
            <a:extLst>
              <a:ext uri="{FF2B5EF4-FFF2-40B4-BE49-F238E27FC236}">
                <a16:creationId xmlns:a16="http://schemas.microsoft.com/office/drawing/2014/main" id="{56ED73FE-1CE3-DBCE-0CC9-FB9DD03E528B}"/>
              </a:ext>
            </a:extLst>
          </p:cNvPr>
          <p:cNvSpPr>
            <a:spLocks noGrp="1"/>
          </p:cNvSpPr>
          <p:nvPr>
            <p:ph type="body" sz="quarter" idx="19"/>
          </p:nvPr>
        </p:nvSpPr>
        <p:spPr>
          <a:xfrm>
            <a:off x="1263100" y="4811525"/>
            <a:ext cx="2114064" cy="622301"/>
          </a:xfrm>
          <a:prstGeom prst="rect">
            <a:avLst/>
          </a:prstGeom>
        </p:spPr>
        <p:txBody>
          <a:bodyPr/>
          <a:lstStyle>
            <a:lvl1pPr algn="ctr">
              <a:buNone/>
              <a:defRPr sz="1800">
                <a:solidFill>
                  <a:srgbClr val="002E6D"/>
                </a:solidFill>
                <a:latin typeface="Aptos" panose="020B0004020202020204" pitchFamily="34" charset="0"/>
              </a:defRPr>
            </a:lvl1pPr>
          </a:lstStyle>
          <a:p>
            <a:pPr lvl="0"/>
            <a:r>
              <a:rPr lang="en-US"/>
              <a:t>Click to edit</a:t>
            </a:r>
          </a:p>
        </p:txBody>
      </p:sp>
      <p:sp>
        <p:nvSpPr>
          <p:cNvPr id="8" name="Text Placeholder 9">
            <a:extLst>
              <a:ext uri="{FF2B5EF4-FFF2-40B4-BE49-F238E27FC236}">
                <a16:creationId xmlns:a16="http://schemas.microsoft.com/office/drawing/2014/main" id="{03A373A1-6BE8-1CB0-8A80-50F34B5C76C3}"/>
              </a:ext>
            </a:extLst>
          </p:cNvPr>
          <p:cNvSpPr>
            <a:spLocks noGrp="1"/>
          </p:cNvSpPr>
          <p:nvPr>
            <p:ph type="body" sz="quarter" idx="20"/>
          </p:nvPr>
        </p:nvSpPr>
        <p:spPr>
          <a:xfrm>
            <a:off x="3836967" y="4811527"/>
            <a:ext cx="2114064" cy="622301"/>
          </a:xfrm>
          <a:prstGeom prst="rect">
            <a:avLst/>
          </a:prstGeom>
        </p:spPr>
        <p:txBody>
          <a:bodyPr/>
          <a:lstStyle>
            <a:lvl1pPr algn="ctr">
              <a:buNone/>
              <a:defRPr sz="1800">
                <a:solidFill>
                  <a:srgbClr val="002E6D"/>
                </a:solidFill>
                <a:latin typeface="Aptos" panose="020B0004020202020204" pitchFamily="34" charset="0"/>
              </a:defRPr>
            </a:lvl1pPr>
          </a:lstStyle>
          <a:p>
            <a:pPr lvl="0"/>
            <a:r>
              <a:rPr lang="en-US"/>
              <a:t>Click to edit</a:t>
            </a:r>
          </a:p>
        </p:txBody>
      </p:sp>
      <p:sp>
        <p:nvSpPr>
          <p:cNvPr id="9" name="Text Placeholder 9">
            <a:extLst>
              <a:ext uri="{FF2B5EF4-FFF2-40B4-BE49-F238E27FC236}">
                <a16:creationId xmlns:a16="http://schemas.microsoft.com/office/drawing/2014/main" id="{5E220059-0E3E-7D02-6685-647C7474559C}"/>
              </a:ext>
            </a:extLst>
          </p:cNvPr>
          <p:cNvSpPr>
            <a:spLocks noGrp="1"/>
          </p:cNvSpPr>
          <p:nvPr>
            <p:ph type="body" sz="quarter" idx="21"/>
          </p:nvPr>
        </p:nvSpPr>
        <p:spPr>
          <a:xfrm>
            <a:off x="6410834" y="4814382"/>
            <a:ext cx="2114064" cy="622301"/>
          </a:xfrm>
          <a:prstGeom prst="rect">
            <a:avLst/>
          </a:prstGeom>
        </p:spPr>
        <p:txBody>
          <a:bodyPr/>
          <a:lstStyle>
            <a:lvl1pPr algn="ctr">
              <a:buNone/>
              <a:defRPr sz="1800">
                <a:solidFill>
                  <a:srgbClr val="002E6D"/>
                </a:solidFill>
                <a:latin typeface="Aptos" panose="020B0004020202020204" pitchFamily="34" charset="0"/>
              </a:defRPr>
            </a:lvl1pPr>
          </a:lstStyle>
          <a:p>
            <a:pPr lvl="0"/>
            <a:r>
              <a:rPr lang="en-US"/>
              <a:t>Click to edit</a:t>
            </a:r>
          </a:p>
        </p:txBody>
      </p:sp>
    </p:spTree>
    <p:extLst>
      <p:ext uri="{BB962C8B-B14F-4D97-AF65-F5344CB8AC3E}">
        <p14:creationId xmlns:p14="http://schemas.microsoft.com/office/powerpoint/2010/main" val="4068572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shots (2)">
    <p:spTree>
      <p:nvGrpSpPr>
        <p:cNvPr id="1" name=""/>
        <p:cNvGrpSpPr/>
        <p:nvPr/>
      </p:nvGrpSpPr>
      <p:grpSpPr>
        <a:xfrm>
          <a:off x="0" y="0"/>
          <a:ext cx="0" cy="0"/>
          <a:chOff x="0" y="0"/>
          <a:chExt cx="0" cy="0"/>
        </a:xfrm>
      </p:grpSpPr>
      <p:pic>
        <p:nvPicPr>
          <p:cNvPr id="4" name="Picture 3" descr="A black background with a black square&#10;&#10;AI-generated content may be incorrect.">
            <a:extLst>
              <a:ext uri="{FF2B5EF4-FFF2-40B4-BE49-F238E27FC236}">
                <a16:creationId xmlns:a16="http://schemas.microsoft.com/office/drawing/2014/main" id="{0EE69B5D-9CF0-426B-B31B-43291CD0101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Footer Placeholder 11">
            <a:extLst>
              <a:ext uri="{FF2B5EF4-FFF2-40B4-BE49-F238E27FC236}">
                <a16:creationId xmlns:a16="http://schemas.microsoft.com/office/drawing/2014/main" id="{A22AAD10-69B7-E09C-5FB1-AB466B63A7B7}"/>
              </a:ext>
            </a:extLst>
          </p:cNvPr>
          <p:cNvSpPr txBox="1">
            <a:spLocks/>
          </p:cNvSpPr>
          <p:nvPr userDrawn="1"/>
        </p:nvSpPr>
        <p:spPr>
          <a:xfrm>
            <a:off x="1251440" y="6401506"/>
            <a:ext cx="514936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rgbClr val="002E6D"/>
                </a:solidFill>
                <a:latin typeface="Aptos" panose="020B0004020202020204" pitchFamily="34" charset="0"/>
              </a:rPr>
              <a:t>Healthcare Financial Management Association</a:t>
            </a:r>
          </a:p>
        </p:txBody>
      </p:sp>
      <p:sp>
        <p:nvSpPr>
          <p:cNvPr id="13" name="Picture Placeholder 8">
            <a:extLst>
              <a:ext uri="{FF2B5EF4-FFF2-40B4-BE49-F238E27FC236}">
                <a16:creationId xmlns:a16="http://schemas.microsoft.com/office/drawing/2014/main" id="{4DAD943D-7568-962D-764D-1588329E909D}"/>
              </a:ext>
            </a:extLst>
          </p:cNvPr>
          <p:cNvSpPr>
            <a:spLocks noGrp="1"/>
          </p:cNvSpPr>
          <p:nvPr>
            <p:ph type="pic" sz="quarter" idx="10"/>
          </p:nvPr>
        </p:nvSpPr>
        <p:spPr>
          <a:xfrm>
            <a:off x="1118131" y="2226044"/>
            <a:ext cx="2404002" cy="2405914"/>
          </a:xfrm>
          <a:prstGeom prst="ellipse">
            <a:avLst/>
          </a:prstGeom>
        </p:spPr>
        <p:txBody>
          <a:bodyPr/>
          <a:lstStyle>
            <a:lvl1pPr>
              <a:defRPr>
                <a:latin typeface="Aptos" panose="020B0004020202020204" pitchFamily="34" charset="0"/>
              </a:defRPr>
            </a:lvl1pPr>
          </a:lstStyle>
          <a:p>
            <a:endParaRPr lang="en-US"/>
          </a:p>
        </p:txBody>
      </p:sp>
      <p:sp>
        <p:nvSpPr>
          <p:cNvPr id="14" name="Picture Placeholder 8">
            <a:extLst>
              <a:ext uri="{FF2B5EF4-FFF2-40B4-BE49-F238E27FC236}">
                <a16:creationId xmlns:a16="http://schemas.microsoft.com/office/drawing/2014/main" id="{60EA5EAA-EF1B-1236-928C-EC7291BC4BD2}"/>
              </a:ext>
            </a:extLst>
          </p:cNvPr>
          <p:cNvSpPr>
            <a:spLocks noGrp="1"/>
          </p:cNvSpPr>
          <p:nvPr>
            <p:ph type="pic" sz="quarter" idx="11"/>
          </p:nvPr>
        </p:nvSpPr>
        <p:spPr>
          <a:xfrm>
            <a:off x="3691998" y="2231231"/>
            <a:ext cx="2404002" cy="2405914"/>
          </a:xfrm>
          <a:prstGeom prst="ellipse">
            <a:avLst/>
          </a:prstGeom>
        </p:spPr>
        <p:txBody>
          <a:bodyPr/>
          <a:lstStyle>
            <a:lvl1pPr>
              <a:defRPr>
                <a:latin typeface="Aptos" panose="020B0004020202020204" pitchFamily="34" charset="0"/>
              </a:defRPr>
            </a:lvl1pPr>
          </a:lstStyle>
          <a:p>
            <a:endParaRPr lang="en-US"/>
          </a:p>
        </p:txBody>
      </p:sp>
      <p:sp>
        <p:nvSpPr>
          <p:cNvPr id="3" name="Text Placeholder 7">
            <a:extLst>
              <a:ext uri="{FF2B5EF4-FFF2-40B4-BE49-F238E27FC236}">
                <a16:creationId xmlns:a16="http://schemas.microsoft.com/office/drawing/2014/main" id="{8F19F065-D6AC-ADE2-0F02-07F3543FC110}"/>
              </a:ext>
            </a:extLst>
          </p:cNvPr>
          <p:cNvSpPr>
            <a:spLocks noGrp="1"/>
          </p:cNvSpPr>
          <p:nvPr>
            <p:ph type="body" sz="quarter" idx="15" hasCustomPrompt="1"/>
          </p:nvPr>
        </p:nvSpPr>
        <p:spPr>
          <a:xfrm>
            <a:off x="403417" y="566738"/>
            <a:ext cx="11385357" cy="923925"/>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4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i="1">
                <a:solidFill>
                  <a:srgbClr val="002E6D"/>
                </a:solidFill>
                <a:latin typeface="Aptos ExtraBold" panose="020B0004020202020204" pitchFamily="34" charset="0"/>
              </a:rPr>
              <a:t>Click to add title</a:t>
            </a:r>
          </a:p>
          <a:p>
            <a:pPr lvl="0"/>
            <a:endParaRPr lang="en-US"/>
          </a:p>
        </p:txBody>
      </p:sp>
      <p:sp>
        <p:nvSpPr>
          <p:cNvPr id="6" name="Text Placeholder 19">
            <a:extLst>
              <a:ext uri="{FF2B5EF4-FFF2-40B4-BE49-F238E27FC236}">
                <a16:creationId xmlns:a16="http://schemas.microsoft.com/office/drawing/2014/main" id="{DFD13884-EEA6-A1F7-4DE9-7A0C33964CF6}"/>
              </a:ext>
            </a:extLst>
          </p:cNvPr>
          <p:cNvSpPr>
            <a:spLocks noGrp="1"/>
          </p:cNvSpPr>
          <p:nvPr>
            <p:ph type="body" sz="quarter" idx="18"/>
          </p:nvPr>
        </p:nvSpPr>
        <p:spPr>
          <a:xfrm>
            <a:off x="403225" y="1231900"/>
            <a:ext cx="11385549" cy="684213"/>
          </a:xfrm>
          <a:prstGeom prst="rect">
            <a:avLst/>
          </a:prstGeom>
        </p:spPr>
        <p:txBody>
          <a:bodyPr/>
          <a:lstStyle>
            <a:lvl1pPr>
              <a:buNone/>
              <a:defRPr sz="2400" b="1">
                <a:solidFill>
                  <a:srgbClr val="00A7E1"/>
                </a:solidFill>
                <a:latin typeface="Aptos" panose="020B0004020202020204" pitchFamily="34" charset="0"/>
              </a:defRPr>
            </a:lvl1pPr>
          </a:lstStyle>
          <a:p>
            <a:pPr lvl="0"/>
            <a:endParaRPr lang="en-US"/>
          </a:p>
        </p:txBody>
      </p:sp>
      <p:sp>
        <p:nvSpPr>
          <p:cNvPr id="7" name="Text Placeholder 9">
            <a:extLst>
              <a:ext uri="{FF2B5EF4-FFF2-40B4-BE49-F238E27FC236}">
                <a16:creationId xmlns:a16="http://schemas.microsoft.com/office/drawing/2014/main" id="{56ED73FE-1CE3-DBCE-0CC9-FB9DD03E528B}"/>
              </a:ext>
            </a:extLst>
          </p:cNvPr>
          <p:cNvSpPr>
            <a:spLocks noGrp="1"/>
          </p:cNvSpPr>
          <p:nvPr>
            <p:ph type="body" sz="quarter" idx="19"/>
          </p:nvPr>
        </p:nvSpPr>
        <p:spPr>
          <a:xfrm>
            <a:off x="1263100" y="4811525"/>
            <a:ext cx="2114064" cy="622301"/>
          </a:xfrm>
          <a:prstGeom prst="rect">
            <a:avLst/>
          </a:prstGeom>
        </p:spPr>
        <p:txBody>
          <a:bodyPr/>
          <a:lstStyle>
            <a:lvl1pPr algn="ctr">
              <a:buNone/>
              <a:defRPr sz="1800">
                <a:solidFill>
                  <a:srgbClr val="002E6D"/>
                </a:solidFill>
                <a:latin typeface="Aptos" panose="020B0004020202020204" pitchFamily="34" charset="0"/>
              </a:defRPr>
            </a:lvl1pPr>
          </a:lstStyle>
          <a:p>
            <a:pPr lvl="0"/>
            <a:r>
              <a:rPr lang="en-US"/>
              <a:t>Click to edit</a:t>
            </a:r>
          </a:p>
        </p:txBody>
      </p:sp>
      <p:sp>
        <p:nvSpPr>
          <p:cNvPr id="8" name="Text Placeholder 9">
            <a:extLst>
              <a:ext uri="{FF2B5EF4-FFF2-40B4-BE49-F238E27FC236}">
                <a16:creationId xmlns:a16="http://schemas.microsoft.com/office/drawing/2014/main" id="{03A373A1-6BE8-1CB0-8A80-50F34B5C76C3}"/>
              </a:ext>
            </a:extLst>
          </p:cNvPr>
          <p:cNvSpPr>
            <a:spLocks noGrp="1"/>
          </p:cNvSpPr>
          <p:nvPr>
            <p:ph type="body" sz="quarter" idx="20"/>
          </p:nvPr>
        </p:nvSpPr>
        <p:spPr>
          <a:xfrm>
            <a:off x="3836967" y="4811527"/>
            <a:ext cx="2114064" cy="622301"/>
          </a:xfrm>
          <a:prstGeom prst="rect">
            <a:avLst/>
          </a:prstGeom>
        </p:spPr>
        <p:txBody>
          <a:bodyPr/>
          <a:lstStyle>
            <a:lvl1pPr algn="ctr">
              <a:buNone/>
              <a:defRPr sz="1800">
                <a:solidFill>
                  <a:srgbClr val="002E6D"/>
                </a:solidFill>
                <a:latin typeface="Aptos" panose="020B0004020202020204" pitchFamily="34" charset="0"/>
              </a:defRPr>
            </a:lvl1pPr>
          </a:lstStyle>
          <a:p>
            <a:pPr lvl="0"/>
            <a:r>
              <a:rPr lang="en-US"/>
              <a:t>Click to edit</a:t>
            </a:r>
          </a:p>
        </p:txBody>
      </p:sp>
    </p:spTree>
    <p:extLst>
      <p:ext uri="{BB962C8B-B14F-4D97-AF65-F5344CB8AC3E}">
        <p14:creationId xmlns:p14="http://schemas.microsoft.com/office/powerpoint/2010/main" val="258356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Headshots (4)">
    <p:spTree>
      <p:nvGrpSpPr>
        <p:cNvPr id="1" name=""/>
        <p:cNvGrpSpPr/>
        <p:nvPr/>
      </p:nvGrpSpPr>
      <p:grpSpPr>
        <a:xfrm>
          <a:off x="0" y="0"/>
          <a:ext cx="0" cy="0"/>
          <a:chOff x="0" y="0"/>
          <a:chExt cx="0" cy="0"/>
        </a:xfrm>
      </p:grpSpPr>
      <p:pic>
        <p:nvPicPr>
          <p:cNvPr id="4" name="Picture 3" descr="A black background with a black square&#10;&#10;AI-generated content may be incorrect.">
            <a:extLst>
              <a:ext uri="{FF2B5EF4-FFF2-40B4-BE49-F238E27FC236}">
                <a16:creationId xmlns:a16="http://schemas.microsoft.com/office/drawing/2014/main" id="{0EE69B5D-9CF0-426B-B31B-43291CD0101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Footer Placeholder 11">
            <a:extLst>
              <a:ext uri="{FF2B5EF4-FFF2-40B4-BE49-F238E27FC236}">
                <a16:creationId xmlns:a16="http://schemas.microsoft.com/office/drawing/2014/main" id="{A22AAD10-69B7-E09C-5FB1-AB466B63A7B7}"/>
              </a:ext>
            </a:extLst>
          </p:cNvPr>
          <p:cNvSpPr txBox="1">
            <a:spLocks/>
          </p:cNvSpPr>
          <p:nvPr userDrawn="1"/>
        </p:nvSpPr>
        <p:spPr>
          <a:xfrm>
            <a:off x="1251440" y="6401506"/>
            <a:ext cx="514936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rgbClr val="002E6D"/>
                </a:solidFill>
                <a:latin typeface="Aptos" panose="020B0004020202020204" pitchFamily="34" charset="0"/>
              </a:rPr>
              <a:t>Healthcare Financial Management Association</a:t>
            </a:r>
          </a:p>
        </p:txBody>
      </p:sp>
      <p:sp>
        <p:nvSpPr>
          <p:cNvPr id="13" name="Picture Placeholder 8">
            <a:extLst>
              <a:ext uri="{FF2B5EF4-FFF2-40B4-BE49-F238E27FC236}">
                <a16:creationId xmlns:a16="http://schemas.microsoft.com/office/drawing/2014/main" id="{4DAD943D-7568-962D-764D-1588329E909D}"/>
              </a:ext>
            </a:extLst>
          </p:cNvPr>
          <p:cNvSpPr>
            <a:spLocks noGrp="1"/>
          </p:cNvSpPr>
          <p:nvPr>
            <p:ph type="pic" sz="quarter" idx="10"/>
          </p:nvPr>
        </p:nvSpPr>
        <p:spPr>
          <a:xfrm>
            <a:off x="1118131" y="2226044"/>
            <a:ext cx="2404002" cy="2405914"/>
          </a:xfrm>
          <a:prstGeom prst="ellipse">
            <a:avLst/>
          </a:prstGeom>
        </p:spPr>
        <p:txBody>
          <a:bodyPr/>
          <a:lstStyle>
            <a:lvl1pPr>
              <a:defRPr>
                <a:latin typeface="Aptos" panose="020B0004020202020204" pitchFamily="34" charset="0"/>
              </a:defRPr>
            </a:lvl1pPr>
          </a:lstStyle>
          <a:p>
            <a:endParaRPr lang="en-US"/>
          </a:p>
        </p:txBody>
      </p:sp>
      <p:sp>
        <p:nvSpPr>
          <p:cNvPr id="14" name="Picture Placeholder 8">
            <a:extLst>
              <a:ext uri="{FF2B5EF4-FFF2-40B4-BE49-F238E27FC236}">
                <a16:creationId xmlns:a16="http://schemas.microsoft.com/office/drawing/2014/main" id="{60EA5EAA-EF1B-1236-928C-EC7291BC4BD2}"/>
              </a:ext>
            </a:extLst>
          </p:cNvPr>
          <p:cNvSpPr>
            <a:spLocks noGrp="1"/>
          </p:cNvSpPr>
          <p:nvPr>
            <p:ph type="pic" sz="quarter" idx="11"/>
          </p:nvPr>
        </p:nvSpPr>
        <p:spPr>
          <a:xfrm>
            <a:off x="3691998" y="2231231"/>
            <a:ext cx="2404002" cy="2405914"/>
          </a:xfrm>
          <a:prstGeom prst="ellipse">
            <a:avLst/>
          </a:prstGeom>
        </p:spPr>
        <p:txBody>
          <a:bodyPr/>
          <a:lstStyle>
            <a:lvl1pPr>
              <a:defRPr>
                <a:latin typeface="Aptos" panose="020B0004020202020204" pitchFamily="34" charset="0"/>
              </a:defRPr>
            </a:lvl1pPr>
          </a:lstStyle>
          <a:p>
            <a:endParaRPr lang="en-US"/>
          </a:p>
        </p:txBody>
      </p:sp>
      <p:sp>
        <p:nvSpPr>
          <p:cNvPr id="15" name="Picture Placeholder 8">
            <a:extLst>
              <a:ext uri="{FF2B5EF4-FFF2-40B4-BE49-F238E27FC236}">
                <a16:creationId xmlns:a16="http://schemas.microsoft.com/office/drawing/2014/main" id="{AF98572C-DCCB-8AA1-0907-16F4D77D6AC5}"/>
              </a:ext>
            </a:extLst>
          </p:cNvPr>
          <p:cNvSpPr>
            <a:spLocks noGrp="1"/>
          </p:cNvSpPr>
          <p:nvPr>
            <p:ph type="pic" sz="quarter" idx="12"/>
          </p:nvPr>
        </p:nvSpPr>
        <p:spPr>
          <a:xfrm>
            <a:off x="6265865" y="2226043"/>
            <a:ext cx="2404002" cy="2405914"/>
          </a:xfrm>
          <a:prstGeom prst="ellipse">
            <a:avLst/>
          </a:prstGeom>
        </p:spPr>
        <p:txBody>
          <a:bodyPr/>
          <a:lstStyle>
            <a:lvl1pPr>
              <a:defRPr>
                <a:latin typeface="Aptos" panose="020B0004020202020204" pitchFamily="34" charset="0"/>
              </a:defRPr>
            </a:lvl1pPr>
          </a:lstStyle>
          <a:p>
            <a:endParaRPr lang="en-US"/>
          </a:p>
        </p:txBody>
      </p:sp>
      <p:sp>
        <p:nvSpPr>
          <p:cNvPr id="16" name="Picture Placeholder 8">
            <a:extLst>
              <a:ext uri="{FF2B5EF4-FFF2-40B4-BE49-F238E27FC236}">
                <a16:creationId xmlns:a16="http://schemas.microsoft.com/office/drawing/2014/main" id="{BA898846-34A1-BD51-6388-5A5384E94EFE}"/>
              </a:ext>
            </a:extLst>
          </p:cNvPr>
          <p:cNvSpPr>
            <a:spLocks noGrp="1"/>
          </p:cNvSpPr>
          <p:nvPr>
            <p:ph type="pic" sz="quarter" idx="13"/>
          </p:nvPr>
        </p:nvSpPr>
        <p:spPr>
          <a:xfrm>
            <a:off x="8839732" y="2226043"/>
            <a:ext cx="2404002" cy="2405914"/>
          </a:xfrm>
          <a:prstGeom prst="ellipse">
            <a:avLst/>
          </a:prstGeom>
        </p:spPr>
        <p:txBody>
          <a:bodyPr/>
          <a:lstStyle>
            <a:lvl1pPr>
              <a:defRPr>
                <a:latin typeface="Aptos" panose="020B0004020202020204" pitchFamily="34" charset="0"/>
              </a:defRPr>
            </a:lvl1pPr>
          </a:lstStyle>
          <a:p>
            <a:endParaRPr lang="en-US"/>
          </a:p>
        </p:txBody>
      </p:sp>
      <p:sp>
        <p:nvSpPr>
          <p:cNvPr id="3" name="Text Placeholder 7">
            <a:extLst>
              <a:ext uri="{FF2B5EF4-FFF2-40B4-BE49-F238E27FC236}">
                <a16:creationId xmlns:a16="http://schemas.microsoft.com/office/drawing/2014/main" id="{8F19F065-D6AC-ADE2-0F02-07F3543FC110}"/>
              </a:ext>
            </a:extLst>
          </p:cNvPr>
          <p:cNvSpPr>
            <a:spLocks noGrp="1"/>
          </p:cNvSpPr>
          <p:nvPr>
            <p:ph type="body" sz="quarter" idx="15" hasCustomPrompt="1"/>
          </p:nvPr>
        </p:nvSpPr>
        <p:spPr>
          <a:xfrm>
            <a:off x="403417" y="566738"/>
            <a:ext cx="11385357" cy="923925"/>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4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i="1">
                <a:solidFill>
                  <a:srgbClr val="002E6D"/>
                </a:solidFill>
                <a:latin typeface="Aptos ExtraBold" panose="020B0004020202020204" pitchFamily="34" charset="0"/>
              </a:rPr>
              <a:t>Click to add title</a:t>
            </a:r>
          </a:p>
          <a:p>
            <a:pPr lvl="0"/>
            <a:endParaRPr lang="en-US"/>
          </a:p>
        </p:txBody>
      </p:sp>
      <p:sp>
        <p:nvSpPr>
          <p:cNvPr id="6" name="Text Placeholder 19">
            <a:extLst>
              <a:ext uri="{FF2B5EF4-FFF2-40B4-BE49-F238E27FC236}">
                <a16:creationId xmlns:a16="http://schemas.microsoft.com/office/drawing/2014/main" id="{DFD13884-EEA6-A1F7-4DE9-7A0C33964CF6}"/>
              </a:ext>
            </a:extLst>
          </p:cNvPr>
          <p:cNvSpPr>
            <a:spLocks noGrp="1"/>
          </p:cNvSpPr>
          <p:nvPr>
            <p:ph type="body" sz="quarter" idx="18"/>
          </p:nvPr>
        </p:nvSpPr>
        <p:spPr>
          <a:xfrm>
            <a:off x="403225" y="1231900"/>
            <a:ext cx="11385549" cy="684213"/>
          </a:xfrm>
          <a:prstGeom prst="rect">
            <a:avLst/>
          </a:prstGeom>
        </p:spPr>
        <p:txBody>
          <a:bodyPr/>
          <a:lstStyle>
            <a:lvl1pPr>
              <a:buNone/>
              <a:defRPr sz="2400" b="1">
                <a:solidFill>
                  <a:srgbClr val="00A7E1"/>
                </a:solidFill>
                <a:latin typeface="Aptos" panose="020B0004020202020204" pitchFamily="34" charset="0"/>
              </a:defRPr>
            </a:lvl1pPr>
          </a:lstStyle>
          <a:p>
            <a:pPr lvl="0"/>
            <a:endParaRPr lang="en-US"/>
          </a:p>
        </p:txBody>
      </p:sp>
      <p:sp>
        <p:nvSpPr>
          <p:cNvPr id="7" name="Text Placeholder 9">
            <a:extLst>
              <a:ext uri="{FF2B5EF4-FFF2-40B4-BE49-F238E27FC236}">
                <a16:creationId xmlns:a16="http://schemas.microsoft.com/office/drawing/2014/main" id="{56ED73FE-1CE3-DBCE-0CC9-FB9DD03E528B}"/>
              </a:ext>
            </a:extLst>
          </p:cNvPr>
          <p:cNvSpPr>
            <a:spLocks noGrp="1"/>
          </p:cNvSpPr>
          <p:nvPr>
            <p:ph type="body" sz="quarter" idx="19"/>
          </p:nvPr>
        </p:nvSpPr>
        <p:spPr>
          <a:xfrm>
            <a:off x="1263100" y="4811525"/>
            <a:ext cx="2114064" cy="622301"/>
          </a:xfrm>
          <a:prstGeom prst="rect">
            <a:avLst/>
          </a:prstGeom>
        </p:spPr>
        <p:txBody>
          <a:bodyPr/>
          <a:lstStyle>
            <a:lvl1pPr algn="ctr">
              <a:buNone/>
              <a:defRPr sz="1800">
                <a:solidFill>
                  <a:srgbClr val="002E6D"/>
                </a:solidFill>
                <a:latin typeface="Aptos" panose="020B0004020202020204" pitchFamily="34" charset="0"/>
              </a:defRPr>
            </a:lvl1pPr>
          </a:lstStyle>
          <a:p>
            <a:pPr lvl="0"/>
            <a:r>
              <a:rPr lang="en-US"/>
              <a:t>Click to edit</a:t>
            </a:r>
          </a:p>
        </p:txBody>
      </p:sp>
      <p:sp>
        <p:nvSpPr>
          <p:cNvPr id="8" name="Text Placeholder 9">
            <a:extLst>
              <a:ext uri="{FF2B5EF4-FFF2-40B4-BE49-F238E27FC236}">
                <a16:creationId xmlns:a16="http://schemas.microsoft.com/office/drawing/2014/main" id="{03A373A1-6BE8-1CB0-8A80-50F34B5C76C3}"/>
              </a:ext>
            </a:extLst>
          </p:cNvPr>
          <p:cNvSpPr>
            <a:spLocks noGrp="1"/>
          </p:cNvSpPr>
          <p:nvPr>
            <p:ph type="body" sz="quarter" idx="20"/>
          </p:nvPr>
        </p:nvSpPr>
        <p:spPr>
          <a:xfrm>
            <a:off x="3836967" y="4811527"/>
            <a:ext cx="2114064" cy="622301"/>
          </a:xfrm>
          <a:prstGeom prst="rect">
            <a:avLst/>
          </a:prstGeom>
        </p:spPr>
        <p:txBody>
          <a:bodyPr/>
          <a:lstStyle>
            <a:lvl1pPr algn="ctr">
              <a:buNone/>
              <a:defRPr sz="1800">
                <a:solidFill>
                  <a:srgbClr val="002E6D"/>
                </a:solidFill>
                <a:latin typeface="Aptos" panose="020B0004020202020204" pitchFamily="34" charset="0"/>
              </a:defRPr>
            </a:lvl1pPr>
          </a:lstStyle>
          <a:p>
            <a:pPr lvl="0"/>
            <a:r>
              <a:rPr lang="en-US"/>
              <a:t>Click to edit</a:t>
            </a:r>
          </a:p>
        </p:txBody>
      </p:sp>
      <p:sp>
        <p:nvSpPr>
          <p:cNvPr id="9" name="Text Placeholder 9">
            <a:extLst>
              <a:ext uri="{FF2B5EF4-FFF2-40B4-BE49-F238E27FC236}">
                <a16:creationId xmlns:a16="http://schemas.microsoft.com/office/drawing/2014/main" id="{5E220059-0E3E-7D02-6685-647C7474559C}"/>
              </a:ext>
            </a:extLst>
          </p:cNvPr>
          <p:cNvSpPr>
            <a:spLocks noGrp="1"/>
          </p:cNvSpPr>
          <p:nvPr>
            <p:ph type="body" sz="quarter" idx="21"/>
          </p:nvPr>
        </p:nvSpPr>
        <p:spPr>
          <a:xfrm>
            <a:off x="6410834" y="4814382"/>
            <a:ext cx="2114064" cy="622301"/>
          </a:xfrm>
          <a:prstGeom prst="rect">
            <a:avLst/>
          </a:prstGeom>
        </p:spPr>
        <p:txBody>
          <a:bodyPr/>
          <a:lstStyle>
            <a:lvl1pPr algn="ctr">
              <a:buNone/>
              <a:defRPr sz="1800">
                <a:solidFill>
                  <a:srgbClr val="002E6D"/>
                </a:solidFill>
                <a:latin typeface="Aptos" panose="020B0004020202020204" pitchFamily="34" charset="0"/>
              </a:defRPr>
            </a:lvl1pPr>
          </a:lstStyle>
          <a:p>
            <a:pPr lvl="0"/>
            <a:r>
              <a:rPr lang="en-US"/>
              <a:t>Click to edit</a:t>
            </a:r>
          </a:p>
        </p:txBody>
      </p:sp>
      <p:sp>
        <p:nvSpPr>
          <p:cNvPr id="10" name="Text Placeholder 9">
            <a:extLst>
              <a:ext uri="{FF2B5EF4-FFF2-40B4-BE49-F238E27FC236}">
                <a16:creationId xmlns:a16="http://schemas.microsoft.com/office/drawing/2014/main" id="{07FA773B-BFE8-4020-40F0-F0FDAF205077}"/>
              </a:ext>
            </a:extLst>
          </p:cNvPr>
          <p:cNvSpPr>
            <a:spLocks noGrp="1"/>
          </p:cNvSpPr>
          <p:nvPr>
            <p:ph type="body" sz="quarter" idx="22"/>
          </p:nvPr>
        </p:nvSpPr>
        <p:spPr>
          <a:xfrm>
            <a:off x="8984701" y="4811525"/>
            <a:ext cx="2114064" cy="622301"/>
          </a:xfrm>
          <a:prstGeom prst="rect">
            <a:avLst/>
          </a:prstGeom>
        </p:spPr>
        <p:txBody>
          <a:bodyPr/>
          <a:lstStyle>
            <a:lvl1pPr algn="ctr">
              <a:buNone/>
              <a:defRPr sz="1800">
                <a:solidFill>
                  <a:srgbClr val="002E6D"/>
                </a:solidFill>
                <a:latin typeface="Aptos" panose="020B0004020202020204" pitchFamily="34" charset="0"/>
              </a:defRPr>
            </a:lvl1pPr>
          </a:lstStyle>
          <a:p>
            <a:pPr lvl="0"/>
            <a:r>
              <a:rPr lang="en-US"/>
              <a:t>Click to edit</a:t>
            </a:r>
          </a:p>
        </p:txBody>
      </p:sp>
    </p:spTree>
    <p:extLst>
      <p:ext uri="{BB962C8B-B14F-4D97-AF65-F5344CB8AC3E}">
        <p14:creationId xmlns:p14="http://schemas.microsoft.com/office/powerpoint/2010/main" val="2087354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ecialty speaker or divder slide Dark blue">
    <p:spTree>
      <p:nvGrpSpPr>
        <p:cNvPr id="1" name=""/>
        <p:cNvGrpSpPr/>
        <p:nvPr/>
      </p:nvGrpSpPr>
      <p:grpSpPr>
        <a:xfrm>
          <a:off x="0" y="0"/>
          <a:ext cx="0" cy="0"/>
          <a:chOff x="0" y="0"/>
          <a:chExt cx="0" cy="0"/>
        </a:xfrm>
      </p:grpSpPr>
      <p:pic>
        <p:nvPicPr>
          <p:cNvPr id="4" name="Picture 3" descr="A black circle on a blue background&#10;&#10;AI-generated content may be incorrect.">
            <a:extLst>
              <a:ext uri="{FF2B5EF4-FFF2-40B4-BE49-F238E27FC236}">
                <a16:creationId xmlns:a16="http://schemas.microsoft.com/office/drawing/2014/main" id="{30047662-99FA-4F29-9E01-E7B31E0F82EC}"/>
              </a:ext>
            </a:extLst>
          </p:cNvPr>
          <p:cNvPicPr>
            <a:picLocks noChangeAspect="1"/>
          </p:cNvPicPr>
          <p:nvPr userDrawn="1"/>
        </p:nvPicPr>
        <p:blipFill>
          <a:blip r:embed="rId2"/>
          <a:stretch>
            <a:fillRect/>
          </a:stretch>
        </p:blipFill>
        <p:spPr>
          <a:xfrm>
            <a:off x="-1" y="0"/>
            <a:ext cx="12192000" cy="6858000"/>
          </a:xfrm>
          <a:prstGeom prst="rect">
            <a:avLst/>
          </a:prstGeom>
        </p:spPr>
      </p:pic>
      <p:sp>
        <p:nvSpPr>
          <p:cNvPr id="2" name="Footer Placeholder 11">
            <a:extLst>
              <a:ext uri="{FF2B5EF4-FFF2-40B4-BE49-F238E27FC236}">
                <a16:creationId xmlns:a16="http://schemas.microsoft.com/office/drawing/2014/main" id="{DF2AEF97-AB60-325C-F1FD-533F3683E5D1}"/>
              </a:ext>
            </a:extLst>
          </p:cNvPr>
          <p:cNvSpPr txBox="1">
            <a:spLocks/>
          </p:cNvSpPr>
          <p:nvPr userDrawn="1"/>
        </p:nvSpPr>
        <p:spPr>
          <a:xfrm>
            <a:off x="1251441"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Healthcare Financial Management Association</a:t>
            </a:r>
          </a:p>
        </p:txBody>
      </p:sp>
      <p:sp>
        <p:nvSpPr>
          <p:cNvPr id="3" name="Picture Placeholder 1">
            <a:extLst>
              <a:ext uri="{FF2B5EF4-FFF2-40B4-BE49-F238E27FC236}">
                <a16:creationId xmlns:a16="http://schemas.microsoft.com/office/drawing/2014/main" id="{6024F336-4BE1-EAD1-0AE7-BB73565DABC3}"/>
              </a:ext>
            </a:extLst>
          </p:cNvPr>
          <p:cNvSpPr>
            <a:spLocks noGrp="1"/>
          </p:cNvSpPr>
          <p:nvPr>
            <p:ph type="pic" sz="quarter" idx="10"/>
          </p:nvPr>
        </p:nvSpPr>
        <p:spPr>
          <a:xfrm>
            <a:off x="6912038" y="1202437"/>
            <a:ext cx="4524375" cy="4524375"/>
          </a:xfrm>
          <a:prstGeom prst="ellipse">
            <a:avLst/>
          </a:prstGeom>
        </p:spPr>
        <p:txBody>
          <a:bodyPr/>
          <a:lstStyle/>
          <a:p>
            <a:endParaRPr lang="en-US"/>
          </a:p>
        </p:txBody>
      </p:sp>
      <p:sp>
        <p:nvSpPr>
          <p:cNvPr id="6" name="Slide Number">
            <a:extLst>
              <a:ext uri="{FF2B5EF4-FFF2-40B4-BE49-F238E27FC236}">
                <a16:creationId xmlns:a16="http://schemas.microsoft.com/office/drawing/2014/main" id="{660BA8A3-EC9E-1053-2494-B498FEC4A52E}"/>
              </a:ext>
            </a:extLst>
          </p:cNvPr>
          <p:cNvSpPr txBox="1">
            <a:spLocks/>
          </p:cNvSpPr>
          <p:nvPr userDrawn="1"/>
        </p:nvSpPr>
        <p:spPr>
          <a:xfrm>
            <a:off x="4454454" y="6435463"/>
            <a:ext cx="1803926" cy="230379"/>
          </a:xfrm>
          <a:prstGeom prst="rect">
            <a:avLst/>
          </a:prstGeom>
        </p:spPr>
        <p:txBody>
          <a:bodyPr/>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0" i="0" u="none" strike="noStrike" kern="1200">
                <a:solidFill>
                  <a:schemeClr val="bg1"/>
                </a:solidFill>
                <a:effectLst/>
                <a:latin typeface="+mn-lt"/>
                <a:ea typeface="+mn-ea"/>
                <a:cs typeface="+mn-cs"/>
              </a:rPr>
              <a:t>© </a:t>
            </a:r>
            <a:r>
              <a:rPr lang="en-US" sz="1000">
                <a:solidFill>
                  <a:schemeClr val="bg1"/>
                </a:solidFill>
              </a:rPr>
              <a:t>2026</a:t>
            </a:r>
            <a:r>
              <a:rPr lang="en-US" sz="1000" b="0" i="0" u="none" strike="noStrike" kern="1200">
                <a:solidFill>
                  <a:schemeClr val="bg1"/>
                </a:solidFill>
                <a:effectLst/>
                <a:latin typeface="+mn-lt"/>
                <a:ea typeface="+mn-ea"/>
                <a:cs typeface="+mn-cs"/>
              </a:rPr>
              <a:t> </a:t>
            </a:r>
            <a:r>
              <a:rPr lang="en-US" sz="1000" b="0" i="0" u="none" strike="noStrike" kern="1200">
                <a:solidFill>
                  <a:schemeClr val="accent1"/>
                </a:solidFill>
                <a:effectLst/>
                <a:latin typeface="+mn-lt"/>
                <a:ea typeface="+mn-ea"/>
                <a:cs typeface="+mn-cs"/>
              </a:rPr>
              <a:t>//</a:t>
            </a:r>
            <a:r>
              <a:rPr lang="en-US" sz="1000">
                <a:solidFill>
                  <a:schemeClr val="bg1"/>
                </a:solidFill>
              </a:rPr>
              <a:t> </a:t>
            </a:r>
            <a:fld id="{86CB4B4D-7CA3-9044-876B-883B54F8677D}" type="slidenum">
              <a:rPr lang="en-US" sz="1000" smtClean="0">
                <a:solidFill>
                  <a:schemeClr val="bg1"/>
                </a:solidFill>
              </a:rPr>
              <a:pPr/>
              <a:t>‹#›</a:t>
            </a:fld>
            <a:r>
              <a:rPr lang="en-US" sz="1000">
                <a:solidFill>
                  <a:schemeClr val="bg1"/>
                </a:solidFill>
              </a:rPr>
              <a:t> </a:t>
            </a:r>
          </a:p>
        </p:txBody>
      </p:sp>
      <p:sp>
        <p:nvSpPr>
          <p:cNvPr id="5" name="Text Placeholder 4">
            <a:extLst>
              <a:ext uri="{FF2B5EF4-FFF2-40B4-BE49-F238E27FC236}">
                <a16:creationId xmlns:a16="http://schemas.microsoft.com/office/drawing/2014/main" id="{18462C8F-2B70-1E60-3B56-CABBB975460C}"/>
              </a:ext>
            </a:extLst>
          </p:cNvPr>
          <p:cNvSpPr>
            <a:spLocks noGrp="1"/>
          </p:cNvSpPr>
          <p:nvPr>
            <p:ph type="body" sz="quarter" idx="11"/>
          </p:nvPr>
        </p:nvSpPr>
        <p:spPr>
          <a:xfrm>
            <a:off x="695135" y="2226440"/>
            <a:ext cx="5823229" cy="3661119"/>
          </a:xfrm>
          <a:prstGeom prst="rect">
            <a:avLst/>
          </a:prstGeom>
        </p:spPr>
        <p:txBody>
          <a:bodyPr/>
          <a:lstStyle>
            <a:lvl1pPr>
              <a:buFontTx/>
              <a:buNone/>
              <a:defRPr sz="1600">
                <a:solidFill>
                  <a:schemeClr val="bg1"/>
                </a:solidFill>
                <a:latin typeface="Aptos" panose="020B0004020202020204" pitchFamily="34" charset="0"/>
              </a:defRPr>
            </a:lvl1pPr>
            <a:lvl2pPr>
              <a:buFontTx/>
              <a:buNone/>
              <a:defRPr sz="1600">
                <a:solidFill>
                  <a:schemeClr val="bg1"/>
                </a:solidFill>
                <a:latin typeface="Aptos" panose="020B0004020202020204" pitchFamily="34" charset="0"/>
              </a:defRPr>
            </a:lvl2pPr>
            <a:lvl3pPr>
              <a:buFontTx/>
              <a:buNone/>
              <a:defRPr sz="1600">
                <a:solidFill>
                  <a:schemeClr val="bg1"/>
                </a:solidFill>
                <a:latin typeface="Aptos" panose="020B0004020202020204" pitchFamily="34" charset="0"/>
              </a:defRPr>
            </a:lvl3pPr>
            <a:lvl4pPr>
              <a:buFontTx/>
              <a:buNone/>
              <a:defRPr sz="1600">
                <a:solidFill>
                  <a:schemeClr val="bg1"/>
                </a:solidFill>
                <a:latin typeface="Aptos" panose="020B0004020202020204" pitchFamily="34" charset="0"/>
              </a:defRPr>
            </a:lvl4pPr>
            <a:lvl5pPr>
              <a:buFontTx/>
              <a:buNone/>
              <a:defRPr sz="1600">
                <a:solidFill>
                  <a:schemeClr val="bg1"/>
                </a:solidFill>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7C55843D-9F9D-800B-FEB8-8A8D14213236}"/>
              </a:ext>
            </a:extLst>
          </p:cNvPr>
          <p:cNvSpPr>
            <a:spLocks noGrp="1"/>
          </p:cNvSpPr>
          <p:nvPr>
            <p:ph type="body" sz="quarter" idx="12" hasCustomPrompt="1"/>
          </p:nvPr>
        </p:nvSpPr>
        <p:spPr>
          <a:xfrm>
            <a:off x="695135" y="1042409"/>
            <a:ext cx="5823229" cy="56444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a:solidFill>
                  <a:schemeClr val="tx2"/>
                </a:solidFill>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i="1">
                <a:solidFill>
                  <a:srgbClr val="002E6D"/>
                </a:solidFill>
                <a:latin typeface="Aptos ExtraBold" panose="020B0004020202020204" pitchFamily="34" charset="0"/>
              </a:rPr>
              <a:t>Click to add title</a:t>
            </a:r>
          </a:p>
          <a:p>
            <a:pPr lvl="0"/>
            <a:endParaRPr lang="en-US"/>
          </a:p>
        </p:txBody>
      </p:sp>
      <p:sp>
        <p:nvSpPr>
          <p:cNvPr id="8" name="Text Placeholder 19">
            <a:extLst>
              <a:ext uri="{FF2B5EF4-FFF2-40B4-BE49-F238E27FC236}">
                <a16:creationId xmlns:a16="http://schemas.microsoft.com/office/drawing/2014/main" id="{02130393-D58A-249A-AF4A-0CE8894F8DBF}"/>
              </a:ext>
            </a:extLst>
          </p:cNvPr>
          <p:cNvSpPr>
            <a:spLocks noGrp="1"/>
          </p:cNvSpPr>
          <p:nvPr>
            <p:ph type="body" sz="quarter" idx="18"/>
          </p:nvPr>
        </p:nvSpPr>
        <p:spPr>
          <a:xfrm>
            <a:off x="695136" y="1685970"/>
            <a:ext cx="5823230" cy="389678"/>
          </a:xfrm>
          <a:prstGeom prst="rect">
            <a:avLst/>
          </a:prstGeom>
        </p:spPr>
        <p:txBody>
          <a:bodyPr/>
          <a:lstStyle>
            <a:lvl1pPr>
              <a:buNone/>
              <a:defRPr sz="2000" b="1">
                <a:solidFill>
                  <a:schemeClr val="accent1"/>
                </a:solidFill>
                <a:latin typeface="Aptos" panose="020B0004020202020204" pitchFamily="34" charset="0"/>
              </a:defRPr>
            </a:lvl1pPr>
          </a:lstStyle>
          <a:p>
            <a:pPr lvl="0"/>
            <a:endParaRPr lang="en-US"/>
          </a:p>
        </p:txBody>
      </p:sp>
    </p:spTree>
    <p:extLst>
      <p:ext uri="{BB962C8B-B14F-4D97-AF65-F5344CB8AC3E}">
        <p14:creationId xmlns:p14="http://schemas.microsoft.com/office/powerpoint/2010/main" val="2458576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ecialty speaker or divder slide Light blue">
    <p:spTree>
      <p:nvGrpSpPr>
        <p:cNvPr id="1" name=""/>
        <p:cNvGrpSpPr/>
        <p:nvPr/>
      </p:nvGrpSpPr>
      <p:grpSpPr>
        <a:xfrm>
          <a:off x="0" y="0"/>
          <a:ext cx="0" cy="0"/>
          <a:chOff x="0" y="0"/>
          <a:chExt cx="0" cy="0"/>
        </a:xfrm>
      </p:grpSpPr>
      <p:pic>
        <p:nvPicPr>
          <p:cNvPr id="6" name="Picture 5" descr="A black circle with yellow border on a blue background&#10;&#10;AI-generated content may be incorrect.">
            <a:extLst>
              <a:ext uri="{FF2B5EF4-FFF2-40B4-BE49-F238E27FC236}">
                <a16:creationId xmlns:a16="http://schemas.microsoft.com/office/drawing/2014/main" id="{465497D1-D947-89AA-A36A-D0D77634151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Picture Placeholder 12">
            <a:extLst>
              <a:ext uri="{FF2B5EF4-FFF2-40B4-BE49-F238E27FC236}">
                <a16:creationId xmlns:a16="http://schemas.microsoft.com/office/drawing/2014/main" id="{EFB0AE16-9873-C3C6-00F1-EC11C6D78AEC}"/>
              </a:ext>
            </a:extLst>
          </p:cNvPr>
          <p:cNvSpPr>
            <a:spLocks noGrp="1"/>
          </p:cNvSpPr>
          <p:nvPr>
            <p:ph type="pic" sz="quarter" idx="10"/>
          </p:nvPr>
        </p:nvSpPr>
        <p:spPr>
          <a:xfrm>
            <a:off x="6912038" y="1202437"/>
            <a:ext cx="4524375" cy="4524375"/>
          </a:xfrm>
          <a:prstGeom prst="ellipse">
            <a:avLst/>
          </a:prstGeom>
          <a:effectLst>
            <a:softEdge rad="0"/>
          </a:effectLst>
        </p:spPr>
        <p:txBody>
          <a:bodyPr/>
          <a:lstStyle/>
          <a:p>
            <a:endParaRPr lang="en-US"/>
          </a:p>
        </p:txBody>
      </p:sp>
      <p:sp>
        <p:nvSpPr>
          <p:cNvPr id="2" name="Footer Placeholder 11">
            <a:extLst>
              <a:ext uri="{FF2B5EF4-FFF2-40B4-BE49-F238E27FC236}">
                <a16:creationId xmlns:a16="http://schemas.microsoft.com/office/drawing/2014/main" id="{27DDE8FD-796F-990C-1342-8767CD565E26}"/>
              </a:ext>
            </a:extLst>
          </p:cNvPr>
          <p:cNvSpPr txBox="1">
            <a:spLocks/>
          </p:cNvSpPr>
          <p:nvPr userDrawn="1"/>
        </p:nvSpPr>
        <p:spPr>
          <a:xfrm>
            <a:off x="1251441"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Healthcare Financial Management Association</a:t>
            </a:r>
          </a:p>
        </p:txBody>
      </p:sp>
      <p:sp>
        <p:nvSpPr>
          <p:cNvPr id="4" name="Slide Number">
            <a:extLst>
              <a:ext uri="{FF2B5EF4-FFF2-40B4-BE49-F238E27FC236}">
                <a16:creationId xmlns:a16="http://schemas.microsoft.com/office/drawing/2014/main" id="{0F72B31E-64CB-069A-8363-CDA416FAFB30}"/>
              </a:ext>
            </a:extLst>
          </p:cNvPr>
          <p:cNvSpPr txBox="1">
            <a:spLocks/>
          </p:cNvSpPr>
          <p:nvPr userDrawn="1"/>
        </p:nvSpPr>
        <p:spPr>
          <a:xfrm>
            <a:off x="4454454" y="6435463"/>
            <a:ext cx="1803926" cy="230379"/>
          </a:xfrm>
          <a:prstGeom prst="rect">
            <a:avLst/>
          </a:prstGeom>
        </p:spPr>
        <p:txBody>
          <a:bodyPr/>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0" i="0" u="none" strike="noStrike" kern="1200">
                <a:solidFill>
                  <a:schemeClr val="bg1"/>
                </a:solidFill>
                <a:effectLst/>
                <a:latin typeface="+mn-lt"/>
                <a:ea typeface="+mn-ea"/>
                <a:cs typeface="+mn-cs"/>
              </a:rPr>
              <a:t>© </a:t>
            </a:r>
            <a:r>
              <a:rPr lang="en-US" sz="1000">
                <a:solidFill>
                  <a:schemeClr val="bg1"/>
                </a:solidFill>
              </a:rPr>
              <a:t>2026</a:t>
            </a:r>
            <a:r>
              <a:rPr lang="en-US" sz="1000" b="0" i="0" u="none" strike="noStrike" kern="1200">
                <a:solidFill>
                  <a:schemeClr val="bg1"/>
                </a:solidFill>
                <a:effectLst/>
                <a:latin typeface="+mn-lt"/>
                <a:ea typeface="+mn-ea"/>
                <a:cs typeface="+mn-cs"/>
              </a:rPr>
              <a:t> </a:t>
            </a:r>
            <a:r>
              <a:rPr lang="en-US" sz="1000" b="0" i="0" u="none" strike="noStrike" kern="1200">
                <a:solidFill>
                  <a:schemeClr val="accent1"/>
                </a:solidFill>
                <a:effectLst/>
                <a:latin typeface="+mn-lt"/>
                <a:ea typeface="+mn-ea"/>
                <a:cs typeface="+mn-cs"/>
              </a:rPr>
              <a:t>//</a:t>
            </a:r>
            <a:r>
              <a:rPr lang="en-US" sz="1000">
                <a:solidFill>
                  <a:schemeClr val="bg1"/>
                </a:solidFill>
              </a:rPr>
              <a:t> </a:t>
            </a:r>
            <a:fld id="{86CB4B4D-7CA3-9044-876B-883B54F8677D}" type="slidenum">
              <a:rPr lang="en-US" sz="1000" smtClean="0">
                <a:solidFill>
                  <a:schemeClr val="bg1"/>
                </a:solidFill>
              </a:rPr>
              <a:pPr/>
              <a:t>‹#›</a:t>
            </a:fld>
            <a:r>
              <a:rPr lang="en-US" sz="1000">
                <a:solidFill>
                  <a:schemeClr val="bg1"/>
                </a:solidFill>
              </a:rPr>
              <a:t> </a:t>
            </a:r>
          </a:p>
        </p:txBody>
      </p:sp>
      <p:sp>
        <p:nvSpPr>
          <p:cNvPr id="8" name="Text Placeholder 4">
            <a:extLst>
              <a:ext uri="{FF2B5EF4-FFF2-40B4-BE49-F238E27FC236}">
                <a16:creationId xmlns:a16="http://schemas.microsoft.com/office/drawing/2014/main" id="{6143CBE3-4556-EEFA-FC7A-193FEC705B0E}"/>
              </a:ext>
            </a:extLst>
          </p:cNvPr>
          <p:cNvSpPr>
            <a:spLocks noGrp="1"/>
          </p:cNvSpPr>
          <p:nvPr>
            <p:ph type="body" sz="quarter" idx="11"/>
          </p:nvPr>
        </p:nvSpPr>
        <p:spPr>
          <a:xfrm>
            <a:off x="695135" y="2226440"/>
            <a:ext cx="5849355" cy="3661119"/>
          </a:xfrm>
          <a:prstGeom prst="rect">
            <a:avLst/>
          </a:prstGeom>
        </p:spPr>
        <p:txBody>
          <a:bodyPr/>
          <a:lstStyle>
            <a:lvl1pPr>
              <a:buFontTx/>
              <a:buNone/>
              <a:defRPr sz="1600">
                <a:solidFill>
                  <a:schemeClr val="bg1"/>
                </a:solidFill>
                <a:latin typeface="Aptos" panose="020B0004020202020204" pitchFamily="34" charset="0"/>
              </a:defRPr>
            </a:lvl1pPr>
            <a:lvl2pPr>
              <a:buFontTx/>
              <a:buNone/>
              <a:defRPr sz="1600">
                <a:solidFill>
                  <a:schemeClr val="bg1"/>
                </a:solidFill>
                <a:latin typeface="Aptos" panose="020B0004020202020204" pitchFamily="34" charset="0"/>
              </a:defRPr>
            </a:lvl2pPr>
            <a:lvl3pPr>
              <a:buFontTx/>
              <a:buNone/>
              <a:defRPr sz="1600">
                <a:solidFill>
                  <a:schemeClr val="bg1"/>
                </a:solidFill>
                <a:latin typeface="Aptos" panose="020B0004020202020204" pitchFamily="34" charset="0"/>
              </a:defRPr>
            </a:lvl3pPr>
            <a:lvl4pPr>
              <a:buFontTx/>
              <a:buNone/>
              <a:defRPr sz="1600">
                <a:solidFill>
                  <a:schemeClr val="bg1"/>
                </a:solidFill>
                <a:latin typeface="Aptos" panose="020B0004020202020204" pitchFamily="34" charset="0"/>
              </a:defRPr>
            </a:lvl4pPr>
            <a:lvl5pPr>
              <a:buFontTx/>
              <a:buNone/>
              <a:defRPr sz="1600">
                <a:solidFill>
                  <a:schemeClr val="bg1"/>
                </a:solidFill>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D78E789F-A24D-0C62-AC21-DC8FF4FED90B}"/>
              </a:ext>
            </a:extLst>
          </p:cNvPr>
          <p:cNvSpPr>
            <a:spLocks noGrp="1"/>
          </p:cNvSpPr>
          <p:nvPr>
            <p:ph type="body" sz="quarter" idx="12" hasCustomPrompt="1"/>
          </p:nvPr>
        </p:nvSpPr>
        <p:spPr>
          <a:xfrm>
            <a:off x="695135" y="1042409"/>
            <a:ext cx="5849355" cy="56444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4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i="1">
                <a:solidFill>
                  <a:srgbClr val="002E6D"/>
                </a:solidFill>
                <a:latin typeface="Aptos ExtraBold" panose="020B0004020202020204" pitchFamily="34" charset="0"/>
              </a:rPr>
              <a:t>Click to add title</a:t>
            </a:r>
          </a:p>
          <a:p>
            <a:pPr lvl="0"/>
            <a:endParaRPr lang="en-US"/>
          </a:p>
        </p:txBody>
      </p:sp>
      <p:sp>
        <p:nvSpPr>
          <p:cNvPr id="10" name="Text Placeholder 19">
            <a:extLst>
              <a:ext uri="{FF2B5EF4-FFF2-40B4-BE49-F238E27FC236}">
                <a16:creationId xmlns:a16="http://schemas.microsoft.com/office/drawing/2014/main" id="{8CAB805D-F05E-BC58-646D-04CDC6BF7FA9}"/>
              </a:ext>
            </a:extLst>
          </p:cNvPr>
          <p:cNvSpPr>
            <a:spLocks noGrp="1"/>
          </p:cNvSpPr>
          <p:nvPr>
            <p:ph type="body" sz="quarter" idx="18"/>
          </p:nvPr>
        </p:nvSpPr>
        <p:spPr>
          <a:xfrm>
            <a:off x="695135" y="1685970"/>
            <a:ext cx="5849355" cy="389678"/>
          </a:xfrm>
          <a:prstGeom prst="rect">
            <a:avLst/>
          </a:prstGeom>
        </p:spPr>
        <p:txBody>
          <a:bodyPr/>
          <a:lstStyle>
            <a:lvl1pPr>
              <a:buNone/>
              <a:defRPr sz="2000" b="1">
                <a:solidFill>
                  <a:schemeClr val="accent1"/>
                </a:solidFill>
                <a:latin typeface="Aptos" panose="020B0004020202020204" pitchFamily="34" charset="0"/>
              </a:defRPr>
            </a:lvl1pPr>
          </a:lstStyle>
          <a:p>
            <a:pPr lvl="0"/>
            <a:endParaRPr lang="en-US"/>
          </a:p>
        </p:txBody>
      </p:sp>
    </p:spTree>
    <p:extLst>
      <p:ext uri="{BB962C8B-B14F-4D97-AF65-F5344CB8AC3E}">
        <p14:creationId xmlns:p14="http://schemas.microsoft.com/office/powerpoint/2010/main" val="99284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pecialty speaker or content slide">
    <p:spTree>
      <p:nvGrpSpPr>
        <p:cNvPr id="1" name=""/>
        <p:cNvGrpSpPr/>
        <p:nvPr/>
      </p:nvGrpSpPr>
      <p:grpSpPr>
        <a:xfrm>
          <a:off x="0" y="0"/>
          <a:ext cx="0" cy="0"/>
          <a:chOff x="0" y="0"/>
          <a:chExt cx="0" cy="0"/>
        </a:xfrm>
      </p:grpSpPr>
      <p:pic>
        <p:nvPicPr>
          <p:cNvPr id="4" name="Picture 3" descr="A black and white rectangle&#10;&#10;AI-generated content may be incorrect.">
            <a:extLst>
              <a:ext uri="{FF2B5EF4-FFF2-40B4-BE49-F238E27FC236}">
                <a16:creationId xmlns:a16="http://schemas.microsoft.com/office/drawing/2014/main" id="{19B1824D-AB8E-2FC1-EC52-905328137EA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Footer Placeholder 11">
            <a:extLst>
              <a:ext uri="{FF2B5EF4-FFF2-40B4-BE49-F238E27FC236}">
                <a16:creationId xmlns:a16="http://schemas.microsoft.com/office/drawing/2014/main" id="{6AE56A8D-D326-70DB-1E5B-45D4836444F6}"/>
              </a:ext>
            </a:extLst>
          </p:cNvPr>
          <p:cNvSpPr txBox="1">
            <a:spLocks/>
          </p:cNvSpPr>
          <p:nvPr userDrawn="1"/>
        </p:nvSpPr>
        <p:spPr>
          <a:xfrm>
            <a:off x="1251441"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rgbClr val="002E6D"/>
                </a:solidFill>
                <a:latin typeface="Aptos" panose="020B0004020202020204" pitchFamily="34" charset="0"/>
              </a:rPr>
              <a:t>Healthcare Financial Management Association</a:t>
            </a:r>
          </a:p>
        </p:txBody>
      </p:sp>
      <p:sp>
        <p:nvSpPr>
          <p:cNvPr id="3" name="Text Placeholder 4">
            <a:extLst>
              <a:ext uri="{FF2B5EF4-FFF2-40B4-BE49-F238E27FC236}">
                <a16:creationId xmlns:a16="http://schemas.microsoft.com/office/drawing/2014/main" id="{5AD18044-EECA-C5CA-4E7B-41F49344A1A6}"/>
              </a:ext>
            </a:extLst>
          </p:cNvPr>
          <p:cNvSpPr>
            <a:spLocks noGrp="1"/>
          </p:cNvSpPr>
          <p:nvPr>
            <p:ph type="body" sz="quarter" idx="10"/>
          </p:nvPr>
        </p:nvSpPr>
        <p:spPr>
          <a:xfrm>
            <a:off x="5603966" y="1464130"/>
            <a:ext cx="6184615" cy="4892219"/>
          </a:xfrm>
          <a:prstGeom prst="rect">
            <a:avLst/>
          </a:prstGeom>
        </p:spPr>
        <p:txBody>
          <a:bodyPr/>
          <a:lstStyle>
            <a:lvl1pPr>
              <a:buFontTx/>
              <a:buNone/>
              <a:defRPr sz="1800">
                <a:latin typeface="Aptos" panose="020B0004020202020204" pitchFamily="34" charset="0"/>
              </a:defRPr>
            </a:lvl1pPr>
            <a:lvl2pPr>
              <a:buFontTx/>
              <a:buNone/>
              <a:defRPr sz="1800">
                <a:latin typeface="Aptos" panose="020B0004020202020204" pitchFamily="34" charset="0"/>
              </a:defRPr>
            </a:lvl2pPr>
            <a:lvl3pPr marL="0">
              <a:buFontTx/>
              <a:buNone/>
              <a:defRPr sz="1800">
                <a:latin typeface="Aptos" panose="020B0004020202020204" pitchFamily="34" charset="0"/>
              </a:defRPr>
            </a:lvl3pPr>
            <a:lvl4pPr>
              <a:buFontTx/>
              <a:buNone/>
              <a:defRPr sz="1800">
                <a:latin typeface="Aptos" panose="020B0004020202020204" pitchFamily="34" charset="0"/>
              </a:defRPr>
            </a:lvl4pPr>
            <a:lvl5pPr>
              <a:buFontTx/>
              <a:buNone/>
              <a:defRPr sz="1800">
                <a:latin typeface="Aptos" panose="020B0004020202020204" pitchFamily="34" charset="0"/>
              </a:defRPr>
            </a:lvl5pPr>
          </a:lstStyle>
          <a:p>
            <a:pPr lvl="0"/>
            <a:r>
              <a:rPr lang="en-US"/>
              <a:t>Click to edit Master text styles</a:t>
            </a:r>
          </a:p>
          <a:p>
            <a:pPr lvl="0"/>
            <a:r>
              <a:rPr lang="en-US"/>
              <a:t>Second level</a:t>
            </a:r>
          </a:p>
          <a:p>
            <a:pPr lvl="2"/>
            <a:r>
              <a:rPr lang="en-US"/>
              <a:t>Third level</a:t>
            </a:r>
          </a:p>
          <a:p>
            <a:pPr lvl="2"/>
            <a:r>
              <a:rPr lang="en-US"/>
              <a:t>Fourth level</a:t>
            </a:r>
          </a:p>
          <a:p>
            <a:pPr lvl="2"/>
            <a:r>
              <a:rPr lang="en-US"/>
              <a:t>Fifth level</a:t>
            </a:r>
          </a:p>
        </p:txBody>
      </p:sp>
      <p:sp>
        <p:nvSpPr>
          <p:cNvPr id="5" name="Text Placeholder 7">
            <a:extLst>
              <a:ext uri="{FF2B5EF4-FFF2-40B4-BE49-F238E27FC236}">
                <a16:creationId xmlns:a16="http://schemas.microsoft.com/office/drawing/2014/main" id="{B0A9B4F0-D3BE-8FD8-0441-37F57F3C2250}"/>
              </a:ext>
            </a:extLst>
          </p:cNvPr>
          <p:cNvSpPr>
            <a:spLocks noGrp="1"/>
          </p:cNvSpPr>
          <p:nvPr>
            <p:ph type="body" sz="quarter" idx="11" hasCustomPrompt="1"/>
          </p:nvPr>
        </p:nvSpPr>
        <p:spPr>
          <a:xfrm>
            <a:off x="403418" y="1464131"/>
            <a:ext cx="4573531" cy="2232658"/>
          </a:xfrm>
          <a:prstGeom prst="rect">
            <a:avLst/>
          </a:prstGeom>
        </p:spPr>
        <p:txBody>
          <a:bodyPr/>
          <a:lstStyle>
            <a:lvl1pPr marL="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4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i="1">
                <a:solidFill>
                  <a:srgbClr val="002E6D"/>
                </a:solidFill>
                <a:latin typeface="Aptos ExtraBold" panose="020B0004020202020204" pitchFamily="34" charset="0"/>
              </a:rPr>
              <a:t>Click to add title</a:t>
            </a:r>
          </a:p>
          <a:p>
            <a:pPr lvl="0"/>
            <a:endParaRPr lang="en-US"/>
          </a:p>
        </p:txBody>
      </p:sp>
      <p:sp>
        <p:nvSpPr>
          <p:cNvPr id="6" name="Text Placeholder 19">
            <a:extLst>
              <a:ext uri="{FF2B5EF4-FFF2-40B4-BE49-F238E27FC236}">
                <a16:creationId xmlns:a16="http://schemas.microsoft.com/office/drawing/2014/main" id="{1044DBD2-F6D6-6063-A19C-625B689587C9}"/>
              </a:ext>
            </a:extLst>
          </p:cNvPr>
          <p:cNvSpPr>
            <a:spLocks noGrp="1"/>
          </p:cNvSpPr>
          <p:nvPr>
            <p:ph type="body" sz="quarter" idx="18"/>
          </p:nvPr>
        </p:nvSpPr>
        <p:spPr>
          <a:xfrm>
            <a:off x="403226" y="4365457"/>
            <a:ext cx="4573532" cy="684213"/>
          </a:xfrm>
          <a:prstGeom prst="rect">
            <a:avLst/>
          </a:prstGeom>
        </p:spPr>
        <p:txBody>
          <a:bodyPr/>
          <a:lstStyle>
            <a:lvl1pPr marL="0">
              <a:buNone/>
              <a:defRPr sz="2400" b="1">
                <a:solidFill>
                  <a:srgbClr val="00A7E1"/>
                </a:solidFill>
                <a:latin typeface="Aptos" panose="020B0004020202020204" pitchFamily="34" charset="0"/>
              </a:defRPr>
            </a:lvl1pPr>
          </a:lstStyle>
          <a:p>
            <a:pPr lvl="0"/>
            <a:endParaRPr lang="en-US"/>
          </a:p>
        </p:txBody>
      </p:sp>
    </p:spTree>
    <p:extLst>
      <p:ext uri="{BB962C8B-B14F-4D97-AF65-F5344CB8AC3E}">
        <p14:creationId xmlns:p14="http://schemas.microsoft.com/office/powerpoint/2010/main" val="3054112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3117CD7D-B28F-08AD-CEDF-953565EBDE53}"/>
              </a:ext>
            </a:extLst>
          </p:cNvPr>
          <p:cNvSpPr txBox="1">
            <a:spLocks/>
          </p:cNvSpPr>
          <p:nvPr userDrawn="1"/>
        </p:nvSpPr>
        <p:spPr>
          <a:xfrm>
            <a:off x="4454454" y="6435463"/>
            <a:ext cx="1803926" cy="230379"/>
          </a:xfrm>
          <a:prstGeom prst="rect">
            <a:avLst/>
          </a:prstGeom>
        </p:spPr>
        <p:txBody>
          <a:bodyPr/>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0" i="0" u="none" strike="noStrike" kern="1200">
                <a:solidFill>
                  <a:schemeClr val="tx1"/>
                </a:solidFill>
                <a:effectLst/>
                <a:latin typeface="+mn-lt"/>
                <a:ea typeface="+mn-ea"/>
                <a:cs typeface="+mn-cs"/>
              </a:rPr>
              <a:t>© </a:t>
            </a:r>
            <a:r>
              <a:rPr lang="en-US" sz="1000"/>
              <a:t>2026</a:t>
            </a:r>
            <a:r>
              <a:rPr lang="en-US" sz="1000" b="0" i="0" u="none" strike="noStrike" kern="1200">
                <a:solidFill>
                  <a:schemeClr val="tx1"/>
                </a:solidFill>
                <a:effectLst/>
                <a:latin typeface="+mn-lt"/>
                <a:ea typeface="+mn-ea"/>
                <a:cs typeface="+mn-cs"/>
              </a:rPr>
              <a:t> </a:t>
            </a:r>
            <a:r>
              <a:rPr lang="en-US" sz="1000" b="0" i="0" u="none" strike="noStrike" kern="1200">
                <a:solidFill>
                  <a:schemeClr val="accent1"/>
                </a:solidFill>
                <a:effectLst/>
                <a:latin typeface="+mn-lt"/>
                <a:ea typeface="+mn-ea"/>
                <a:cs typeface="+mn-cs"/>
              </a:rPr>
              <a:t>//</a:t>
            </a:r>
            <a:r>
              <a:rPr lang="en-US" sz="1000"/>
              <a:t> </a:t>
            </a:r>
            <a:fld id="{86CB4B4D-7CA3-9044-876B-883B54F8677D}" type="slidenum">
              <a:rPr lang="en-US" sz="1000" smtClean="0"/>
              <a:pPr/>
              <a:t>‹#›</a:t>
            </a:fld>
            <a:r>
              <a:rPr lang="en-US" sz="1000"/>
              <a:t> </a:t>
            </a:r>
          </a:p>
        </p:txBody>
      </p:sp>
    </p:spTree>
    <p:extLst>
      <p:ext uri="{BB962C8B-B14F-4D97-AF65-F5344CB8AC3E}">
        <p14:creationId xmlns:p14="http://schemas.microsoft.com/office/powerpoint/2010/main" val="2996434492"/>
      </p:ext>
    </p:extLst>
  </p:cSld>
  <p:clrMap bg1="lt1" tx1="dk1" bg2="lt2" tx2="dk2" accent1="accent1" accent2="accent2" accent3="accent3" accent4="accent4" accent5="accent5" accent6="accent6" hlink="hlink" folHlink="folHlink"/>
  <p:sldLayoutIdLst>
    <p:sldLayoutId id="2147483678" r:id="rId1"/>
    <p:sldLayoutId id="2147483677" r:id="rId2"/>
    <p:sldLayoutId id="2147483676" r:id="rId3"/>
    <p:sldLayoutId id="2147483693" r:id="rId4"/>
    <p:sldLayoutId id="2147483694" r:id="rId5"/>
    <p:sldLayoutId id="2147483662" r:id="rId6"/>
    <p:sldLayoutId id="2147483664" r:id="rId7"/>
    <p:sldLayoutId id="2147483665" r:id="rId8"/>
    <p:sldLayoutId id="2147483681" r:id="rId9"/>
    <p:sldLayoutId id="2147483692" r:id="rId10"/>
    <p:sldLayoutId id="2147483691" r:id="rId11"/>
    <p:sldLayoutId id="2147483682" r:id="rId12"/>
    <p:sldLayoutId id="2147483667" r:id="rId13"/>
    <p:sldLayoutId id="2147483683" r:id="rId14"/>
    <p:sldLayoutId id="2147483684" r:id="rId15"/>
    <p:sldLayoutId id="2147483674" r:id="rId16"/>
    <p:sldLayoutId id="2147483686" r:id="rId17"/>
    <p:sldLayoutId id="2147483687" r:id="rId18"/>
    <p:sldLayoutId id="2147483688" r:id="rId19"/>
    <p:sldLayoutId id="2147483670" r:id="rId20"/>
    <p:sldLayoutId id="2147483671" r:id="rId21"/>
    <p:sldLayoutId id="2147483690" r:id="rId22"/>
    <p:sldLayoutId id="2147483689" r:id="rId23"/>
    <p:sldLayoutId id="2147483672" r:id="rId24"/>
    <p:sldLayoutId id="2147483649" r:id="rId25"/>
    <p:sldLayoutId id="2147483675" r:id="rId26"/>
    <p:sldLayoutId id="2147483679" r:id="rId27"/>
    <p:sldLayoutId id="2147483685" r:id="rId28"/>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16.xml"/><Relationship Id="rId5" Type="http://schemas.openxmlformats.org/officeDocument/2006/relationships/chart" Target="../charts/chart4.xml"/><Relationship Id="rId4" Type="http://schemas.openxmlformats.org/officeDocument/2006/relationships/chart" Target="../charts/chart3.xml"/></Relationships>
</file>

<file path=ppt/slides/_rels/slide3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8.jpeg"/><Relationship Id="rId7"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25.xml"/><Relationship Id="rId6" Type="http://schemas.openxmlformats.org/officeDocument/2006/relationships/image" Target="../media/image27.jpeg"/><Relationship Id="rId5" Type="http://schemas.openxmlformats.org/officeDocument/2006/relationships/image" Target="../media/image30.jpeg"/><Relationship Id="rId10" Type="http://schemas.openxmlformats.org/officeDocument/2006/relationships/image" Target="../media/image34.png"/><Relationship Id="rId4" Type="http://schemas.openxmlformats.org/officeDocument/2006/relationships/image" Target="../media/image29.jpeg"/><Relationship Id="rId9" Type="http://schemas.openxmlformats.org/officeDocument/2006/relationships/image" Target="../media/image33.jpeg"/></Relationships>
</file>

<file path=ppt/slides/_rels/slide46.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25.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42.jpeg"/></Relationships>
</file>

<file path=ppt/slides/_rels/slide47.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25.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 Id="rId9" Type="http://schemas.openxmlformats.org/officeDocument/2006/relationships/image" Target="../media/image50.png"/></Relationships>
</file>

<file path=ppt/slides/_rels/slide48.xml.rels><?xml version="1.0" encoding="UTF-8" standalone="yes"?>
<Relationships xmlns="http://schemas.openxmlformats.org/package/2006/relationships"><Relationship Id="rId13" Type="http://schemas.openxmlformats.org/officeDocument/2006/relationships/image" Target="../media/image61.svg"/><Relationship Id="rId18" Type="http://schemas.openxmlformats.org/officeDocument/2006/relationships/image" Target="../media/image66.svg"/><Relationship Id="rId26" Type="http://schemas.openxmlformats.org/officeDocument/2006/relationships/image" Target="../media/image74.svg"/><Relationship Id="rId39" Type="http://schemas.openxmlformats.org/officeDocument/2006/relationships/image" Target="../media/image87.svg"/><Relationship Id="rId21" Type="http://schemas.openxmlformats.org/officeDocument/2006/relationships/image" Target="../media/image69.svg"/><Relationship Id="rId34" Type="http://schemas.openxmlformats.org/officeDocument/2006/relationships/image" Target="../media/image82.svg"/><Relationship Id="rId42" Type="http://schemas.openxmlformats.org/officeDocument/2006/relationships/image" Target="../media/image90.svg"/><Relationship Id="rId47" Type="http://schemas.openxmlformats.org/officeDocument/2006/relationships/image" Target="../media/image95.svg"/><Relationship Id="rId50" Type="http://schemas.openxmlformats.org/officeDocument/2006/relationships/image" Target="../media/image98.svg"/><Relationship Id="rId55" Type="http://schemas.openxmlformats.org/officeDocument/2006/relationships/image" Target="../media/image103.svg"/><Relationship Id="rId7" Type="http://schemas.openxmlformats.org/officeDocument/2006/relationships/image" Target="../media/image55.svg"/><Relationship Id="rId2" Type="http://schemas.openxmlformats.org/officeDocument/2006/relationships/notesSlide" Target="../notesSlides/notesSlide29.xml"/><Relationship Id="rId16" Type="http://schemas.openxmlformats.org/officeDocument/2006/relationships/image" Target="../media/image64.svg"/><Relationship Id="rId29" Type="http://schemas.openxmlformats.org/officeDocument/2006/relationships/image" Target="../media/image77.svg"/><Relationship Id="rId11" Type="http://schemas.openxmlformats.org/officeDocument/2006/relationships/image" Target="../media/image59.svg"/><Relationship Id="rId24" Type="http://schemas.openxmlformats.org/officeDocument/2006/relationships/image" Target="../media/image72.svg"/><Relationship Id="rId32" Type="http://schemas.openxmlformats.org/officeDocument/2006/relationships/image" Target="../media/image80.svg"/><Relationship Id="rId37" Type="http://schemas.openxmlformats.org/officeDocument/2006/relationships/image" Target="../media/image85.svg"/><Relationship Id="rId40" Type="http://schemas.openxmlformats.org/officeDocument/2006/relationships/image" Target="../media/image88.svg"/><Relationship Id="rId45" Type="http://schemas.openxmlformats.org/officeDocument/2006/relationships/image" Target="../media/image93.svg"/><Relationship Id="rId53" Type="http://schemas.openxmlformats.org/officeDocument/2006/relationships/image" Target="../media/image101.svg"/><Relationship Id="rId58" Type="http://schemas.openxmlformats.org/officeDocument/2006/relationships/image" Target="../media/image106.svg"/><Relationship Id="rId5" Type="http://schemas.openxmlformats.org/officeDocument/2006/relationships/image" Target="../media/image53.svg"/><Relationship Id="rId61" Type="http://schemas.openxmlformats.org/officeDocument/2006/relationships/image" Target="../media/image109.svg"/><Relationship Id="rId19" Type="http://schemas.openxmlformats.org/officeDocument/2006/relationships/image" Target="../media/image67.svg"/><Relationship Id="rId14" Type="http://schemas.openxmlformats.org/officeDocument/2006/relationships/image" Target="../media/image62.svg"/><Relationship Id="rId22" Type="http://schemas.openxmlformats.org/officeDocument/2006/relationships/image" Target="../media/image70.svg"/><Relationship Id="rId27" Type="http://schemas.openxmlformats.org/officeDocument/2006/relationships/image" Target="../media/image75.svg"/><Relationship Id="rId30" Type="http://schemas.openxmlformats.org/officeDocument/2006/relationships/image" Target="../media/image78.svg"/><Relationship Id="rId35" Type="http://schemas.openxmlformats.org/officeDocument/2006/relationships/image" Target="../media/image83.svg"/><Relationship Id="rId43" Type="http://schemas.openxmlformats.org/officeDocument/2006/relationships/image" Target="../media/image91.svg"/><Relationship Id="rId48" Type="http://schemas.openxmlformats.org/officeDocument/2006/relationships/image" Target="../media/image96.svg"/><Relationship Id="rId56" Type="http://schemas.openxmlformats.org/officeDocument/2006/relationships/image" Target="../media/image104.svg"/><Relationship Id="rId8" Type="http://schemas.openxmlformats.org/officeDocument/2006/relationships/image" Target="../media/image56.svg"/><Relationship Id="rId51" Type="http://schemas.openxmlformats.org/officeDocument/2006/relationships/image" Target="../media/image99.svg"/><Relationship Id="rId3" Type="http://schemas.openxmlformats.org/officeDocument/2006/relationships/image" Target="../media/image51.svg"/><Relationship Id="rId12" Type="http://schemas.openxmlformats.org/officeDocument/2006/relationships/image" Target="../media/image60.svg"/><Relationship Id="rId17" Type="http://schemas.openxmlformats.org/officeDocument/2006/relationships/image" Target="../media/image65.svg"/><Relationship Id="rId25" Type="http://schemas.openxmlformats.org/officeDocument/2006/relationships/image" Target="../media/image73.svg"/><Relationship Id="rId33" Type="http://schemas.openxmlformats.org/officeDocument/2006/relationships/image" Target="../media/image81.svg"/><Relationship Id="rId38" Type="http://schemas.openxmlformats.org/officeDocument/2006/relationships/image" Target="../media/image86.svg"/><Relationship Id="rId46" Type="http://schemas.openxmlformats.org/officeDocument/2006/relationships/image" Target="../media/image94.svg"/><Relationship Id="rId59" Type="http://schemas.openxmlformats.org/officeDocument/2006/relationships/image" Target="../media/image107.svg"/><Relationship Id="rId20" Type="http://schemas.openxmlformats.org/officeDocument/2006/relationships/image" Target="../media/image68.svg"/><Relationship Id="rId41" Type="http://schemas.openxmlformats.org/officeDocument/2006/relationships/image" Target="../media/image89.svg"/><Relationship Id="rId54" Type="http://schemas.openxmlformats.org/officeDocument/2006/relationships/image" Target="../media/image102.svg"/><Relationship Id="rId62" Type="http://schemas.openxmlformats.org/officeDocument/2006/relationships/image" Target="../media/image110.svg"/><Relationship Id="rId1" Type="http://schemas.openxmlformats.org/officeDocument/2006/relationships/slideLayout" Target="../slideLayouts/slideLayout16.xml"/><Relationship Id="rId6" Type="http://schemas.openxmlformats.org/officeDocument/2006/relationships/image" Target="../media/image54.svg"/><Relationship Id="rId15" Type="http://schemas.openxmlformats.org/officeDocument/2006/relationships/image" Target="../media/image63.svg"/><Relationship Id="rId23" Type="http://schemas.openxmlformats.org/officeDocument/2006/relationships/image" Target="../media/image71.svg"/><Relationship Id="rId28" Type="http://schemas.openxmlformats.org/officeDocument/2006/relationships/image" Target="../media/image76.svg"/><Relationship Id="rId36" Type="http://schemas.openxmlformats.org/officeDocument/2006/relationships/image" Target="../media/image84.svg"/><Relationship Id="rId49" Type="http://schemas.openxmlformats.org/officeDocument/2006/relationships/image" Target="../media/image97.svg"/><Relationship Id="rId57" Type="http://schemas.openxmlformats.org/officeDocument/2006/relationships/image" Target="../media/image105.svg"/><Relationship Id="rId10" Type="http://schemas.openxmlformats.org/officeDocument/2006/relationships/image" Target="../media/image58.svg"/><Relationship Id="rId31" Type="http://schemas.openxmlformats.org/officeDocument/2006/relationships/image" Target="../media/image79.svg"/><Relationship Id="rId44" Type="http://schemas.openxmlformats.org/officeDocument/2006/relationships/image" Target="../media/image92.svg"/><Relationship Id="rId52" Type="http://schemas.openxmlformats.org/officeDocument/2006/relationships/image" Target="../media/image100.svg"/><Relationship Id="rId60" Type="http://schemas.openxmlformats.org/officeDocument/2006/relationships/image" Target="../media/image108.svg"/><Relationship Id="rId4" Type="http://schemas.openxmlformats.org/officeDocument/2006/relationships/image" Target="../media/image52.svg"/><Relationship Id="rId9" Type="http://schemas.openxmlformats.org/officeDocument/2006/relationships/image" Target="../media/image57.svg"/></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24.jpeg"/><Relationship Id="rId4" Type="http://schemas.openxmlformats.org/officeDocument/2006/relationships/image" Target="../media/image23.jpe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D1FB11-9744-1CBB-2389-6C96C7822FD1}"/>
              </a:ext>
            </a:extLst>
          </p:cNvPr>
          <p:cNvSpPr txBox="1">
            <a:spLocks/>
          </p:cNvSpPr>
          <p:nvPr/>
        </p:nvSpPr>
        <p:spPr>
          <a:xfrm>
            <a:off x="333542" y="1909379"/>
            <a:ext cx="5762458" cy="2397927"/>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400"/>
              </a:lnSpc>
            </a:pPr>
            <a:r>
              <a:rPr lang="en-US" sz="4800" b="1" i="1" dirty="0">
                <a:solidFill>
                  <a:srgbClr val="002E6D"/>
                </a:solidFill>
                <a:latin typeface="Aptos" panose="020B0004020202020204" pitchFamily="34" charset="0"/>
              </a:rPr>
              <a:t>Your</a:t>
            </a:r>
          </a:p>
          <a:p>
            <a:pPr>
              <a:lnSpc>
                <a:spcPts val="4400"/>
              </a:lnSpc>
            </a:pPr>
            <a:r>
              <a:rPr lang="en-US" sz="4800" b="1" i="1" spc="-100" dirty="0">
                <a:solidFill>
                  <a:srgbClr val="002E6D"/>
                </a:solidFill>
                <a:latin typeface="Aptos" panose="020B0004020202020204" pitchFamily="34" charset="0"/>
              </a:rPr>
              <a:t>Presentation</a:t>
            </a:r>
          </a:p>
          <a:p>
            <a:pPr>
              <a:lnSpc>
                <a:spcPts val="4400"/>
              </a:lnSpc>
            </a:pPr>
            <a:r>
              <a:rPr lang="en-US" sz="4800" b="1" i="1" spc="-100" dirty="0">
                <a:solidFill>
                  <a:srgbClr val="002E6D"/>
                </a:solidFill>
                <a:latin typeface="Aptos" panose="020B0004020202020204" pitchFamily="34" charset="0"/>
              </a:rPr>
              <a:t>Title</a:t>
            </a:r>
            <a:endParaRPr lang="en-US" sz="4800" b="1" i="1" spc="-100" dirty="0">
              <a:solidFill>
                <a:srgbClr val="002E6D"/>
              </a:solidFill>
              <a:latin typeface="+mn-lt"/>
            </a:endParaRPr>
          </a:p>
        </p:txBody>
      </p:sp>
      <p:sp>
        <p:nvSpPr>
          <p:cNvPr id="3" name="Title Placeholder 1">
            <a:extLst>
              <a:ext uri="{FF2B5EF4-FFF2-40B4-BE49-F238E27FC236}">
                <a16:creationId xmlns:a16="http://schemas.microsoft.com/office/drawing/2014/main" id="{84C95C62-83EE-D22A-26B5-3078B5B257B5}"/>
              </a:ext>
            </a:extLst>
          </p:cNvPr>
          <p:cNvSpPr txBox="1">
            <a:spLocks/>
          </p:cNvSpPr>
          <p:nvPr/>
        </p:nvSpPr>
        <p:spPr>
          <a:xfrm>
            <a:off x="333543" y="4480440"/>
            <a:ext cx="5762458" cy="74342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a:solidFill>
                  <a:srgbClr val="00A7E1"/>
                </a:solidFill>
                <a:latin typeface="Aptos"/>
              </a:rPr>
              <a:t>Name, Title,</a:t>
            </a:r>
          </a:p>
          <a:p>
            <a:r>
              <a:rPr lang="en-US" sz="2800">
                <a:solidFill>
                  <a:srgbClr val="00A7E1"/>
                </a:solidFill>
                <a:latin typeface="Aptos"/>
              </a:rPr>
              <a:t>Date</a:t>
            </a:r>
            <a:endParaRPr lang="en-US" sz="2800">
              <a:solidFill>
                <a:srgbClr val="00A7E1"/>
              </a:solidFill>
              <a:latin typeface="Aptos" panose="020B0004020202020204" pitchFamily="34" charset="0"/>
            </a:endParaRPr>
          </a:p>
        </p:txBody>
      </p:sp>
    </p:spTree>
    <p:extLst>
      <p:ext uri="{BB962C8B-B14F-4D97-AF65-F5344CB8AC3E}">
        <p14:creationId xmlns:p14="http://schemas.microsoft.com/office/powerpoint/2010/main" val="2027182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4E6748D-D47F-1487-C821-C4BE12F8FC2C}"/>
              </a:ext>
            </a:extLst>
          </p:cNvPr>
          <p:cNvSpPr>
            <a:spLocks noGrp="1"/>
          </p:cNvSpPr>
          <p:nvPr>
            <p:ph type="body" sz="quarter" idx="11"/>
          </p:nvPr>
        </p:nvSpPr>
        <p:spPr/>
        <p:txBody>
          <a:bodyPr/>
          <a:lstStyle/>
          <a:p>
            <a:r>
              <a:rPr lang="en-US" b="1" i="1">
                <a:solidFill>
                  <a:srgbClr val="002E6D"/>
                </a:solidFill>
                <a:latin typeface="Aptos" panose="020B0004020202020204" pitchFamily="34" charset="0"/>
              </a:rPr>
              <a:t>Title here to come</a:t>
            </a:r>
          </a:p>
        </p:txBody>
      </p:sp>
      <p:sp>
        <p:nvSpPr>
          <p:cNvPr id="3" name="Text Placeholder 2">
            <a:extLst>
              <a:ext uri="{FF2B5EF4-FFF2-40B4-BE49-F238E27FC236}">
                <a16:creationId xmlns:a16="http://schemas.microsoft.com/office/drawing/2014/main" id="{DF2BF411-552B-304C-9838-B9D10EB0E6ED}"/>
              </a:ext>
            </a:extLst>
          </p:cNvPr>
          <p:cNvSpPr>
            <a:spLocks noGrp="1"/>
          </p:cNvSpPr>
          <p:nvPr>
            <p:ph type="body" sz="quarter" idx="15"/>
          </p:nvPr>
        </p:nvSpPr>
        <p:spPr/>
        <p:txBody>
          <a:bodyPr/>
          <a:lstStyle/>
          <a:p>
            <a:r>
              <a:rPr lang="en-US">
                <a:solidFill>
                  <a:schemeClr val="tx1"/>
                </a:solidFill>
                <a:latin typeface="Aptos" panose="020B0004020202020204" pitchFamily="34" charset="0"/>
              </a:rPr>
              <a:t>Copy here to come</a:t>
            </a:r>
          </a:p>
        </p:txBody>
      </p:sp>
      <p:sp>
        <p:nvSpPr>
          <p:cNvPr id="4" name="Text Placeholder 3">
            <a:extLst>
              <a:ext uri="{FF2B5EF4-FFF2-40B4-BE49-F238E27FC236}">
                <a16:creationId xmlns:a16="http://schemas.microsoft.com/office/drawing/2014/main" id="{2B0E34EB-84CE-9570-018A-6CA2D19D0266}"/>
              </a:ext>
            </a:extLst>
          </p:cNvPr>
          <p:cNvSpPr>
            <a:spLocks noGrp="1"/>
          </p:cNvSpPr>
          <p:nvPr>
            <p:ph type="body" sz="quarter" idx="18"/>
          </p:nvPr>
        </p:nvSpPr>
        <p:spPr/>
        <p:txBody>
          <a:bodyPr/>
          <a:lstStyle/>
          <a:p>
            <a:r>
              <a:rPr lang="en-US">
                <a:latin typeface="Aptos" panose="020B0004020202020204" pitchFamily="34" charset="0"/>
              </a:rPr>
              <a:t>Subtitle</a:t>
            </a:r>
          </a:p>
        </p:txBody>
      </p:sp>
      <p:sp>
        <p:nvSpPr>
          <p:cNvPr id="5" name="Text Placeholder 4">
            <a:extLst>
              <a:ext uri="{FF2B5EF4-FFF2-40B4-BE49-F238E27FC236}">
                <a16:creationId xmlns:a16="http://schemas.microsoft.com/office/drawing/2014/main" id="{A723C492-AD12-65B3-D446-0BBB58FE1E38}"/>
              </a:ext>
            </a:extLst>
          </p:cNvPr>
          <p:cNvSpPr>
            <a:spLocks noGrp="1"/>
          </p:cNvSpPr>
          <p:nvPr>
            <p:ph type="body" sz="quarter" idx="19"/>
          </p:nvPr>
        </p:nvSpPr>
        <p:spPr/>
        <p:txBody>
          <a:bodyPr/>
          <a:lstStyle/>
          <a:p>
            <a:r>
              <a:rPr lang="en-US">
                <a:solidFill>
                  <a:schemeClr val="tx1"/>
                </a:solidFill>
                <a:latin typeface="Aptos" panose="020B0004020202020204" pitchFamily="34" charset="0"/>
              </a:rPr>
              <a:t>Copy here to come</a:t>
            </a:r>
          </a:p>
          <a:p>
            <a:endParaRPr lang="en-US">
              <a:solidFill>
                <a:schemeClr val="tx1"/>
              </a:solidFill>
              <a:latin typeface="Aptos" panose="020B0004020202020204" pitchFamily="34" charset="0"/>
            </a:endParaRPr>
          </a:p>
        </p:txBody>
      </p:sp>
      <p:sp>
        <p:nvSpPr>
          <p:cNvPr id="6" name="Text Placeholder 5">
            <a:extLst>
              <a:ext uri="{FF2B5EF4-FFF2-40B4-BE49-F238E27FC236}">
                <a16:creationId xmlns:a16="http://schemas.microsoft.com/office/drawing/2014/main" id="{8836137A-9603-F982-1DEB-34F6E150CE7C}"/>
              </a:ext>
            </a:extLst>
          </p:cNvPr>
          <p:cNvSpPr>
            <a:spLocks noGrp="1"/>
          </p:cNvSpPr>
          <p:nvPr>
            <p:ph type="body" sz="quarter" idx="20"/>
          </p:nvPr>
        </p:nvSpPr>
        <p:spPr/>
        <p:txBody>
          <a:bodyPr/>
          <a:lstStyle/>
          <a:p>
            <a:r>
              <a:rPr lang="en-US">
                <a:solidFill>
                  <a:schemeClr val="tx1"/>
                </a:solidFill>
                <a:latin typeface="Aptos" panose="020B0004020202020204" pitchFamily="34" charset="0"/>
              </a:rPr>
              <a:t>Copy here to come</a:t>
            </a:r>
          </a:p>
          <a:p>
            <a:endParaRPr lang="en-US">
              <a:solidFill>
                <a:schemeClr val="tx1"/>
              </a:solidFill>
              <a:latin typeface="Aptos" panose="020B0004020202020204" pitchFamily="34" charset="0"/>
            </a:endParaRPr>
          </a:p>
        </p:txBody>
      </p:sp>
      <p:sp>
        <p:nvSpPr>
          <p:cNvPr id="7" name="TextBox 6">
            <a:extLst>
              <a:ext uri="{FF2B5EF4-FFF2-40B4-BE49-F238E27FC236}">
                <a16:creationId xmlns:a16="http://schemas.microsoft.com/office/drawing/2014/main" id="{7D9C176C-7050-5EF6-2055-A7D394BEDC3E}"/>
              </a:ext>
            </a:extLst>
          </p:cNvPr>
          <p:cNvSpPr txBox="1"/>
          <p:nvPr/>
        </p:nvSpPr>
        <p:spPr>
          <a:xfrm>
            <a:off x="346210" y="4693473"/>
            <a:ext cx="4115117" cy="666208"/>
          </a:xfrm>
          <a:prstGeom prst="rect">
            <a:avLst/>
          </a:prstGeom>
          <a:noFill/>
        </p:spPr>
        <p:txBody>
          <a:bodyPr wrap="square" lIns="0" tIns="45720" rIns="0" bIns="45720" rtlCol="0" anchor="t">
            <a:spAutoFit/>
          </a:bodyPr>
          <a:lstStyle/>
          <a:p>
            <a:pPr>
              <a:lnSpc>
                <a:spcPct val="120000"/>
              </a:lnSpc>
            </a:pPr>
            <a:r>
              <a:rPr lang="en-US" sz="1600">
                <a:latin typeface="Aptos" panose="020B0004020202020204" pitchFamily="34" charset="0"/>
              </a:rPr>
              <a:t>This slide can be used to showcase main points or presentation categories.</a:t>
            </a:r>
          </a:p>
        </p:txBody>
      </p:sp>
    </p:spTree>
    <p:extLst>
      <p:ext uri="{BB962C8B-B14F-4D97-AF65-F5344CB8AC3E}">
        <p14:creationId xmlns:p14="http://schemas.microsoft.com/office/powerpoint/2010/main" val="19833309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2BF411-552B-304C-9838-B9D10EB0E6ED}"/>
              </a:ext>
            </a:extLst>
          </p:cNvPr>
          <p:cNvSpPr>
            <a:spLocks noGrp="1"/>
          </p:cNvSpPr>
          <p:nvPr>
            <p:ph type="body" sz="quarter" idx="15"/>
          </p:nvPr>
        </p:nvSpPr>
        <p:spPr/>
        <p:txBody>
          <a:bodyPr/>
          <a:lstStyle/>
          <a:p>
            <a:pPr marL="0"/>
            <a:r>
              <a:rPr lang="en-US" dirty="0"/>
              <a:t>Copy here</a:t>
            </a:r>
          </a:p>
        </p:txBody>
      </p:sp>
      <p:sp>
        <p:nvSpPr>
          <p:cNvPr id="2" name="Text Placeholder 1">
            <a:extLst>
              <a:ext uri="{FF2B5EF4-FFF2-40B4-BE49-F238E27FC236}">
                <a16:creationId xmlns:a16="http://schemas.microsoft.com/office/drawing/2014/main" id="{E4E6748D-D47F-1487-C821-C4BE12F8FC2C}"/>
              </a:ext>
            </a:extLst>
          </p:cNvPr>
          <p:cNvSpPr>
            <a:spLocks noGrp="1"/>
          </p:cNvSpPr>
          <p:nvPr>
            <p:ph type="body" sz="quarter" idx="11"/>
          </p:nvPr>
        </p:nvSpPr>
        <p:spPr/>
        <p:txBody>
          <a:bodyPr/>
          <a:lstStyle/>
          <a:p>
            <a:r>
              <a:rPr lang="en-US" b="1" i="1">
                <a:solidFill>
                  <a:srgbClr val="002E6D"/>
                </a:solidFill>
                <a:latin typeface="Aptos" panose="020B0004020202020204" pitchFamily="34" charset="0"/>
              </a:rPr>
              <a:t>Title here to come</a:t>
            </a:r>
          </a:p>
        </p:txBody>
      </p:sp>
      <p:sp>
        <p:nvSpPr>
          <p:cNvPr id="4" name="Text Placeholder 3">
            <a:extLst>
              <a:ext uri="{FF2B5EF4-FFF2-40B4-BE49-F238E27FC236}">
                <a16:creationId xmlns:a16="http://schemas.microsoft.com/office/drawing/2014/main" id="{2B0E34EB-84CE-9570-018A-6CA2D19D0266}"/>
              </a:ext>
            </a:extLst>
          </p:cNvPr>
          <p:cNvSpPr>
            <a:spLocks noGrp="1"/>
          </p:cNvSpPr>
          <p:nvPr>
            <p:ph type="body" sz="quarter" idx="18"/>
          </p:nvPr>
        </p:nvSpPr>
        <p:spPr/>
        <p:txBody>
          <a:bodyPr/>
          <a:lstStyle/>
          <a:p>
            <a:r>
              <a:rPr lang="en-US">
                <a:latin typeface="Aptos" panose="020B0004020202020204" pitchFamily="34" charset="0"/>
              </a:rPr>
              <a:t>Subtitle</a:t>
            </a:r>
          </a:p>
        </p:txBody>
      </p:sp>
      <p:sp>
        <p:nvSpPr>
          <p:cNvPr id="5" name="Text Placeholder 4">
            <a:extLst>
              <a:ext uri="{FF2B5EF4-FFF2-40B4-BE49-F238E27FC236}">
                <a16:creationId xmlns:a16="http://schemas.microsoft.com/office/drawing/2014/main" id="{A723C492-AD12-65B3-D446-0BBB58FE1E38}"/>
              </a:ext>
            </a:extLst>
          </p:cNvPr>
          <p:cNvSpPr>
            <a:spLocks noGrp="1"/>
          </p:cNvSpPr>
          <p:nvPr>
            <p:ph type="body" sz="quarter" idx="21"/>
          </p:nvPr>
        </p:nvSpPr>
        <p:spPr/>
        <p:txBody>
          <a:bodyPr/>
          <a:lstStyle/>
          <a:p>
            <a:pPr marL="0"/>
            <a:r>
              <a:rPr lang="en-US" dirty="0"/>
              <a:t>Copy here</a:t>
            </a:r>
          </a:p>
          <a:p>
            <a:pPr marL="0"/>
            <a:endParaRPr lang="en-US" dirty="0">
              <a:latin typeface="Aptos" panose="020B0004020202020204" pitchFamily="34" charset="0"/>
            </a:endParaRPr>
          </a:p>
        </p:txBody>
      </p:sp>
      <p:sp>
        <p:nvSpPr>
          <p:cNvPr id="6" name="Text Placeholder 5">
            <a:extLst>
              <a:ext uri="{FF2B5EF4-FFF2-40B4-BE49-F238E27FC236}">
                <a16:creationId xmlns:a16="http://schemas.microsoft.com/office/drawing/2014/main" id="{8836137A-9603-F982-1DEB-34F6E150CE7C}"/>
              </a:ext>
            </a:extLst>
          </p:cNvPr>
          <p:cNvSpPr>
            <a:spLocks noGrp="1"/>
          </p:cNvSpPr>
          <p:nvPr>
            <p:ph type="body" sz="quarter" idx="22"/>
          </p:nvPr>
        </p:nvSpPr>
        <p:spPr/>
        <p:txBody>
          <a:bodyPr/>
          <a:lstStyle/>
          <a:p>
            <a:pPr marL="0"/>
            <a:r>
              <a:rPr lang="en-US" dirty="0"/>
              <a:t>Copy here</a:t>
            </a:r>
          </a:p>
          <a:p>
            <a:pPr marL="0"/>
            <a:endParaRPr lang="en-US" dirty="0">
              <a:latin typeface="Aptos" panose="020B0004020202020204" pitchFamily="34" charset="0"/>
            </a:endParaRPr>
          </a:p>
        </p:txBody>
      </p:sp>
      <p:sp>
        <p:nvSpPr>
          <p:cNvPr id="8" name="Text Placeholder 7">
            <a:extLst>
              <a:ext uri="{FF2B5EF4-FFF2-40B4-BE49-F238E27FC236}">
                <a16:creationId xmlns:a16="http://schemas.microsoft.com/office/drawing/2014/main" id="{C196DAA4-2598-DE41-BD60-1ECFA9319CBA}"/>
              </a:ext>
            </a:extLst>
          </p:cNvPr>
          <p:cNvSpPr>
            <a:spLocks noGrp="1"/>
          </p:cNvSpPr>
          <p:nvPr>
            <p:ph type="body" sz="quarter" idx="23"/>
          </p:nvPr>
        </p:nvSpPr>
        <p:spPr/>
        <p:txBody>
          <a:bodyPr/>
          <a:lstStyle/>
          <a:p>
            <a:pPr marL="0"/>
            <a:r>
              <a:rPr lang="en-US" dirty="0"/>
              <a:t>Copy here</a:t>
            </a:r>
          </a:p>
        </p:txBody>
      </p:sp>
      <p:sp>
        <p:nvSpPr>
          <p:cNvPr id="9" name="Text Placeholder 8">
            <a:extLst>
              <a:ext uri="{FF2B5EF4-FFF2-40B4-BE49-F238E27FC236}">
                <a16:creationId xmlns:a16="http://schemas.microsoft.com/office/drawing/2014/main" id="{8B5A1599-B918-C3FF-38CF-E7253EAC81CA}"/>
              </a:ext>
            </a:extLst>
          </p:cNvPr>
          <p:cNvSpPr>
            <a:spLocks noGrp="1"/>
          </p:cNvSpPr>
          <p:nvPr>
            <p:ph type="body" sz="quarter" idx="24"/>
          </p:nvPr>
        </p:nvSpPr>
        <p:spPr/>
        <p:txBody>
          <a:bodyPr/>
          <a:lstStyle/>
          <a:p>
            <a:pPr marL="0"/>
            <a:r>
              <a:rPr lang="en-US" dirty="0"/>
              <a:t>Copy here</a:t>
            </a:r>
          </a:p>
        </p:txBody>
      </p:sp>
      <p:sp>
        <p:nvSpPr>
          <p:cNvPr id="7" name="TextBox 6">
            <a:extLst>
              <a:ext uri="{FF2B5EF4-FFF2-40B4-BE49-F238E27FC236}">
                <a16:creationId xmlns:a16="http://schemas.microsoft.com/office/drawing/2014/main" id="{7D9C176C-7050-5EF6-2055-A7D394BEDC3E}"/>
              </a:ext>
            </a:extLst>
          </p:cNvPr>
          <p:cNvSpPr txBox="1"/>
          <p:nvPr/>
        </p:nvSpPr>
        <p:spPr>
          <a:xfrm>
            <a:off x="346210" y="4969078"/>
            <a:ext cx="4115117" cy="666208"/>
          </a:xfrm>
          <a:prstGeom prst="rect">
            <a:avLst/>
          </a:prstGeom>
          <a:noFill/>
        </p:spPr>
        <p:txBody>
          <a:bodyPr wrap="square" lIns="0" tIns="45720" rIns="0" bIns="45720" rtlCol="0" anchor="t">
            <a:spAutoFit/>
          </a:bodyPr>
          <a:lstStyle/>
          <a:p>
            <a:pPr>
              <a:lnSpc>
                <a:spcPct val="120000"/>
              </a:lnSpc>
            </a:pPr>
            <a:r>
              <a:rPr lang="en-US" sz="1600">
                <a:latin typeface="Aptos" panose="020B0004020202020204" pitchFamily="34" charset="0"/>
              </a:rPr>
              <a:t>This slide can be used to showcase main points or presentation categories.</a:t>
            </a:r>
          </a:p>
        </p:txBody>
      </p:sp>
    </p:spTree>
    <p:extLst>
      <p:ext uri="{BB962C8B-B14F-4D97-AF65-F5344CB8AC3E}">
        <p14:creationId xmlns:p14="http://schemas.microsoft.com/office/powerpoint/2010/main" val="8312341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2BF411-552B-304C-9838-B9D10EB0E6ED}"/>
              </a:ext>
            </a:extLst>
          </p:cNvPr>
          <p:cNvSpPr>
            <a:spLocks noGrp="1"/>
          </p:cNvSpPr>
          <p:nvPr>
            <p:ph type="body" sz="quarter" idx="15"/>
          </p:nvPr>
        </p:nvSpPr>
        <p:spPr/>
        <p:txBody>
          <a:bodyPr/>
          <a:lstStyle/>
          <a:p>
            <a:pPr marL="0"/>
            <a:r>
              <a:rPr lang="en-US" dirty="0"/>
              <a:t>Copy here</a:t>
            </a:r>
          </a:p>
        </p:txBody>
      </p:sp>
      <p:sp>
        <p:nvSpPr>
          <p:cNvPr id="2" name="Text Placeholder 1">
            <a:extLst>
              <a:ext uri="{FF2B5EF4-FFF2-40B4-BE49-F238E27FC236}">
                <a16:creationId xmlns:a16="http://schemas.microsoft.com/office/drawing/2014/main" id="{E4E6748D-D47F-1487-C821-C4BE12F8FC2C}"/>
              </a:ext>
            </a:extLst>
          </p:cNvPr>
          <p:cNvSpPr>
            <a:spLocks noGrp="1"/>
          </p:cNvSpPr>
          <p:nvPr>
            <p:ph type="body" sz="quarter" idx="11"/>
          </p:nvPr>
        </p:nvSpPr>
        <p:spPr/>
        <p:txBody>
          <a:bodyPr/>
          <a:lstStyle/>
          <a:p>
            <a:r>
              <a:rPr lang="en-US" b="1" i="1">
                <a:solidFill>
                  <a:srgbClr val="002E6D"/>
                </a:solidFill>
                <a:latin typeface="Aptos" panose="020B0004020202020204" pitchFamily="34" charset="0"/>
              </a:rPr>
              <a:t>Title here to come</a:t>
            </a:r>
          </a:p>
        </p:txBody>
      </p:sp>
      <p:sp>
        <p:nvSpPr>
          <p:cNvPr id="4" name="Text Placeholder 3">
            <a:extLst>
              <a:ext uri="{FF2B5EF4-FFF2-40B4-BE49-F238E27FC236}">
                <a16:creationId xmlns:a16="http://schemas.microsoft.com/office/drawing/2014/main" id="{2B0E34EB-84CE-9570-018A-6CA2D19D0266}"/>
              </a:ext>
            </a:extLst>
          </p:cNvPr>
          <p:cNvSpPr>
            <a:spLocks noGrp="1"/>
          </p:cNvSpPr>
          <p:nvPr>
            <p:ph type="body" sz="quarter" idx="18"/>
          </p:nvPr>
        </p:nvSpPr>
        <p:spPr/>
        <p:txBody>
          <a:bodyPr/>
          <a:lstStyle/>
          <a:p>
            <a:r>
              <a:rPr lang="en-US">
                <a:latin typeface="Aptos" panose="020B0004020202020204" pitchFamily="34" charset="0"/>
              </a:rPr>
              <a:t>Subtitle</a:t>
            </a:r>
          </a:p>
        </p:txBody>
      </p:sp>
      <p:sp>
        <p:nvSpPr>
          <p:cNvPr id="5" name="Text Placeholder 4">
            <a:extLst>
              <a:ext uri="{FF2B5EF4-FFF2-40B4-BE49-F238E27FC236}">
                <a16:creationId xmlns:a16="http://schemas.microsoft.com/office/drawing/2014/main" id="{A723C492-AD12-65B3-D446-0BBB58FE1E38}"/>
              </a:ext>
            </a:extLst>
          </p:cNvPr>
          <p:cNvSpPr>
            <a:spLocks noGrp="1"/>
          </p:cNvSpPr>
          <p:nvPr>
            <p:ph type="body" sz="quarter" idx="21"/>
          </p:nvPr>
        </p:nvSpPr>
        <p:spPr/>
        <p:txBody>
          <a:bodyPr/>
          <a:lstStyle/>
          <a:p>
            <a:pPr marL="0"/>
            <a:r>
              <a:rPr lang="en-US" dirty="0"/>
              <a:t>Copy here</a:t>
            </a:r>
          </a:p>
          <a:p>
            <a:pPr marL="0"/>
            <a:endParaRPr lang="en-US" dirty="0">
              <a:latin typeface="Aptos" panose="020B0004020202020204" pitchFamily="34" charset="0"/>
            </a:endParaRPr>
          </a:p>
        </p:txBody>
      </p:sp>
      <p:sp>
        <p:nvSpPr>
          <p:cNvPr id="6" name="Text Placeholder 5">
            <a:extLst>
              <a:ext uri="{FF2B5EF4-FFF2-40B4-BE49-F238E27FC236}">
                <a16:creationId xmlns:a16="http://schemas.microsoft.com/office/drawing/2014/main" id="{8836137A-9603-F982-1DEB-34F6E150CE7C}"/>
              </a:ext>
            </a:extLst>
          </p:cNvPr>
          <p:cNvSpPr>
            <a:spLocks noGrp="1"/>
          </p:cNvSpPr>
          <p:nvPr>
            <p:ph type="body" sz="quarter" idx="22"/>
          </p:nvPr>
        </p:nvSpPr>
        <p:spPr/>
        <p:txBody>
          <a:bodyPr/>
          <a:lstStyle/>
          <a:p>
            <a:pPr marL="0"/>
            <a:r>
              <a:rPr lang="en-US" dirty="0"/>
              <a:t>Copy here</a:t>
            </a:r>
          </a:p>
          <a:p>
            <a:pPr marL="0"/>
            <a:endParaRPr lang="en-US" dirty="0">
              <a:latin typeface="Aptos" panose="020B0004020202020204" pitchFamily="34" charset="0"/>
            </a:endParaRPr>
          </a:p>
        </p:txBody>
      </p:sp>
      <p:sp>
        <p:nvSpPr>
          <p:cNvPr id="8" name="Text Placeholder 7">
            <a:extLst>
              <a:ext uri="{FF2B5EF4-FFF2-40B4-BE49-F238E27FC236}">
                <a16:creationId xmlns:a16="http://schemas.microsoft.com/office/drawing/2014/main" id="{C196DAA4-2598-DE41-BD60-1ECFA9319CBA}"/>
              </a:ext>
            </a:extLst>
          </p:cNvPr>
          <p:cNvSpPr>
            <a:spLocks noGrp="1"/>
          </p:cNvSpPr>
          <p:nvPr>
            <p:ph type="body" sz="quarter" idx="23"/>
          </p:nvPr>
        </p:nvSpPr>
        <p:spPr/>
        <p:txBody>
          <a:bodyPr/>
          <a:lstStyle/>
          <a:p>
            <a:pPr marL="0"/>
            <a:r>
              <a:rPr lang="en-US" dirty="0"/>
              <a:t>Copy here</a:t>
            </a:r>
          </a:p>
        </p:txBody>
      </p:sp>
      <p:sp>
        <p:nvSpPr>
          <p:cNvPr id="7" name="TextBox 6">
            <a:extLst>
              <a:ext uri="{FF2B5EF4-FFF2-40B4-BE49-F238E27FC236}">
                <a16:creationId xmlns:a16="http://schemas.microsoft.com/office/drawing/2014/main" id="{7D9C176C-7050-5EF6-2055-A7D394BEDC3E}"/>
              </a:ext>
            </a:extLst>
          </p:cNvPr>
          <p:cNvSpPr txBox="1"/>
          <p:nvPr/>
        </p:nvSpPr>
        <p:spPr>
          <a:xfrm>
            <a:off x="346210" y="4969078"/>
            <a:ext cx="4115117" cy="666208"/>
          </a:xfrm>
          <a:prstGeom prst="rect">
            <a:avLst/>
          </a:prstGeom>
          <a:noFill/>
        </p:spPr>
        <p:txBody>
          <a:bodyPr wrap="square" lIns="0" tIns="45720" rIns="0" bIns="45720" rtlCol="0" anchor="t">
            <a:spAutoFit/>
          </a:bodyPr>
          <a:lstStyle/>
          <a:p>
            <a:pPr>
              <a:lnSpc>
                <a:spcPct val="120000"/>
              </a:lnSpc>
            </a:pPr>
            <a:r>
              <a:rPr lang="en-US" sz="1600">
                <a:latin typeface="Aptos" panose="020B0004020202020204" pitchFamily="34" charset="0"/>
              </a:rPr>
              <a:t>This slide can be used to showcase main points or presentation categories.</a:t>
            </a:r>
          </a:p>
        </p:txBody>
      </p:sp>
    </p:spTree>
    <p:extLst>
      <p:ext uri="{BB962C8B-B14F-4D97-AF65-F5344CB8AC3E}">
        <p14:creationId xmlns:p14="http://schemas.microsoft.com/office/powerpoint/2010/main" val="1965302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E56C450-A865-48FD-5E3F-FEA12A61E691}"/>
              </a:ext>
            </a:extLst>
          </p:cNvPr>
          <p:cNvSpPr>
            <a:spLocks noGrp="1"/>
          </p:cNvSpPr>
          <p:nvPr>
            <p:ph type="pic" sz="quarter" idx="10"/>
          </p:nvPr>
        </p:nvSpPr>
        <p:spPr/>
        <p:txBody>
          <a:bodyPr/>
          <a:lstStyle/>
          <a:p>
            <a:endParaRPr lang="en-US"/>
          </a:p>
        </p:txBody>
      </p:sp>
      <p:sp>
        <p:nvSpPr>
          <p:cNvPr id="6" name="Text Placeholder 5">
            <a:extLst>
              <a:ext uri="{FF2B5EF4-FFF2-40B4-BE49-F238E27FC236}">
                <a16:creationId xmlns:a16="http://schemas.microsoft.com/office/drawing/2014/main" id="{F9347F3C-957E-2307-25A3-AF1505E392AB}"/>
              </a:ext>
            </a:extLst>
          </p:cNvPr>
          <p:cNvSpPr>
            <a:spLocks noGrp="1"/>
          </p:cNvSpPr>
          <p:nvPr>
            <p:ph type="body" sz="quarter" idx="12"/>
          </p:nvPr>
        </p:nvSpPr>
        <p:spPr/>
        <p:txBody>
          <a:bodyPr/>
          <a:lstStyle/>
          <a:p>
            <a:pPr marL="0"/>
            <a:r>
              <a:rPr lang="en-US" b="1" i="1"/>
              <a:t>Headline </a:t>
            </a:r>
            <a:br>
              <a:rPr lang="en-US" b="1" i="1"/>
            </a:br>
            <a:r>
              <a:rPr lang="en-US" b="1" i="1"/>
              <a:t>goes </a:t>
            </a:r>
            <a:br>
              <a:rPr lang="en-US" b="1" i="1"/>
            </a:br>
            <a:r>
              <a:rPr lang="en-US" b="1" i="1"/>
              <a:t>here</a:t>
            </a:r>
          </a:p>
        </p:txBody>
      </p:sp>
      <p:sp>
        <p:nvSpPr>
          <p:cNvPr id="7" name="Text Placeholder 6">
            <a:extLst>
              <a:ext uri="{FF2B5EF4-FFF2-40B4-BE49-F238E27FC236}">
                <a16:creationId xmlns:a16="http://schemas.microsoft.com/office/drawing/2014/main" id="{24F6246B-2E60-C174-C500-4D57834D433B}"/>
              </a:ext>
            </a:extLst>
          </p:cNvPr>
          <p:cNvSpPr>
            <a:spLocks noGrp="1"/>
          </p:cNvSpPr>
          <p:nvPr>
            <p:ph type="body" sz="quarter" idx="18"/>
          </p:nvPr>
        </p:nvSpPr>
        <p:spPr/>
        <p:txBody>
          <a:bodyPr/>
          <a:lstStyle/>
          <a:p>
            <a:r>
              <a:rPr lang="en-US"/>
              <a:t>Subhead – photo/image on right</a:t>
            </a:r>
          </a:p>
          <a:p>
            <a:endParaRPr lang="en-US"/>
          </a:p>
        </p:txBody>
      </p:sp>
    </p:spTree>
    <p:extLst>
      <p:ext uri="{BB962C8B-B14F-4D97-AF65-F5344CB8AC3E}">
        <p14:creationId xmlns:p14="http://schemas.microsoft.com/office/powerpoint/2010/main" val="9714458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419B731-941E-7BAE-810E-EA64920C84F7}"/>
              </a:ext>
            </a:extLst>
          </p:cNvPr>
          <p:cNvSpPr>
            <a:spLocks noGrp="1"/>
          </p:cNvSpPr>
          <p:nvPr>
            <p:ph type="body" sz="quarter" idx="10"/>
          </p:nvPr>
        </p:nvSpPr>
        <p:spPr/>
        <p:txBody>
          <a:bodyPr/>
          <a:lstStyle/>
          <a:p>
            <a:pPr marL="0" indent="0">
              <a:buNone/>
            </a:pPr>
            <a:r>
              <a:rPr lang="en-US" sz="1800"/>
              <a:t>Copy here to come </a:t>
            </a:r>
          </a:p>
        </p:txBody>
      </p:sp>
      <p:sp>
        <p:nvSpPr>
          <p:cNvPr id="6" name="Text Placeholder 5">
            <a:extLst>
              <a:ext uri="{FF2B5EF4-FFF2-40B4-BE49-F238E27FC236}">
                <a16:creationId xmlns:a16="http://schemas.microsoft.com/office/drawing/2014/main" id="{9F845EE6-2800-EE7E-D6DF-6D28467C4A1C}"/>
              </a:ext>
            </a:extLst>
          </p:cNvPr>
          <p:cNvSpPr>
            <a:spLocks noGrp="1"/>
          </p:cNvSpPr>
          <p:nvPr>
            <p:ph type="body" sz="quarter" idx="11"/>
          </p:nvPr>
        </p:nvSpPr>
        <p:spPr/>
        <p:txBody>
          <a:bodyPr/>
          <a:lstStyle/>
          <a:p>
            <a:pPr marL="0"/>
            <a:r>
              <a:rPr lang="en-US" b="1" i="1"/>
              <a:t>Headline</a:t>
            </a:r>
            <a:br>
              <a:rPr lang="en-US" b="1" i="1"/>
            </a:br>
            <a:r>
              <a:rPr lang="en-US" b="1" i="1"/>
              <a:t>goes</a:t>
            </a:r>
            <a:br>
              <a:rPr lang="en-US" b="1" i="1"/>
            </a:br>
            <a:r>
              <a:rPr lang="en-US" b="1" i="1"/>
              <a:t>here</a:t>
            </a:r>
          </a:p>
        </p:txBody>
      </p:sp>
      <p:sp>
        <p:nvSpPr>
          <p:cNvPr id="7" name="Text Placeholder 6">
            <a:extLst>
              <a:ext uri="{FF2B5EF4-FFF2-40B4-BE49-F238E27FC236}">
                <a16:creationId xmlns:a16="http://schemas.microsoft.com/office/drawing/2014/main" id="{BB22DC61-E266-43AC-6DB9-332D0E2E4EC7}"/>
              </a:ext>
            </a:extLst>
          </p:cNvPr>
          <p:cNvSpPr>
            <a:spLocks noGrp="1"/>
          </p:cNvSpPr>
          <p:nvPr>
            <p:ph type="body" sz="quarter" idx="18"/>
          </p:nvPr>
        </p:nvSpPr>
        <p:spPr/>
        <p:txBody>
          <a:bodyPr/>
          <a:lstStyle/>
          <a:p>
            <a:r>
              <a:rPr lang="en-US"/>
              <a:t>Subhead – text on right</a:t>
            </a:r>
          </a:p>
          <a:p>
            <a:endParaRPr lang="en-US"/>
          </a:p>
        </p:txBody>
      </p:sp>
    </p:spTree>
    <p:extLst>
      <p:ext uri="{BB962C8B-B14F-4D97-AF65-F5344CB8AC3E}">
        <p14:creationId xmlns:p14="http://schemas.microsoft.com/office/powerpoint/2010/main" val="3718639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39C36A3F-D5D1-3DC9-6202-66A802C57009}"/>
              </a:ext>
            </a:extLst>
          </p:cNvPr>
          <p:cNvPicPr>
            <a:picLocks noGrp="1" noChangeAspect="1"/>
          </p:cNvPicPr>
          <p:nvPr>
            <p:ph type="pic" sz="quarter" idx="10"/>
          </p:nvPr>
        </p:nvPicPr>
        <p:blipFill>
          <a:blip r:embed="rId3"/>
          <a:srcRect l="20480" r="20480"/>
          <a:stretch>
            <a:fillRect/>
          </a:stretch>
        </p:blipFill>
        <p:spPr>
          <a:xfrm>
            <a:off x="6881090" y="1207124"/>
            <a:ext cx="4524375" cy="4524375"/>
          </a:xfrm>
          <a:prstGeom prst="ellipse">
            <a:avLst/>
          </a:prstGeom>
          <a:effectLst>
            <a:softEdge rad="0"/>
          </a:effectLst>
        </p:spPr>
      </p:pic>
      <p:sp>
        <p:nvSpPr>
          <p:cNvPr id="3" name="Title 1">
            <a:extLst>
              <a:ext uri="{FF2B5EF4-FFF2-40B4-BE49-F238E27FC236}">
                <a16:creationId xmlns:a16="http://schemas.microsoft.com/office/drawing/2014/main" id="{E26BFC2D-B59D-E7F9-E7EA-5FD06D76B471}"/>
              </a:ext>
            </a:extLst>
          </p:cNvPr>
          <p:cNvSpPr txBox="1">
            <a:spLocks/>
          </p:cNvSpPr>
          <p:nvPr/>
        </p:nvSpPr>
        <p:spPr>
          <a:xfrm>
            <a:off x="294862" y="1112911"/>
            <a:ext cx="5016050" cy="646331"/>
          </a:xfrm>
          <a:prstGeom prst="rect">
            <a:avLst/>
          </a:prstGeom>
        </p:spPr>
        <p:txBody>
          <a:bodyPr wrap="square" lIns="91440" tIns="45720" rIns="91440" bIns="45720" anchor="t"/>
          <a:lstStyle>
            <a:lvl1pPr algn="l" defTabSz="914318" rtl="0" eaLnBrk="1" latinLnBrk="0" hangingPunct="1">
              <a:lnSpc>
                <a:spcPct val="75000"/>
              </a:lnSpc>
              <a:spcBef>
                <a:spcPct val="0"/>
              </a:spcBef>
              <a:buNone/>
              <a:defRPr sz="3600" b="0" i="1" kern="1200" spc="0" baseline="0">
                <a:solidFill>
                  <a:srgbClr val="1E22AA"/>
                </a:solidFill>
                <a:latin typeface="Prometo Medium" panose="020B0704030203060203" pitchFamily="34" charset="0"/>
                <a:ea typeface="+mj-ea"/>
                <a:cs typeface="+mj-cs"/>
              </a:defRPr>
            </a:lvl1pPr>
          </a:lstStyle>
          <a:p>
            <a:r>
              <a:rPr lang="en-US" b="1">
                <a:solidFill>
                  <a:srgbClr val="002E6D"/>
                </a:solidFill>
                <a:latin typeface="Aptos" panose="020B0004020202020204" pitchFamily="34" charset="0"/>
              </a:rPr>
              <a:t>Slide Title</a:t>
            </a:r>
            <a:endParaRPr lang="en-US">
              <a:latin typeface="Aptos" panose="020B0004020202020204" pitchFamily="34" charset="0"/>
            </a:endParaRPr>
          </a:p>
        </p:txBody>
      </p:sp>
      <p:sp>
        <p:nvSpPr>
          <p:cNvPr id="4" name="TextBox 3">
            <a:extLst>
              <a:ext uri="{FF2B5EF4-FFF2-40B4-BE49-F238E27FC236}">
                <a16:creationId xmlns:a16="http://schemas.microsoft.com/office/drawing/2014/main" id="{8EAB1F5B-0555-3330-2B20-6E5B9D3A883E}"/>
              </a:ext>
            </a:extLst>
          </p:cNvPr>
          <p:cNvSpPr txBox="1"/>
          <p:nvPr/>
        </p:nvSpPr>
        <p:spPr>
          <a:xfrm>
            <a:off x="346159" y="2212173"/>
            <a:ext cx="3815968" cy="1257139"/>
          </a:xfrm>
          <a:prstGeom prst="rect">
            <a:avLst/>
          </a:prstGeom>
          <a:noFill/>
        </p:spPr>
        <p:txBody>
          <a:bodyPr wrap="square" lIns="0" tIns="45720" rIns="0" bIns="45720" rtlCol="0" anchor="t">
            <a:spAutoFit/>
          </a:bodyPr>
          <a:lstStyle/>
          <a:p>
            <a:pPr>
              <a:lnSpc>
                <a:spcPct val="120000"/>
              </a:lnSpc>
            </a:pPr>
            <a:r>
              <a:rPr lang="en-US" sz="1600">
                <a:latin typeface="Aptos" panose="020B0004020202020204" pitchFamily="34" charset="0"/>
              </a:rPr>
              <a:t>Copy on the left. Circle on the right is intended to be used for an image. Images, like member photography, can be pulled from the Appendix.</a:t>
            </a:r>
          </a:p>
        </p:txBody>
      </p:sp>
    </p:spTree>
    <p:extLst>
      <p:ext uri="{BB962C8B-B14F-4D97-AF65-F5344CB8AC3E}">
        <p14:creationId xmlns:p14="http://schemas.microsoft.com/office/powerpoint/2010/main" val="1774108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645B22B-8241-6E5B-4AB7-716995AA5A9C}"/>
              </a:ext>
            </a:extLst>
          </p:cNvPr>
          <p:cNvSpPr>
            <a:spLocks noGrp="1"/>
          </p:cNvSpPr>
          <p:nvPr>
            <p:ph type="pic" sz="quarter" idx="10"/>
          </p:nvPr>
        </p:nvSpPr>
        <p:spPr/>
        <p:txBody>
          <a:bodyPr/>
          <a:lstStyle/>
          <a:p>
            <a:endParaRPr lang="en-US">
              <a:latin typeface="Aptos" panose="020B0004020202020204" pitchFamily="34" charset="0"/>
            </a:endParaRPr>
          </a:p>
        </p:txBody>
      </p:sp>
      <p:sp>
        <p:nvSpPr>
          <p:cNvPr id="3" name="Title 1">
            <a:extLst>
              <a:ext uri="{FF2B5EF4-FFF2-40B4-BE49-F238E27FC236}">
                <a16:creationId xmlns:a16="http://schemas.microsoft.com/office/drawing/2014/main" id="{8450262E-B44A-9711-59CF-5BA1FB189E74}"/>
              </a:ext>
            </a:extLst>
          </p:cNvPr>
          <p:cNvSpPr txBox="1">
            <a:spLocks/>
          </p:cNvSpPr>
          <p:nvPr/>
        </p:nvSpPr>
        <p:spPr>
          <a:xfrm>
            <a:off x="294862" y="1112911"/>
            <a:ext cx="5016050" cy="646331"/>
          </a:xfrm>
          <a:prstGeom prst="rect">
            <a:avLst/>
          </a:prstGeom>
        </p:spPr>
        <p:txBody>
          <a:bodyPr wrap="square" lIns="91440" tIns="45720" rIns="91440" bIns="45720" anchor="t"/>
          <a:lstStyle>
            <a:lvl1pPr algn="l" defTabSz="914318" rtl="0" eaLnBrk="1" latinLnBrk="0" hangingPunct="1">
              <a:lnSpc>
                <a:spcPct val="75000"/>
              </a:lnSpc>
              <a:spcBef>
                <a:spcPct val="0"/>
              </a:spcBef>
              <a:buNone/>
              <a:defRPr sz="3600" b="0" i="1" kern="1200" spc="0" baseline="0">
                <a:solidFill>
                  <a:srgbClr val="1E22AA"/>
                </a:solidFill>
                <a:latin typeface="Prometo Medium" panose="020B0704030203060203" pitchFamily="34" charset="0"/>
                <a:ea typeface="+mj-ea"/>
                <a:cs typeface="+mj-cs"/>
              </a:defRPr>
            </a:lvl1pPr>
          </a:lstStyle>
          <a:p>
            <a:r>
              <a:rPr lang="en-US" b="1">
                <a:solidFill>
                  <a:srgbClr val="002E6D"/>
                </a:solidFill>
                <a:latin typeface="Aptos" panose="020B0004020202020204" pitchFamily="34" charset="0"/>
              </a:rPr>
              <a:t>Slide Title</a:t>
            </a:r>
            <a:endParaRPr lang="en-US">
              <a:latin typeface="Aptos" panose="020B0004020202020204" pitchFamily="34" charset="0"/>
            </a:endParaRPr>
          </a:p>
        </p:txBody>
      </p:sp>
      <p:sp>
        <p:nvSpPr>
          <p:cNvPr id="4" name="TextBox 3">
            <a:extLst>
              <a:ext uri="{FF2B5EF4-FFF2-40B4-BE49-F238E27FC236}">
                <a16:creationId xmlns:a16="http://schemas.microsoft.com/office/drawing/2014/main" id="{36FE6470-75DD-3002-3698-D2CAF5B3E582}"/>
              </a:ext>
            </a:extLst>
          </p:cNvPr>
          <p:cNvSpPr txBox="1"/>
          <p:nvPr/>
        </p:nvSpPr>
        <p:spPr>
          <a:xfrm>
            <a:off x="346159" y="2212173"/>
            <a:ext cx="3815968" cy="1257139"/>
          </a:xfrm>
          <a:prstGeom prst="rect">
            <a:avLst/>
          </a:prstGeom>
          <a:noFill/>
        </p:spPr>
        <p:txBody>
          <a:bodyPr wrap="square" lIns="0" tIns="45720" rIns="0" bIns="45720" rtlCol="0" anchor="t">
            <a:spAutoFit/>
          </a:bodyPr>
          <a:lstStyle/>
          <a:p>
            <a:pPr>
              <a:lnSpc>
                <a:spcPct val="120000"/>
              </a:lnSpc>
            </a:pPr>
            <a:r>
              <a:rPr lang="en-US" sz="1600">
                <a:latin typeface="Aptos" panose="020B0004020202020204" pitchFamily="34" charset="0"/>
              </a:rPr>
              <a:t>Copy on the left. Circle on the right is intended to be used for an image. Images, like member photography, can be pulled from the Appendix.</a:t>
            </a:r>
          </a:p>
        </p:txBody>
      </p:sp>
    </p:spTree>
    <p:extLst>
      <p:ext uri="{BB962C8B-B14F-4D97-AF65-F5344CB8AC3E}">
        <p14:creationId xmlns:p14="http://schemas.microsoft.com/office/powerpoint/2010/main" val="1755058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703A2-99DB-6299-0000-39097968083E}"/>
            </a:ext>
          </a:extLst>
        </p:cNvPr>
        <p:cNvGrpSpPr/>
        <p:nvPr/>
      </p:nvGrpSpPr>
      <p:grpSpPr>
        <a:xfrm>
          <a:off x="0" y="0"/>
          <a:ext cx="0" cy="0"/>
          <a:chOff x="0" y="0"/>
          <a:chExt cx="0" cy="0"/>
        </a:xfrm>
      </p:grpSpPr>
      <p:sp>
        <p:nvSpPr>
          <p:cNvPr id="15" name="TextBox 14">
            <a:extLst>
              <a:ext uri="{FF2B5EF4-FFF2-40B4-BE49-F238E27FC236}">
                <a16:creationId xmlns:a16="http://schemas.microsoft.com/office/drawing/2014/main" id="{B1ED35EB-7D9E-D76A-3F2F-08DF5EA311B8}"/>
              </a:ext>
            </a:extLst>
          </p:cNvPr>
          <p:cNvSpPr txBox="1"/>
          <p:nvPr/>
        </p:nvSpPr>
        <p:spPr>
          <a:xfrm>
            <a:off x="1466571" y="2811544"/>
            <a:ext cx="1520042" cy="1292662"/>
          </a:xfrm>
          <a:prstGeom prst="rect">
            <a:avLst/>
          </a:prstGeom>
          <a:noFill/>
        </p:spPr>
        <p:txBody>
          <a:bodyPr wrap="square" rtlCol="0">
            <a:spAutoFit/>
          </a:bodyPr>
          <a:lstStyle/>
          <a:p>
            <a:pPr algn="ctr"/>
            <a:r>
              <a:rPr lang="en-US" sz="6600" b="1" i="1">
                <a:solidFill>
                  <a:schemeClr val="bg1"/>
                </a:solidFill>
                <a:latin typeface="Aptos" panose="020B0004020202020204" pitchFamily="34" charset="0"/>
              </a:rPr>
              <a:t>20</a:t>
            </a:r>
          </a:p>
          <a:p>
            <a:pPr algn="ctr"/>
            <a:r>
              <a:rPr lang="en-US" sz="1200" b="1" i="1">
                <a:solidFill>
                  <a:schemeClr val="bg1"/>
                </a:solidFill>
                <a:latin typeface="Aptos" panose="020B0004020202020204" pitchFamily="34" charset="0"/>
              </a:rPr>
              <a:t>CPE CREDITS</a:t>
            </a:r>
          </a:p>
        </p:txBody>
      </p:sp>
      <p:sp>
        <p:nvSpPr>
          <p:cNvPr id="16" name="TextBox 15">
            <a:extLst>
              <a:ext uri="{FF2B5EF4-FFF2-40B4-BE49-F238E27FC236}">
                <a16:creationId xmlns:a16="http://schemas.microsoft.com/office/drawing/2014/main" id="{122B1435-EE12-F3E2-BAF2-90A4081DB41E}"/>
              </a:ext>
            </a:extLst>
          </p:cNvPr>
          <p:cNvSpPr txBox="1"/>
          <p:nvPr/>
        </p:nvSpPr>
        <p:spPr>
          <a:xfrm>
            <a:off x="5302203" y="2680466"/>
            <a:ext cx="1611086" cy="1477328"/>
          </a:xfrm>
          <a:prstGeom prst="rect">
            <a:avLst/>
          </a:prstGeom>
          <a:noFill/>
        </p:spPr>
        <p:txBody>
          <a:bodyPr wrap="square" rtlCol="0">
            <a:spAutoFit/>
          </a:bodyPr>
          <a:lstStyle/>
          <a:p>
            <a:pPr algn="ctr"/>
            <a:r>
              <a:rPr lang="en-US" sz="6600" b="1" i="1">
                <a:solidFill>
                  <a:schemeClr val="bg1"/>
                </a:solidFill>
                <a:latin typeface="Aptos" panose="020B0004020202020204" pitchFamily="34" charset="0"/>
              </a:rPr>
              <a:t>70+</a:t>
            </a:r>
          </a:p>
          <a:p>
            <a:pPr algn="ctr"/>
            <a:r>
              <a:rPr lang="en-US" sz="1200" b="1" i="1">
                <a:solidFill>
                  <a:schemeClr val="bg1"/>
                </a:solidFill>
                <a:latin typeface="Aptos" panose="020B0004020202020204" pitchFamily="34" charset="0"/>
              </a:rPr>
              <a:t>EDUCATIONAL</a:t>
            </a:r>
          </a:p>
          <a:p>
            <a:pPr algn="ctr"/>
            <a:r>
              <a:rPr lang="en-US" sz="1200" b="1" i="1">
                <a:solidFill>
                  <a:schemeClr val="bg1"/>
                </a:solidFill>
                <a:latin typeface="Aptos" panose="020B0004020202020204" pitchFamily="34" charset="0"/>
              </a:rPr>
              <a:t>SESSIONS</a:t>
            </a:r>
            <a:endParaRPr lang="en-US" sz="6600" b="1" i="1">
              <a:solidFill>
                <a:schemeClr val="bg1"/>
              </a:solidFill>
              <a:latin typeface="Aptos" panose="020B0004020202020204" pitchFamily="34" charset="0"/>
            </a:endParaRPr>
          </a:p>
        </p:txBody>
      </p:sp>
      <p:sp>
        <p:nvSpPr>
          <p:cNvPr id="17" name="TextBox 16">
            <a:extLst>
              <a:ext uri="{FF2B5EF4-FFF2-40B4-BE49-F238E27FC236}">
                <a16:creationId xmlns:a16="http://schemas.microsoft.com/office/drawing/2014/main" id="{A083974D-B55A-3AC0-059A-B3A4665C160D}"/>
              </a:ext>
            </a:extLst>
          </p:cNvPr>
          <p:cNvSpPr txBox="1"/>
          <p:nvPr/>
        </p:nvSpPr>
        <p:spPr>
          <a:xfrm>
            <a:off x="8790225" y="2716104"/>
            <a:ext cx="2339465" cy="1477328"/>
          </a:xfrm>
          <a:prstGeom prst="rect">
            <a:avLst/>
          </a:prstGeom>
          <a:noFill/>
        </p:spPr>
        <p:txBody>
          <a:bodyPr wrap="square" rtlCol="0">
            <a:spAutoFit/>
          </a:bodyPr>
          <a:lstStyle/>
          <a:p>
            <a:pPr algn="ctr"/>
            <a:r>
              <a:rPr lang="en-US" sz="6600" b="1" i="1">
                <a:solidFill>
                  <a:schemeClr val="bg1"/>
                </a:solidFill>
                <a:latin typeface="Aptos" panose="020B0004020202020204" pitchFamily="34" charset="0"/>
              </a:rPr>
              <a:t>300+</a:t>
            </a:r>
          </a:p>
          <a:p>
            <a:pPr algn="ctr"/>
            <a:r>
              <a:rPr lang="en-US" sz="1200" b="1" i="1">
                <a:solidFill>
                  <a:schemeClr val="bg1"/>
                </a:solidFill>
                <a:latin typeface="Aptos" panose="020B0004020202020204" pitchFamily="34" charset="0"/>
              </a:rPr>
              <a:t>SOLUTION</a:t>
            </a:r>
          </a:p>
          <a:p>
            <a:pPr algn="ctr"/>
            <a:r>
              <a:rPr lang="en-US" sz="1200" b="1" i="1">
                <a:solidFill>
                  <a:schemeClr val="bg1"/>
                </a:solidFill>
                <a:latin typeface="Aptos" panose="020B0004020202020204" pitchFamily="34" charset="0"/>
              </a:rPr>
              <a:t>PROVIDERS</a:t>
            </a:r>
            <a:endParaRPr lang="en-US" sz="6600" b="1" i="1">
              <a:solidFill>
                <a:schemeClr val="bg1"/>
              </a:solidFill>
              <a:latin typeface="Aptos" panose="020B0004020202020204" pitchFamily="34" charset="0"/>
            </a:endParaRPr>
          </a:p>
        </p:txBody>
      </p:sp>
      <p:sp>
        <p:nvSpPr>
          <p:cNvPr id="7" name="Text Placeholder 6">
            <a:extLst>
              <a:ext uri="{FF2B5EF4-FFF2-40B4-BE49-F238E27FC236}">
                <a16:creationId xmlns:a16="http://schemas.microsoft.com/office/drawing/2014/main" id="{FEAF2FF8-F31A-E724-AA9F-24E3B899E89E}"/>
              </a:ext>
            </a:extLst>
          </p:cNvPr>
          <p:cNvSpPr>
            <a:spLocks noGrp="1"/>
          </p:cNvSpPr>
          <p:nvPr>
            <p:ph type="body" sz="quarter" idx="11"/>
          </p:nvPr>
        </p:nvSpPr>
        <p:spPr/>
        <p:txBody>
          <a:bodyPr/>
          <a:lstStyle/>
          <a:p>
            <a:r>
              <a:rPr lang="en-US" b="1" i="1">
                <a:solidFill>
                  <a:srgbClr val="002E6D"/>
                </a:solidFill>
                <a:latin typeface="Aptos" panose="020B0004020202020204" pitchFamily="34" charset="0"/>
              </a:rPr>
              <a:t>Title here to come</a:t>
            </a:r>
          </a:p>
          <a:p>
            <a:endParaRPr lang="en-US" b="1" i="1">
              <a:solidFill>
                <a:srgbClr val="002E6D"/>
              </a:solidFill>
              <a:latin typeface="Aptos" panose="020B0004020202020204" pitchFamily="34" charset="0"/>
            </a:endParaRPr>
          </a:p>
        </p:txBody>
      </p:sp>
      <p:sp>
        <p:nvSpPr>
          <p:cNvPr id="9" name="Text Placeholder 8">
            <a:extLst>
              <a:ext uri="{FF2B5EF4-FFF2-40B4-BE49-F238E27FC236}">
                <a16:creationId xmlns:a16="http://schemas.microsoft.com/office/drawing/2014/main" id="{C002549C-F531-42BE-EAA9-FA80069CAF50}"/>
              </a:ext>
            </a:extLst>
          </p:cNvPr>
          <p:cNvSpPr>
            <a:spLocks noGrp="1"/>
          </p:cNvSpPr>
          <p:nvPr>
            <p:ph type="body" sz="quarter" idx="18"/>
          </p:nvPr>
        </p:nvSpPr>
        <p:spPr/>
        <p:txBody>
          <a:bodyPr/>
          <a:lstStyle/>
          <a:p>
            <a:r>
              <a:rPr lang="en-US">
                <a:latin typeface="Aptos" panose="020B0004020202020204" pitchFamily="34" charset="0"/>
              </a:rPr>
              <a:t>Subtitle here to come</a:t>
            </a:r>
          </a:p>
        </p:txBody>
      </p:sp>
      <p:sp>
        <p:nvSpPr>
          <p:cNvPr id="8" name="Text Placeholder 7">
            <a:extLst>
              <a:ext uri="{FF2B5EF4-FFF2-40B4-BE49-F238E27FC236}">
                <a16:creationId xmlns:a16="http://schemas.microsoft.com/office/drawing/2014/main" id="{360D17B2-2619-7E82-6A41-C44CBF793B4C}"/>
              </a:ext>
            </a:extLst>
          </p:cNvPr>
          <p:cNvSpPr>
            <a:spLocks noGrp="1"/>
          </p:cNvSpPr>
          <p:nvPr>
            <p:ph type="body" sz="quarter" idx="15"/>
          </p:nvPr>
        </p:nvSpPr>
        <p:spPr/>
        <p:txBody>
          <a:bodyPr/>
          <a:lstStyle/>
          <a:p>
            <a:r>
              <a:rPr lang="en-US">
                <a:latin typeface="Aptos" panose="020B0004020202020204" pitchFamily="34" charset="0"/>
              </a:rPr>
              <a:t>Copy here if needed</a:t>
            </a:r>
          </a:p>
        </p:txBody>
      </p:sp>
      <p:sp>
        <p:nvSpPr>
          <p:cNvPr id="10" name="Text Placeholder 9">
            <a:extLst>
              <a:ext uri="{FF2B5EF4-FFF2-40B4-BE49-F238E27FC236}">
                <a16:creationId xmlns:a16="http://schemas.microsoft.com/office/drawing/2014/main" id="{E35E8D69-39A8-9681-2AB0-B92D769DEEF9}"/>
              </a:ext>
            </a:extLst>
          </p:cNvPr>
          <p:cNvSpPr>
            <a:spLocks noGrp="1"/>
          </p:cNvSpPr>
          <p:nvPr>
            <p:ph type="body" sz="quarter" idx="19"/>
          </p:nvPr>
        </p:nvSpPr>
        <p:spPr/>
        <p:txBody>
          <a:bodyPr/>
          <a:lstStyle/>
          <a:p>
            <a:r>
              <a:rPr lang="en-US">
                <a:latin typeface="Aptos" panose="020B0004020202020204" pitchFamily="34" charset="0"/>
              </a:rPr>
              <a:t>Copy here if needed</a:t>
            </a:r>
          </a:p>
        </p:txBody>
      </p:sp>
      <p:sp>
        <p:nvSpPr>
          <p:cNvPr id="11" name="Text Placeholder 10">
            <a:extLst>
              <a:ext uri="{FF2B5EF4-FFF2-40B4-BE49-F238E27FC236}">
                <a16:creationId xmlns:a16="http://schemas.microsoft.com/office/drawing/2014/main" id="{A00568C0-42A8-A84B-C43D-F667F106FE54}"/>
              </a:ext>
            </a:extLst>
          </p:cNvPr>
          <p:cNvSpPr>
            <a:spLocks noGrp="1"/>
          </p:cNvSpPr>
          <p:nvPr>
            <p:ph type="body" sz="quarter" idx="20"/>
          </p:nvPr>
        </p:nvSpPr>
        <p:spPr/>
        <p:txBody>
          <a:bodyPr/>
          <a:lstStyle/>
          <a:p>
            <a:r>
              <a:rPr lang="en-US">
                <a:latin typeface="Aptos" panose="020B0004020202020204" pitchFamily="34" charset="0"/>
              </a:rPr>
              <a:t>Copy here if needed</a:t>
            </a:r>
          </a:p>
        </p:txBody>
      </p:sp>
    </p:spTree>
    <p:extLst>
      <p:ext uri="{BB962C8B-B14F-4D97-AF65-F5344CB8AC3E}">
        <p14:creationId xmlns:p14="http://schemas.microsoft.com/office/powerpoint/2010/main" val="37270748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B0CBC2-4549-0538-7837-5B296568FAA5}"/>
              </a:ext>
            </a:extLst>
          </p:cNvPr>
          <p:cNvSpPr>
            <a:spLocks noGrp="1"/>
          </p:cNvSpPr>
          <p:nvPr>
            <p:ph type="body" sz="quarter" idx="11"/>
          </p:nvPr>
        </p:nvSpPr>
        <p:spPr/>
        <p:txBody>
          <a:bodyPr/>
          <a:lstStyle/>
          <a:p>
            <a:r>
              <a:rPr lang="en-US" b="1" i="1">
                <a:solidFill>
                  <a:srgbClr val="002E6D"/>
                </a:solidFill>
                <a:latin typeface="Aptos" panose="020B0004020202020204" pitchFamily="34" charset="0"/>
              </a:rPr>
              <a:t>Title here to come</a:t>
            </a:r>
          </a:p>
        </p:txBody>
      </p:sp>
      <p:sp>
        <p:nvSpPr>
          <p:cNvPr id="3" name="Text Placeholder 2">
            <a:extLst>
              <a:ext uri="{FF2B5EF4-FFF2-40B4-BE49-F238E27FC236}">
                <a16:creationId xmlns:a16="http://schemas.microsoft.com/office/drawing/2014/main" id="{BAAECEC3-0FC0-F805-B9D9-B1BF657BADD5}"/>
              </a:ext>
            </a:extLst>
          </p:cNvPr>
          <p:cNvSpPr>
            <a:spLocks noGrp="1"/>
          </p:cNvSpPr>
          <p:nvPr>
            <p:ph type="body" sz="quarter" idx="12"/>
          </p:nvPr>
        </p:nvSpPr>
        <p:spPr/>
        <p:txBody>
          <a:bodyPr anchor="ctr"/>
          <a:lstStyle/>
          <a:p>
            <a:pPr marL="0">
              <a:lnSpc>
                <a:spcPct val="100000"/>
              </a:lnSpc>
              <a:spcBef>
                <a:spcPts val="0"/>
              </a:spcBef>
            </a:pPr>
            <a:r>
              <a:rPr lang="en-US"/>
              <a:t>Text or Data</a:t>
            </a:r>
          </a:p>
        </p:txBody>
      </p:sp>
      <p:sp>
        <p:nvSpPr>
          <p:cNvPr id="4" name="Text Placeholder 3">
            <a:extLst>
              <a:ext uri="{FF2B5EF4-FFF2-40B4-BE49-F238E27FC236}">
                <a16:creationId xmlns:a16="http://schemas.microsoft.com/office/drawing/2014/main" id="{20ED6B33-5BB1-678B-7ADA-B202C55FD176}"/>
              </a:ext>
            </a:extLst>
          </p:cNvPr>
          <p:cNvSpPr>
            <a:spLocks noGrp="1"/>
          </p:cNvSpPr>
          <p:nvPr>
            <p:ph type="body" sz="quarter" idx="13"/>
          </p:nvPr>
        </p:nvSpPr>
        <p:spPr/>
        <p:txBody>
          <a:bodyPr anchor="ctr"/>
          <a:lstStyle/>
          <a:p>
            <a:pPr marL="0">
              <a:lnSpc>
                <a:spcPct val="100000"/>
              </a:lnSpc>
              <a:spcBef>
                <a:spcPts val="0"/>
              </a:spcBef>
            </a:pPr>
            <a:r>
              <a:rPr lang="en-US"/>
              <a:t>Text or Data</a:t>
            </a:r>
          </a:p>
        </p:txBody>
      </p:sp>
      <p:sp>
        <p:nvSpPr>
          <p:cNvPr id="5" name="Text Placeholder 4">
            <a:extLst>
              <a:ext uri="{FF2B5EF4-FFF2-40B4-BE49-F238E27FC236}">
                <a16:creationId xmlns:a16="http://schemas.microsoft.com/office/drawing/2014/main" id="{0A9D3451-1AFE-8A60-8C93-CE01DE70978E}"/>
              </a:ext>
            </a:extLst>
          </p:cNvPr>
          <p:cNvSpPr>
            <a:spLocks noGrp="1"/>
          </p:cNvSpPr>
          <p:nvPr>
            <p:ph type="body" sz="quarter" idx="14"/>
          </p:nvPr>
        </p:nvSpPr>
        <p:spPr>
          <a:xfrm>
            <a:off x="8536474" y="2153265"/>
            <a:ext cx="1781175" cy="2215237"/>
          </a:xfrm>
        </p:spPr>
        <p:txBody>
          <a:bodyPr anchor="ctr"/>
          <a:lstStyle/>
          <a:p>
            <a:pPr marL="0">
              <a:lnSpc>
                <a:spcPct val="100000"/>
              </a:lnSpc>
              <a:spcBef>
                <a:spcPts val="0"/>
              </a:spcBef>
            </a:pPr>
            <a:r>
              <a:rPr lang="en-US"/>
              <a:t>Text or Data</a:t>
            </a:r>
          </a:p>
        </p:txBody>
      </p:sp>
      <p:sp>
        <p:nvSpPr>
          <p:cNvPr id="6" name="Text Placeholder 5">
            <a:extLst>
              <a:ext uri="{FF2B5EF4-FFF2-40B4-BE49-F238E27FC236}">
                <a16:creationId xmlns:a16="http://schemas.microsoft.com/office/drawing/2014/main" id="{0B1E4DB4-FDBD-ADD8-7F10-AA8C4D6EA928}"/>
              </a:ext>
            </a:extLst>
          </p:cNvPr>
          <p:cNvSpPr>
            <a:spLocks noGrp="1"/>
          </p:cNvSpPr>
          <p:nvPr>
            <p:ph type="body" sz="quarter" idx="15"/>
          </p:nvPr>
        </p:nvSpPr>
        <p:spPr/>
        <p:txBody>
          <a:bodyPr/>
          <a:lstStyle/>
          <a:p>
            <a:r>
              <a:rPr lang="en-US">
                <a:latin typeface="Aptos" panose="020B0004020202020204" pitchFamily="34" charset="0"/>
              </a:rPr>
              <a:t>Copy here if needed</a:t>
            </a:r>
          </a:p>
        </p:txBody>
      </p:sp>
      <p:sp>
        <p:nvSpPr>
          <p:cNvPr id="7" name="Text Placeholder 6">
            <a:extLst>
              <a:ext uri="{FF2B5EF4-FFF2-40B4-BE49-F238E27FC236}">
                <a16:creationId xmlns:a16="http://schemas.microsoft.com/office/drawing/2014/main" id="{CECD9A64-DB53-7DDF-74DB-C1D3379C9363}"/>
              </a:ext>
            </a:extLst>
          </p:cNvPr>
          <p:cNvSpPr>
            <a:spLocks noGrp="1"/>
          </p:cNvSpPr>
          <p:nvPr>
            <p:ph type="body" sz="quarter" idx="16"/>
          </p:nvPr>
        </p:nvSpPr>
        <p:spPr/>
        <p:txBody>
          <a:bodyPr/>
          <a:lstStyle/>
          <a:p>
            <a:r>
              <a:rPr lang="en-US">
                <a:latin typeface="Aptos" panose="020B0004020202020204" pitchFamily="34" charset="0"/>
              </a:rPr>
              <a:t>Copy here if needed</a:t>
            </a:r>
          </a:p>
        </p:txBody>
      </p:sp>
      <p:sp>
        <p:nvSpPr>
          <p:cNvPr id="8" name="Text Placeholder 7">
            <a:extLst>
              <a:ext uri="{FF2B5EF4-FFF2-40B4-BE49-F238E27FC236}">
                <a16:creationId xmlns:a16="http://schemas.microsoft.com/office/drawing/2014/main" id="{154FCF51-7F49-3B98-F5FF-37CBF07D6441}"/>
              </a:ext>
            </a:extLst>
          </p:cNvPr>
          <p:cNvSpPr>
            <a:spLocks noGrp="1"/>
          </p:cNvSpPr>
          <p:nvPr>
            <p:ph type="body" sz="quarter" idx="17"/>
          </p:nvPr>
        </p:nvSpPr>
        <p:spPr/>
        <p:txBody>
          <a:bodyPr/>
          <a:lstStyle/>
          <a:p>
            <a:r>
              <a:rPr lang="en-US">
                <a:latin typeface="Aptos" panose="020B0004020202020204" pitchFamily="34" charset="0"/>
              </a:rPr>
              <a:t>Copy here if needed</a:t>
            </a:r>
          </a:p>
        </p:txBody>
      </p:sp>
      <p:sp>
        <p:nvSpPr>
          <p:cNvPr id="9" name="Text Placeholder 8">
            <a:extLst>
              <a:ext uri="{FF2B5EF4-FFF2-40B4-BE49-F238E27FC236}">
                <a16:creationId xmlns:a16="http://schemas.microsoft.com/office/drawing/2014/main" id="{3C720F3D-AB0E-18C3-0A8F-4F4FE58C59B3}"/>
              </a:ext>
            </a:extLst>
          </p:cNvPr>
          <p:cNvSpPr>
            <a:spLocks noGrp="1"/>
          </p:cNvSpPr>
          <p:nvPr>
            <p:ph type="body" sz="quarter" idx="18"/>
          </p:nvPr>
        </p:nvSpPr>
        <p:spPr/>
        <p:txBody>
          <a:bodyPr/>
          <a:lstStyle/>
          <a:p>
            <a:r>
              <a:rPr lang="en-US">
                <a:latin typeface="Aptos" panose="020B0004020202020204" pitchFamily="34" charset="0"/>
              </a:rPr>
              <a:t>Subtitle here to come</a:t>
            </a:r>
          </a:p>
        </p:txBody>
      </p:sp>
    </p:spTree>
    <p:extLst>
      <p:ext uri="{BB962C8B-B14F-4D97-AF65-F5344CB8AC3E}">
        <p14:creationId xmlns:p14="http://schemas.microsoft.com/office/powerpoint/2010/main" val="34315116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8F34BB8-248E-1CEA-3503-3C1C8A3AD0CF}"/>
              </a:ext>
            </a:extLst>
          </p:cNvPr>
          <p:cNvSpPr>
            <a:spLocks noGrp="1"/>
          </p:cNvSpPr>
          <p:nvPr>
            <p:ph type="body" sz="quarter" idx="10"/>
          </p:nvPr>
        </p:nvSpPr>
        <p:spPr/>
        <p:txBody>
          <a:bodyPr/>
          <a:lstStyle/>
          <a:p>
            <a:r>
              <a:rPr lang="en-US"/>
              <a:t>Copy here to come </a:t>
            </a:r>
          </a:p>
        </p:txBody>
      </p:sp>
      <p:sp>
        <p:nvSpPr>
          <p:cNvPr id="3" name="Text Placeholder 2">
            <a:extLst>
              <a:ext uri="{FF2B5EF4-FFF2-40B4-BE49-F238E27FC236}">
                <a16:creationId xmlns:a16="http://schemas.microsoft.com/office/drawing/2014/main" id="{06D96CD6-C129-5C5F-57DE-847AFE3DC113}"/>
              </a:ext>
            </a:extLst>
          </p:cNvPr>
          <p:cNvSpPr>
            <a:spLocks noGrp="1"/>
          </p:cNvSpPr>
          <p:nvPr>
            <p:ph type="body" sz="quarter" idx="4294967295"/>
          </p:nvPr>
        </p:nvSpPr>
        <p:spPr>
          <a:xfrm>
            <a:off x="403417" y="566739"/>
            <a:ext cx="11385357" cy="570535"/>
          </a:xfrm>
          <a:prstGeom prst="rect">
            <a:avLst/>
          </a:prstGeom>
        </p:spPr>
        <p:txBody>
          <a:bodyPr/>
          <a:lstStyle/>
          <a:p>
            <a:r>
              <a:rPr lang="en-US" b="1" i="1"/>
              <a:t>Title here to come</a:t>
            </a:r>
          </a:p>
        </p:txBody>
      </p:sp>
      <p:sp>
        <p:nvSpPr>
          <p:cNvPr id="9" name="Text Placeholder 8">
            <a:extLst>
              <a:ext uri="{FF2B5EF4-FFF2-40B4-BE49-F238E27FC236}">
                <a16:creationId xmlns:a16="http://schemas.microsoft.com/office/drawing/2014/main" id="{0A595939-83BA-90B0-3516-5062747BCD51}"/>
              </a:ext>
            </a:extLst>
          </p:cNvPr>
          <p:cNvSpPr>
            <a:spLocks noGrp="1"/>
          </p:cNvSpPr>
          <p:nvPr>
            <p:ph type="body" sz="quarter" idx="18"/>
          </p:nvPr>
        </p:nvSpPr>
        <p:spPr/>
        <p:txBody>
          <a:bodyPr/>
          <a:lstStyle/>
          <a:p>
            <a:r>
              <a:rPr lang="en-US"/>
              <a:t>Subtitle here to come</a:t>
            </a:r>
          </a:p>
        </p:txBody>
      </p:sp>
      <p:sp>
        <p:nvSpPr>
          <p:cNvPr id="4" name="Picture Placeholder 3">
            <a:extLst>
              <a:ext uri="{FF2B5EF4-FFF2-40B4-BE49-F238E27FC236}">
                <a16:creationId xmlns:a16="http://schemas.microsoft.com/office/drawing/2014/main" id="{B59362C5-45BE-E813-3D04-EFBDC91FEC24}"/>
              </a:ext>
            </a:extLst>
          </p:cNvPr>
          <p:cNvSpPr>
            <a:spLocks noGrp="1"/>
          </p:cNvSpPr>
          <p:nvPr>
            <p:ph type="pic" sz="quarter" idx="14"/>
          </p:nvPr>
        </p:nvSpPr>
        <p:spPr/>
        <p:txBody>
          <a:bodyPr/>
          <a:lstStyle/>
          <a:p>
            <a:endParaRPr lang="en-US">
              <a:latin typeface="Aptos" panose="020B0004020202020204" pitchFamily="34" charset="0"/>
            </a:endParaRPr>
          </a:p>
        </p:txBody>
      </p:sp>
    </p:spTree>
    <p:extLst>
      <p:ext uri="{BB962C8B-B14F-4D97-AF65-F5344CB8AC3E}">
        <p14:creationId xmlns:p14="http://schemas.microsoft.com/office/powerpoint/2010/main" val="37862780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C5BBB-5AFB-2A49-ED49-9B1A13A1152D}"/>
            </a:ext>
          </a:extLst>
        </p:cNvPr>
        <p:cNvGrpSpPr/>
        <p:nvPr/>
      </p:nvGrpSpPr>
      <p:grpSpPr>
        <a:xfrm>
          <a:off x="0" y="0"/>
          <a:ext cx="0" cy="0"/>
          <a:chOff x="0" y="0"/>
          <a:chExt cx="0" cy="0"/>
        </a:xfrm>
      </p:grpSpPr>
      <p:sp>
        <p:nvSpPr>
          <p:cNvPr id="10" name="Title Placeholder 1">
            <a:extLst>
              <a:ext uri="{FF2B5EF4-FFF2-40B4-BE49-F238E27FC236}">
                <a16:creationId xmlns:a16="http://schemas.microsoft.com/office/drawing/2014/main" id="{0842A1BF-54EB-40C8-C4B5-605AC1F90D46}"/>
              </a:ext>
            </a:extLst>
          </p:cNvPr>
          <p:cNvSpPr txBox="1">
            <a:spLocks/>
          </p:cNvSpPr>
          <p:nvPr/>
        </p:nvSpPr>
        <p:spPr>
          <a:xfrm>
            <a:off x="381000" y="1033642"/>
            <a:ext cx="11430000" cy="122455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400"/>
              </a:lnSpc>
            </a:pPr>
            <a:r>
              <a:rPr lang="en-US" b="1" i="1" spc="-100">
                <a:solidFill>
                  <a:schemeClr val="bg1"/>
                </a:solidFill>
                <a:latin typeface="+mn-lt"/>
              </a:rPr>
              <a:t>Today’s Presentation</a:t>
            </a:r>
          </a:p>
        </p:txBody>
      </p:sp>
      <p:sp>
        <p:nvSpPr>
          <p:cNvPr id="11" name="Text Placeholder 4">
            <a:extLst>
              <a:ext uri="{FF2B5EF4-FFF2-40B4-BE49-F238E27FC236}">
                <a16:creationId xmlns:a16="http://schemas.microsoft.com/office/drawing/2014/main" id="{3876CC1A-0D8D-9403-2D3F-46A051B40306}"/>
              </a:ext>
            </a:extLst>
          </p:cNvPr>
          <p:cNvSpPr txBox="1">
            <a:spLocks/>
          </p:cNvSpPr>
          <p:nvPr/>
        </p:nvSpPr>
        <p:spPr>
          <a:xfrm>
            <a:off x="380999" y="2458994"/>
            <a:ext cx="5956301" cy="3145673"/>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lnSpc>
                <a:spcPts val="3200"/>
              </a:lnSpc>
              <a:buFont typeface="+mj-lt"/>
              <a:buAutoNum type="arabicPeriod"/>
            </a:pPr>
            <a:r>
              <a:rPr lang="en-US" sz="3600" b="1" i="1">
                <a:solidFill>
                  <a:srgbClr val="00A7E1"/>
                </a:solidFill>
              </a:rPr>
              <a:t>Industry overview</a:t>
            </a:r>
          </a:p>
          <a:p>
            <a:pPr marL="742950" indent="-742950">
              <a:lnSpc>
                <a:spcPts val="3200"/>
              </a:lnSpc>
              <a:buFont typeface="+mj-lt"/>
              <a:buAutoNum type="arabicPeriod"/>
            </a:pPr>
            <a:r>
              <a:rPr lang="en-US" sz="3600" b="1" i="1">
                <a:solidFill>
                  <a:srgbClr val="00A7E1"/>
                </a:solidFill>
              </a:rPr>
              <a:t>HFMA initiatives</a:t>
            </a:r>
          </a:p>
          <a:p>
            <a:pPr marL="742950" indent="-742950">
              <a:lnSpc>
                <a:spcPts val="3200"/>
              </a:lnSpc>
              <a:buFont typeface="+mj-lt"/>
              <a:buAutoNum type="arabicPeriod"/>
            </a:pPr>
            <a:r>
              <a:rPr lang="en-US" sz="3600" b="1" i="1">
                <a:solidFill>
                  <a:srgbClr val="00A7E1"/>
                </a:solidFill>
              </a:rPr>
              <a:t>Organizational overview</a:t>
            </a:r>
          </a:p>
          <a:p>
            <a:pPr marL="742950" indent="-742950">
              <a:lnSpc>
                <a:spcPts val="3200"/>
              </a:lnSpc>
              <a:buFont typeface="+mj-lt"/>
              <a:buAutoNum type="arabicPeriod"/>
            </a:pPr>
            <a:r>
              <a:rPr lang="en-US" sz="3600" b="1" i="1">
                <a:solidFill>
                  <a:srgbClr val="00A7E1"/>
                </a:solidFill>
              </a:rPr>
              <a:t>Benefits and resources</a:t>
            </a:r>
          </a:p>
          <a:p>
            <a:pPr marL="742950" indent="-742950">
              <a:lnSpc>
                <a:spcPts val="3200"/>
              </a:lnSpc>
              <a:buFont typeface="+mj-lt"/>
              <a:buAutoNum type="arabicPeriod"/>
            </a:pPr>
            <a:r>
              <a:rPr lang="en-US" sz="3600" b="1" i="1">
                <a:solidFill>
                  <a:srgbClr val="00A7E1"/>
                </a:solidFill>
              </a:rPr>
              <a:t>Get involved</a:t>
            </a:r>
          </a:p>
        </p:txBody>
      </p:sp>
      <p:sp>
        <p:nvSpPr>
          <p:cNvPr id="2" name="Footer Placeholder 11">
            <a:extLst>
              <a:ext uri="{FF2B5EF4-FFF2-40B4-BE49-F238E27FC236}">
                <a16:creationId xmlns:a16="http://schemas.microsoft.com/office/drawing/2014/main" id="{BB6C9FB9-D5CA-9717-AA01-22921E488886}"/>
              </a:ext>
            </a:extLst>
          </p:cNvPr>
          <p:cNvSpPr txBox="1">
            <a:spLocks/>
          </p:cNvSpPr>
          <p:nvPr/>
        </p:nvSpPr>
        <p:spPr>
          <a:xfrm>
            <a:off x="1251441"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Healthcare Financial Management Association</a:t>
            </a:r>
          </a:p>
        </p:txBody>
      </p:sp>
    </p:spTree>
    <p:extLst>
      <p:ext uri="{BB962C8B-B14F-4D97-AF65-F5344CB8AC3E}">
        <p14:creationId xmlns:p14="http://schemas.microsoft.com/office/powerpoint/2010/main" val="16299718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4DAF802-1285-4965-FD7D-06E40999FE5F}"/>
              </a:ext>
            </a:extLst>
          </p:cNvPr>
          <p:cNvSpPr>
            <a:spLocks noGrp="1"/>
          </p:cNvSpPr>
          <p:nvPr>
            <p:ph type="body" sz="quarter" idx="10"/>
          </p:nvPr>
        </p:nvSpPr>
        <p:spPr/>
        <p:txBody>
          <a:bodyPr/>
          <a:lstStyle/>
          <a:p>
            <a:r>
              <a:rPr lang="en-US"/>
              <a:t>Copy here to come.</a:t>
            </a:r>
          </a:p>
        </p:txBody>
      </p:sp>
      <p:sp>
        <p:nvSpPr>
          <p:cNvPr id="6" name="Text Placeholder 5">
            <a:extLst>
              <a:ext uri="{FF2B5EF4-FFF2-40B4-BE49-F238E27FC236}">
                <a16:creationId xmlns:a16="http://schemas.microsoft.com/office/drawing/2014/main" id="{5066231F-3C18-98C6-6DD4-7EFD61DA7F1A}"/>
              </a:ext>
            </a:extLst>
          </p:cNvPr>
          <p:cNvSpPr>
            <a:spLocks noGrp="1"/>
          </p:cNvSpPr>
          <p:nvPr>
            <p:ph type="body" sz="quarter" idx="11"/>
          </p:nvPr>
        </p:nvSpPr>
        <p:spPr/>
        <p:txBody>
          <a:bodyPr/>
          <a:lstStyle/>
          <a:p>
            <a:r>
              <a:rPr lang="en-US" b="1" i="1"/>
              <a:t>Title here to come</a:t>
            </a:r>
          </a:p>
          <a:p>
            <a:endParaRPr lang="en-US"/>
          </a:p>
        </p:txBody>
      </p:sp>
      <p:sp>
        <p:nvSpPr>
          <p:cNvPr id="9" name="Text Placeholder 8">
            <a:extLst>
              <a:ext uri="{FF2B5EF4-FFF2-40B4-BE49-F238E27FC236}">
                <a16:creationId xmlns:a16="http://schemas.microsoft.com/office/drawing/2014/main" id="{BEB1BEFA-1571-EF5E-762F-581652BF759B}"/>
              </a:ext>
            </a:extLst>
          </p:cNvPr>
          <p:cNvSpPr>
            <a:spLocks noGrp="1"/>
          </p:cNvSpPr>
          <p:nvPr>
            <p:ph type="body" sz="quarter" idx="18"/>
          </p:nvPr>
        </p:nvSpPr>
        <p:spPr/>
        <p:txBody>
          <a:bodyPr/>
          <a:lstStyle/>
          <a:p>
            <a:r>
              <a:rPr lang="en-US"/>
              <a:t>Subtitle here or statement.</a:t>
            </a:r>
          </a:p>
        </p:txBody>
      </p:sp>
      <p:sp>
        <p:nvSpPr>
          <p:cNvPr id="7" name="Picture Placeholder 6">
            <a:extLst>
              <a:ext uri="{FF2B5EF4-FFF2-40B4-BE49-F238E27FC236}">
                <a16:creationId xmlns:a16="http://schemas.microsoft.com/office/drawing/2014/main" id="{514AF6B1-1BA4-8050-8505-D6129F4E24B3}"/>
              </a:ext>
            </a:extLst>
          </p:cNvPr>
          <p:cNvSpPr>
            <a:spLocks noGrp="1"/>
          </p:cNvSpPr>
          <p:nvPr>
            <p:ph type="pic" sz="quarter" idx="14"/>
          </p:nvPr>
        </p:nvSpPr>
        <p:spPr/>
        <p:txBody>
          <a:bodyPr/>
          <a:lstStyle/>
          <a:p>
            <a:endParaRPr lang="en-US">
              <a:latin typeface="Aptos" panose="020B0004020202020204" pitchFamily="34" charset="0"/>
            </a:endParaRPr>
          </a:p>
        </p:txBody>
      </p:sp>
    </p:spTree>
    <p:extLst>
      <p:ext uri="{BB962C8B-B14F-4D97-AF65-F5344CB8AC3E}">
        <p14:creationId xmlns:p14="http://schemas.microsoft.com/office/powerpoint/2010/main" val="29289256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E0EE3-2C69-9B6E-E7E3-0873EAC3E0A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1311F49F-A5DD-C1F8-3C48-9B1AD09BB0EC}"/>
              </a:ext>
            </a:extLst>
          </p:cNvPr>
          <p:cNvSpPr txBox="1"/>
          <p:nvPr/>
        </p:nvSpPr>
        <p:spPr>
          <a:xfrm>
            <a:off x="403225" y="2194834"/>
            <a:ext cx="11355665" cy="1396344"/>
          </a:xfrm>
          <a:prstGeom prst="rect">
            <a:avLst/>
          </a:prstGeom>
          <a:noFill/>
        </p:spPr>
        <p:txBody>
          <a:bodyPr wrap="square" lIns="0" tIns="45720" rIns="0" bIns="45720" rtlCol="0" anchor="t">
            <a:spAutoFit/>
          </a:bodyPr>
          <a:lstStyle/>
          <a:p>
            <a:pPr>
              <a:lnSpc>
                <a:spcPct val="120000"/>
              </a:lnSpc>
            </a:pPr>
            <a:r>
              <a:rPr lang="en-US" sz="2400">
                <a:solidFill>
                  <a:srgbClr val="000A22"/>
                </a:solidFill>
              </a:rPr>
              <a:t>This is the standard copy slide with text and no images. </a:t>
            </a:r>
          </a:p>
          <a:p>
            <a:pPr marL="285750" indent="-285750">
              <a:lnSpc>
                <a:spcPct val="120000"/>
              </a:lnSpc>
              <a:buFont typeface="Arial" panose="020B0604020202020204" pitchFamily="34" charset="0"/>
              <a:buChar char="•"/>
            </a:pPr>
            <a:r>
              <a:rPr lang="en-US" sz="2400">
                <a:solidFill>
                  <a:srgbClr val="000A22"/>
                </a:solidFill>
              </a:rPr>
              <a:t>Bullet</a:t>
            </a:r>
          </a:p>
          <a:p>
            <a:pPr marL="742950" lvl="1" indent="-285750">
              <a:lnSpc>
                <a:spcPct val="120000"/>
              </a:lnSpc>
              <a:buFont typeface="Arial" panose="020B0604020202020204" pitchFamily="34" charset="0"/>
              <a:buChar char="•"/>
            </a:pPr>
            <a:r>
              <a:rPr lang="en-US" sz="2400">
                <a:solidFill>
                  <a:srgbClr val="000A22"/>
                </a:solidFill>
              </a:rPr>
              <a:t>Indent 1</a:t>
            </a:r>
          </a:p>
        </p:txBody>
      </p:sp>
      <p:sp>
        <p:nvSpPr>
          <p:cNvPr id="16" name="Text Placeholder 15">
            <a:extLst>
              <a:ext uri="{FF2B5EF4-FFF2-40B4-BE49-F238E27FC236}">
                <a16:creationId xmlns:a16="http://schemas.microsoft.com/office/drawing/2014/main" id="{2609727D-6E88-B8B1-C4AC-414896F69768}"/>
              </a:ext>
            </a:extLst>
          </p:cNvPr>
          <p:cNvSpPr>
            <a:spLocks noGrp="1"/>
          </p:cNvSpPr>
          <p:nvPr>
            <p:ph type="body" sz="quarter" idx="11"/>
          </p:nvPr>
        </p:nvSpPr>
        <p:spPr/>
        <p:txBody>
          <a:bodyPr/>
          <a:lstStyle/>
          <a:p>
            <a:r>
              <a:rPr lang="en-US" b="1" i="1">
                <a:solidFill>
                  <a:srgbClr val="002E6D"/>
                </a:solidFill>
              </a:rPr>
              <a:t>Title to come</a:t>
            </a:r>
          </a:p>
          <a:p>
            <a:endParaRPr lang="en-US" b="1" i="1">
              <a:solidFill>
                <a:srgbClr val="002E6D"/>
              </a:solidFill>
              <a:latin typeface="Aptos" panose="020B0004020202020204" pitchFamily="34" charset="0"/>
            </a:endParaRPr>
          </a:p>
        </p:txBody>
      </p:sp>
      <p:sp>
        <p:nvSpPr>
          <p:cNvPr id="17" name="Text Placeholder 16">
            <a:extLst>
              <a:ext uri="{FF2B5EF4-FFF2-40B4-BE49-F238E27FC236}">
                <a16:creationId xmlns:a16="http://schemas.microsoft.com/office/drawing/2014/main" id="{CD2B629E-DE6D-AC35-F67C-B98F150FBEA7}"/>
              </a:ext>
            </a:extLst>
          </p:cNvPr>
          <p:cNvSpPr>
            <a:spLocks noGrp="1"/>
          </p:cNvSpPr>
          <p:nvPr>
            <p:ph type="body" sz="quarter" idx="18"/>
          </p:nvPr>
        </p:nvSpPr>
        <p:spPr/>
        <p:txBody>
          <a:bodyPr/>
          <a:lstStyle/>
          <a:p>
            <a:r>
              <a:rPr lang="en-US"/>
              <a:t>Subtitle here to come if needed</a:t>
            </a:r>
          </a:p>
        </p:txBody>
      </p:sp>
    </p:spTree>
    <p:extLst>
      <p:ext uri="{BB962C8B-B14F-4D97-AF65-F5344CB8AC3E}">
        <p14:creationId xmlns:p14="http://schemas.microsoft.com/office/powerpoint/2010/main" val="7889196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E0EE3-2C69-9B6E-E7E3-0873EAC3E0A6}"/>
            </a:ext>
          </a:extLst>
        </p:cNvPr>
        <p:cNvGrpSpPr/>
        <p:nvPr/>
      </p:nvGrpSpPr>
      <p:grpSpPr>
        <a:xfrm>
          <a:off x="0" y="0"/>
          <a:ext cx="0" cy="0"/>
          <a:chOff x="0" y="0"/>
          <a:chExt cx="0" cy="0"/>
        </a:xfrm>
      </p:grpSpPr>
      <p:sp>
        <p:nvSpPr>
          <p:cNvPr id="16" name="Text Placeholder 15">
            <a:extLst>
              <a:ext uri="{FF2B5EF4-FFF2-40B4-BE49-F238E27FC236}">
                <a16:creationId xmlns:a16="http://schemas.microsoft.com/office/drawing/2014/main" id="{2609727D-6E88-B8B1-C4AC-414896F69768}"/>
              </a:ext>
            </a:extLst>
          </p:cNvPr>
          <p:cNvSpPr>
            <a:spLocks noGrp="1"/>
          </p:cNvSpPr>
          <p:nvPr>
            <p:ph type="body" sz="quarter" idx="10"/>
          </p:nvPr>
        </p:nvSpPr>
        <p:spPr>
          <a:xfrm>
            <a:off x="403418" y="1763486"/>
            <a:ext cx="11385163" cy="4372202"/>
          </a:xfrm>
        </p:spPr>
        <p:txBody>
          <a:bodyPr/>
          <a:lstStyle/>
          <a:p>
            <a:pPr>
              <a:lnSpc>
                <a:spcPct val="120000"/>
              </a:lnSpc>
            </a:pPr>
            <a:r>
              <a:rPr lang="en-US" sz="2400"/>
              <a:t>This is the standard copy slide with text and no images. </a:t>
            </a:r>
          </a:p>
          <a:p>
            <a:pPr marL="285750" indent="-285750">
              <a:lnSpc>
                <a:spcPct val="120000"/>
              </a:lnSpc>
            </a:pPr>
            <a:r>
              <a:rPr lang="en-US" sz="2400"/>
              <a:t>Bullet</a:t>
            </a:r>
          </a:p>
          <a:p>
            <a:pPr marL="742950" lvl="1" indent="-285750">
              <a:lnSpc>
                <a:spcPct val="120000"/>
              </a:lnSpc>
            </a:pPr>
            <a:r>
              <a:rPr lang="en-US"/>
              <a:t>Indent 1</a:t>
            </a:r>
          </a:p>
        </p:txBody>
      </p:sp>
      <p:sp>
        <p:nvSpPr>
          <p:cNvPr id="2" name="Text Placeholder 1">
            <a:extLst>
              <a:ext uri="{FF2B5EF4-FFF2-40B4-BE49-F238E27FC236}">
                <a16:creationId xmlns:a16="http://schemas.microsoft.com/office/drawing/2014/main" id="{AC6FF75F-13AB-DACC-8ED8-6E4CCC63703B}"/>
              </a:ext>
            </a:extLst>
          </p:cNvPr>
          <p:cNvSpPr>
            <a:spLocks noGrp="1"/>
          </p:cNvSpPr>
          <p:nvPr>
            <p:ph type="body" sz="quarter" idx="11"/>
          </p:nvPr>
        </p:nvSpPr>
        <p:spPr/>
        <p:txBody>
          <a:bodyPr/>
          <a:lstStyle/>
          <a:p>
            <a:r>
              <a:rPr lang="en-US" b="1" i="1"/>
              <a:t>Title to come</a:t>
            </a:r>
          </a:p>
        </p:txBody>
      </p:sp>
    </p:spTree>
    <p:extLst>
      <p:ext uri="{BB962C8B-B14F-4D97-AF65-F5344CB8AC3E}">
        <p14:creationId xmlns:p14="http://schemas.microsoft.com/office/powerpoint/2010/main" val="26716045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E0EE3-2C69-9B6E-E7E3-0873EAC3E0A6}"/>
            </a:ext>
          </a:extLst>
        </p:cNvPr>
        <p:cNvGrpSpPr/>
        <p:nvPr/>
      </p:nvGrpSpPr>
      <p:grpSpPr>
        <a:xfrm>
          <a:off x="0" y="0"/>
          <a:ext cx="0" cy="0"/>
          <a:chOff x="0" y="0"/>
          <a:chExt cx="0" cy="0"/>
        </a:xfrm>
      </p:grpSpPr>
      <p:sp>
        <p:nvSpPr>
          <p:cNvPr id="16" name="Text Placeholder 15">
            <a:extLst>
              <a:ext uri="{FF2B5EF4-FFF2-40B4-BE49-F238E27FC236}">
                <a16:creationId xmlns:a16="http://schemas.microsoft.com/office/drawing/2014/main" id="{2609727D-6E88-B8B1-C4AC-414896F69768}"/>
              </a:ext>
            </a:extLst>
          </p:cNvPr>
          <p:cNvSpPr>
            <a:spLocks noGrp="1"/>
          </p:cNvSpPr>
          <p:nvPr>
            <p:ph type="body" sz="quarter" idx="10"/>
          </p:nvPr>
        </p:nvSpPr>
        <p:spPr/>
        <p:txBody>
          <a:bodyPr/>
          <a:lstStyle/>
          <a:p>
            <a:pPr>
              <a:lnSpc>
                <a:spcPct val="120000"/>
              </a:lnSpc>
            </a:pPr>
            <a:r>
              <a:rPr lang="en-US" sz="2400">
                <a:solidFill>
                  <a:srgbClr val="000A22"/>
                </a:solidFill>
              </a:rPr>
              <a:t>This is the standard copy slide with a visual. Looking for an icon or photo to relay a point or showcase community? Check the appendix.</a:t>
            </a:r>
          </a:p>
          <a:p>
            <a:pPr marL="285750" indent="-285750">
              <a:lnSpc>
                <a:spcPct val="120000"/>
              </a:lnSpc>
            </a:pPr>
            <a:r>
              <a:rPr lang="en-US" sz="2400">
                <a:solidFill>
                  <a:srgbClr val="000A22"/>
                </a:solidFill>
              </a:rPr>
              <a:t>Bullet</a:t>
            </a:r>
          </a:p>
          <a:p>
            <a:pPr marL="742950" lvl="1" indent="-285750">
              <a:lnSpc>
                <a:spcPct val="120000"/>
              </a:lnSpc>
            </a:pPr>
            <a:r>
              <a:rPr lang="en-US">
                <a:solidFill>
                  <a:srgbClr val="000A22"/>
                </a:solidFill>
              </a:rPr>
              <a:t>Indent 1</a:t>
            </a:r>
          </a:p>
        </p:txBody>
      </p:sp>
      <p:sp>
        <p:nvSpPr>
          <p:cNvPr id="2" name="Text Placeholder 1">
            <a:extLst>
              <a:ext uri="{FF2B5EF4-FFF2-40B4-BE49-F238E27FC236}">
                <a16:creationId xmlns:a16="http://schemas.microsoft.com/office/drawing/2014/main" id="{AC6FF75F-13AB-DACC-8ED8-6E4CCC63703B}"/>
              </a:ext>
            </a:extLst>
          </p:cNvPr>
          <p:cNvSpPr>
            <a:spLocks noGrp="1"/>
          </p:cNvSpPr>
          <p:nvPr>
            <p:ph type="body" sz="quarter" idx="11"/>
          </p:nvPr>
        </p:nvSpPr>
        <p:spPr/>
        <p:txBody>
          <a:bodyPr/>
          <a:lstStyle/>
          <a:p>
            <a:r>
              <a:rPr lang="en-US" b="1" i="1"/>
              <a:t>Title to come</a:t>
            </a:r>
          </a:p>
        </p:txBody>
      </p:sp>
      <p:sp>
        <p:nvSpPr>
          <p:cNvPr id="3" name="Text Placeholder 2">
            <a:extLst>
              <a:ext uri="{FF2B5EF4-FFF2-40B4-BE49-F238E27FC236}">
                <a16:creationId xmlns:a16="http://schemas.microsoft.com/office/drawing/2014/main" id="{AC79ACDC-5F05-0E3A-29F1-5AE0FD7AE739}"/>
              </a:ext>
            </a:extLst>
          </p:cNvPr>
          <p:cNvSpPr>
            <a:spLocks noGrp="1"/>
          </p:cNvSpPr>
          <p:nvPr>
            <p:ph type="body" sz="quarter" idx="18"/>
          </p:nvPr>
        </p:nvSpPr>
        <p:spPr/>
        <p:txBody>
          <a:bodyPr/>
          <a:lstStyle/>
          <a:p>
            <a:r>
              <a:rPr lang="en-US"/>
              <a:t>Subtitle here to come</a:t>
            </a:r>
          </a:p>
        </p:txBody>
      </p:sp>
      <p:sp>
        <p:nvSpPr>
          <p:cNvPr id="4" name="Content Placeholder 3">
            <a:extLst>
              <a:ext uri="{FF2B5EF4-FFF2-40B4-BE49-F238E27FC236}">
                <a16:creationId xmlns:a16="http://schemas.microsoft.com/office/drawing/2014/main" id="{4B5A6B25-CEF8-F21C-D1EF-82CC31CEFC79}"/>
              </a:ext>
            </a:extLst>
          </p:cNvPr>
          <p:cNvSpPr>
            <a:spLocks noGrp="1"/>
          </p:cNvSpPr>
          <p:nvPr>
            <p:ph sz="quarter" idx="19"/>
          </p:nvPr>
        </p:nvSpPr>
        <p:spPr/>
        <p:txBody>
          <a:bodyPr/>
          <a:lstStyle/>
          <a:p>
            <a:pPr marL="0" indent="0">
              <a:buNone/>
            </a:pPr>
            <a:endParaRPr lang="en-US">
              <a:latin typeface="Aptos" panose="020B0004020202020204" pitchFamily="34" charset="0"/>
            </a:endParaRPr>
          </a:p>
        </p:txBody>
      </p:sp>
    </p:spTree>
    <p:extLst>
      <p:ext uri="{BB962C8B-B14F-4D97-AF65-F5344CB8AC3E}">
        <p14:creationId xmlns:p14="http://schemas.microsoft.com/office/powerpoint/2010/main" val="6122470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1F142-2424-7C0C-15D6-2CEF1386FC18}"/>
            </a:ext>
          </a:extLst>
        </p:cNvPr>
        <p:cNvGrpSpPr/>
        <p:nvPr/>
      </p:nvGrpSpPr>
      <p:grpSpPr>
        <a:xfrm>
          <a:off x="0" y="0"/>
          <a:ext cx="0" cy="0"/>
          <a:chOff x="0" y="0"/>
          <a:chExt cx="0" cy="0"/>
        </a:xfrm>
      </p:grpSpPr>
      <p:sp>
        <p:nvSpPr>
          <p:cNvPr id="9" name="Text Placeholder 1">
            <a:extLst>
              <a:ext uri="{FF2B5EF4-FFF2-40B4-BE49-F238E27FC236}">
                <a16:creationId xmlns:a16="http://schemas.microsoft.com/office/drawing/2014/main" id="{C1121E75-6382-DFD3-BB88-1927E71E97AB}"/>
              </a:ext>
            </a:extLst>
          </p:cNvPr>
          <p:cNvSpPr txBox="1">
            <a:spLocks/>
          </p:cNvSpPr>
          <p:nvPr/>
        </p:nvSpPr>
        <p:spPr>
          <a:xfrm>
            <a:off x="845036" y="1650245"/>
            <a:ext cx="10501928" cy="3390900"/>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i="1">
                <a:solidFill>
                  <a:schemeClr val="bg1"/>
                </a:solidFill>
                <a:latin typeface="Georgia"/>
                <a:cs typeface="Arial"/>
              </a:rPr>
              <a:t>If your actions inspire others to dream more, learn more, do more and become more, you are a leader. Font is Georgia.</a:t>
            </a:r>
            <a:r>
              <a:rPr lang="en-US" sz="4400" i="1">
                <a:solidFill>
                  <a:srgbClr val="002E6D"/>
                </a:solidFill>
                <a:latin typeface="Georgia"/>
                <a:cs typeface="Arial"/>
              </a:rPr>
              <a:t>”</a:t>
            </a:r>
          </a:p>
          <a:p>
            <a:endParaRPr lang="en-US" sz="4400" i="1">
              <a:solidFill>
                <a:srgbClr val="FFFF00"/>
              </a:solidFill>
              <a:latin typeface="Georgia"/>
            </a:endParaRPr>
          </a:p>
        </p:txBody>
      </p:sp>
      <p:sp>
        <p:nvSpPr>
          <p:cNvPr id="10" name="TextBox 9">
            <a:extLst>
              <a:ext uri="{FF2B5EF4-FFF2-40B4-BE49-F238E27FC236}">
                <a16:creationId xmlns:a16="http://schemas.microsoft.com/office/drawing/2014/main" id="{90CFF665-C1D9-45DE-8A38-9D5C82A5DE17}"/>
              </a:ext>
            </a:extLst>
          </p:cNvPr>
          <p:cNvSpPr txBox="1"/>
          <p:nvPr/>
        </p:nvSpPr>
        <p:spPr>
          <a:xfrm>
            <a:off x="6096000" y="4360415"/>
            <a:ext cx="5086351" cy="1323439"/>
          </a:xfrm>
          <a:prstGeom prst="rect">
            <a:avLst/>
          </a:prstGeom>
          <a:noFill/>
        </p:spPr>
        <p:txBody>
          <a:bodyPr wrap="square" lIns="91440" tIns="45720" rIns="91440" bIns="45720" rtlCol="0" anchor="t">
            <a:spAutoFit/>
          </a:bodyPr>
          <a:lstStyle/>
          <a:p>
            <a:pPr algn="r"/>
            <a:r>
              <a:rPr lang="en-US" sz="2000" b="1" cap="all">
                <a:solidFill>
                  <a:srgbClr val="00A7E1"/>
                </a:solidFill>
                <a:latin typeface="Aptos" panose="020B0004020202020204" pitchFamily="34" charset="0"/>
                <a:cs typeface="Arial"/>
              </a:rPr>
              <a:t> </a:t>
            </a:r>
            <a:br>
              <a:rPr lang="en-US" sz="2000" b="1" cap="all">
                <a:solidFill>
                  <a:srgbClr val="00A7E1"/>
                </a:solidFill>
                <a:latin typeface="Aptos" panose="020B0004020202020204" pitchFamily="34" charset="0"/>
                <a:cs typeface="Arial"/>
              </a:rPr>
            </a:br>
            <a:r>
              <a:rPr lang="en-US" sz="2000" b="1" cap="all">
                <a:solidFill>
                  <a:srgbClr val="002E6D"/>
                </a:solidFill>
                <a:latin typeface="Aptos" panose="020B0004020202020204" pitchFamily="34" charset="0"/>
                <a:cs typeface="Arial"/>
              </a:rPr>
              <a:t>john Quincy Adams, </a:t>
            </a:r>
            <a:br>
              <a:rPr lang="en-US" sz="2000" b="1" cap="all">
                <a:solidFill>
                  <a:srgbClr val="002E6D"/>
                </a:solidFill>
                <a:latin typeface="Aptos" panose="020B0004020202020204" pitchFamily="34" charset="0"/>
                <a:cs typeface="Arial"/>
              </a:rPr>
            </a:br>
            <a:r>
              <a:rPr lang="en-US" sz="2000" b="1" cap="all">
                <a:solidFill>
                  <a:srgbClr val="002E6D"/>
                </a:solidFill>
                <a:latin typeface="Aptos" panose="020B0004020202020204" pitchFamily="34" charset="0"/>
                <a:cs typeface="Arial"/>
              </a:rPr>
              <a:t>U.S. President, 1797-1801</a:t>
            </a:r>
            <a:br>
              <a:rPr lang="en-US" sz="2000" b="1">
                <a:solidFill>
                  <a:srgbClr val="002E6D"/>
                </a:solidFill>
                <a:latin typeface="Aptos" panose="020B0004020202020204" pitchFamily="34" charset="0"/>
                <a:cs typeface="Arial" panose="020B0604020202020204" pitchFamily="34" charset="0"/>
              </a:rPr>
            </a:br>
            <a:endParaRPr lang="en-US" sz="2000" b="1" i="1">
              <a:solidFill>
                <a:srgbClr val="002E6D"/>
              </a:solidFill>
              <a:latin typeface="Aptos" panose="020B0004020202020204" pitchFamily="34" charset="0"/>
              <a:ea typeface="Calibri"/>
              <a:cs typeface="Arial"/>
            </a:endParaRPr>
          </a:p>
        </p:txBody>
      </p:sp>
      <p:sp>
        <p:nvSpPr>
          <p:cNvPr id="11" name="TextBox 10">
            <a:extLst>
              <a:ext uri="{FF2B5EF4-FFF2-40B4-BE49-F238E27FC236}">
                <a16:creationId xmlns:a16="http://schemas.microsoft.com/office/drawing/2014/main" id="{C2B9A719-CC18-A67B-FA61-9185011A222B}"/>
              </a:ext>
            </a:extLst>
          </p:cNvPr>
          <p:cNvSpPr txBox="1"/>
          <p:nvPr/>
        </p:nvSpPr>
        <p:spPr>
          <a:xfrm>
            <a:off x="845036" y="293301"/>
            <a:ext cx="1482811" cy="3154710"/>
          </a:xfrm>
          <a:prstGeom prst="rect">
            <a:avLst/>
          </a:prstGeom>
          <a:noFill/>
        </p:spPr>
        <p:txBody>
          <a:bodyPr wrap="square" rtlCol="0">
            <a:spAutoFit/>
          </a:bodyPr>
          <a:lstStyle/>
          <a:p>
            <a:r>
              <a:rPr lang="en-US" sz="19900">
                <a:solidFill>
                  <a:srgbClr val="002E6D"/>
                </a:solidFill>
                <a:latin typeface="Georgia" panose="02040502050405020303" pitchFamily="18" charset="0"/>
              </a:rPr>
              <a:t>“</a:t>
            </a:r>
          </a:p>
        </p:txBody>
      </p:sp>
    </p:spTree>
    <p:extLst>
      <p:ext uri="{BB962C8B-B14F-4D97-AF65-F5344CB8AC3E}">
        <p14:creationId xmlns:p14="http://schemas.microsoft.com/office/powerpoint/2010/main" val="37269827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0700D6-F66E-23E3-58C0-457A924FD22F}"/>
            </a:ext>
          </a:extLst>
        </p:cNvPr>
        <p:cNvGrpSpPr/>
        <p:nvPr/>
      </p:nvGrpSpPr>
      <p:grpSpPr>
        <a:xfrm>
          <a:off x="0" y="0"/>
          <a:ext cx="0" cy="0"/>
          <a:chOff x="0" y="0"/>
          <a:chExt cx="0" cy="0"/>
        </a:xfrm>
      </p:grpSpPr>
      <p:sp>
        <p:nvSpPr>
          <p:cNvPr id="8" name="Text Placeholder 1">
            <a:extLst>
              <a:ext uri="{FF2B5EF4-FFF2-40B4-BE49-F238E27FC236}">
                <a16:creationId xmlns:a16="http://schemas.microsoft.com/office/drawing/2014/main" id="{96876157-B1D7-7513-B686-B5F0B6374C5F}"/>
              </a:ext>
            </a:extLst>
          </p:cNvPr>
          <p:cNvSpPr txBox="1">
            <a:spLocks/>
          </p:cNvSpPr>
          <p:nvPr/>
        </p:nvSpPr>
        <p:spPr>
          <a:xfrm>
            <a:off x="845036" y="1650245"/>
            <a:ext cx="10676404" cy="3390900"/>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i="1">
                <a:solidFill>
                  <a:schemeClr val="bg1"/>
                </a:solidFill>
                <a:latin typeface="Georgia"/>
                <a:cs typeface="Arial"/>
              </a:rPr>
              <a:t>If your actions inspire others to dream more, learn more, do more and become more, you are a leader. Font is Georgia.</a:t>
            </a:r>
            <a:r>
              <a:rPr lang="en-US" sz="4400" i="1">
                <a:solidFill>
                  <a:srgbClr val="00A7E1"/>
                </a:solidFill>
                <a:latin typeface="Georgia"/>
                <a:cs typeface="Arial"/>
              </a:rPr>
              <a:t>”</a:t>
            </a:r>
          </a:p>
          <a:p>
            <a:endParaRPr lang="en-US" sz="4400" i="1">
              <a:solidFill>
                <a:srgbClr val="FFFF00"/>
              </a:solidFill>
              <a:latin typeface="Georgia"/>
            </a:endParaRPr>
          </a:p>
        </p:txBody>
      </p:sp>
      <p:sp>
        <p:nvSpPr>
          <p:cNvPr id="9" name="TextBox 8">
            <a:extLst>
              <a:ext uri="{FF2B5EF4-FFF2-40B4-BE49-F238E27FC236}">
                <a16:creationId xmlns:a16="http://schemas.microsoft.com/office/drawing/2014/main" id="{2478B9F8-F50C-6E84-6807-F62001A952B5}"/>
              </a:ext>
            </a:extLst>
          </p:cNvPr>
          <p:cNvSpPr txBox="1"/>
          <p:nvPr/>
        </p:nvSpPr>
        <p:spPr>
          <a:xfrm>
            <a:off x="6096000" y="4360415"/>
            <a:ext cx="5086351" cy="1323439"/>
          </a:xfrm>
          <a:prstGeom prst="rect">
            <a:avLst/>
          </a:prstGeom>
          <a:noFill/>
        </p:spPr>
        <p:txBody>
          <a:bodyPr wrap="square" lIns="91440" tIns="45720" rIns="91440" bIns="45720" rtlCol="0" anchor="t">
            <a:spAutoFit/>
          </a:bodyPr>
          <a:lstStyle/>
          <a:p>
            <a:pPr algn="r"/>
            <a:r>
              <a:rPr lang="en-US" sz="2000" b="1" cap="all">
                <a:solidFill>
                  <a:srgbClr val="00A7E1"/>
                </a:solidFill>
                <a:latin typeface="Aptos" panose="020B0004020202020204" pitchFamily="34" charset="0"/>
                <a:cs typeface="Arial"/>
              </a:rPr>
              <a:t> </a:t>
            </a:r>
            <a:br>
              <a:rPr lang="en-US" sz="2000" b="1" cap="all">
                <a:solidFill>
                  <a:srgbClr val="00A7E1"/>
                </a:solidFill>
                <a:latin typeface="Aptos" panose="020B0004020202020204" pitchFamily="34" charset="0"/>
                <a:cs typeface="Arial"/>
              </a:rPr>
            </a:br>
            <a:r>
              <a:rPr lang="en-US" sz="2000" b="1" cap="all">
                <a:solidFill>
                  <a:srgbClr val="00A7E1"/>
                </a:solidFill>
                <a:latin typeface="Aptos" panose="020B0004020202020204" pitchFamily="34" charset="0"/>
                <a:cs typeface="Arial"/>
              </a:rPr>
              <a:t>john Quincy Adams, </a:t>
            </a:r>
            <a:br>
              <a:rPr lang="en-US" sz="2000" b="1" cap="all">
                <a:solidFill>
                  <a:srgbClr val="00A7E1"/>
                </a:solidFill>
                <a:latin typeface="Aptos" panose="020B0004020202020204" pitchFamily="34" charset="0"/>
                <a:cs typeface="Arial"/>
              </a:rPr>
            </a:br>
            <a:r>
              <a:rPr lang="en-US" sz="2000" b="1" cap="all">
                <a:solidFill>
                  <a:srgbClr val="00A7E1"/>
                </a:solidFill>
                <a:latin typeface="Aptos" panose="020B0004020202020204" pitchFamily="34" charset="0"/>
                <a:cs typeface="Arial"/>
              </a:rPr>
              <a:t>U.S. President, 1797-1801</a:t>
            </a:r>
            <a:br>
              <a:rPr lang="en-US" sz="2000" b="1">
                <a:solidFill>
                  <a:srgbClr val="00A7E1"/>
                </a:solidFill>
                <a:latin typeface="Aptos" panose="020B0004020202020204" pitchFamily="34" charset="0"/>
                <a:cs typeface="Arial" panose="020B0604020202020204" pitchFamily="34" charset="0"/>
              </a:rPr>
            </a:br>
            <a:endParaRPr lang="en-US" sz="2000" b="1" i="1">
              <a:solidFill>
                <a:srgbClr val="00A7E1"/>
              </a:solidFill>
              <a:latin typeface="Aptos" panose="020B0004020202020204" pitchFamily="34" charset="0"/>
              <a:ea typeface="Calibri"/>
              <a:cs typeface="Arial"/>
            </a:endParaRPr>
          </a:p>
        </p:txBody>
      </p:sp>
      <p:sp>
        <p:nvSpPr>
          <p:cNvPr id="10" name="TextBox 9">
            <a:extLst>
              <a:ext uri="{FF2B5EF4-FFF2-40B4-BE49-F238E27FC236}">
                <a16:creationId xmlns:a16="http://schemas.microsoft.com/office/drawing/2014/main" id="{3993E428-9B64-77B3-F921-A22312B6A8F7}"/>
              </a:ext>
            </a:extLst>
          </p:cNvPr>
          <p:cNvSpPr txBox="1"/>
          <p:nvPr/>
        </p:nvSpPr>
        <p:spPr>
          <a:xfrm>
            <a:off x="845036" y="293301"/>
            <a:ext cx="1482811" cy="3154710"/>
          </a:xfrm>
          <a:prstGeom prst="rect">
            <a:avLst/>
          </a:prstGeom>
          <a:noFill/>
        </p:spPr>
        <p:txBody>
          <a:bodyPr wrap="square" rtlCol="0">
            <a:spAutoFit/>
          </a:bodyPr>
          <a:lstStyle/>
          <a:p>
            <a:r>
              <a:rPr lang="en-US" sz="19900">
                <a:solidFill>
                  <a:srgbClr val="00A7E1"/>
                </a:solidFill>
                <a:latin typeface="Georgia" panose="02040502050405020303" pitchFamily="18" charset="0"/>
              </a:rPr>
              <a:t>“</a:t>
            </a:r>
          </a:p>
        </p:txBody>
      </p:sp>
    </p:spTree>
    <p:extLst>
      <p:ext uri="{BB962C8B-B14F-4D97-AF65-F5344CB8AC3E}">
        <p14:creationId xmlns:p14="http://schemas.microsoft.com/office/powerpoint/2010/main" val="12293675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4DE3C-69E9-6462-DD4B-24C787EE6126}"/>
            </a:ext>
          </a:extLst>
        </p:cNvPr>
        <p:cNvGrpSpPr/>
        <p:nvPr/>
      </p:nvGrpSpPr>
      <p:grpSpPr>
        <a:xfrm>
          <a:off x="0" y="0"/>
          <a:ext cx="0" cy="0"/>
          <a:chOff x="0" y="0"/>
          <a:chExt cx="0" cy="0"/>
        </a:xfrm>
      </p:grpSpPr>
      <p:pic>
        <p:nvPicPr>
          <p:cNvPr id="15" name="Picture Placeholder 14" descr="A person holding a shoe&#10;&#10;AI-generated content may be incorrect.">
            <a:extLst>
              <a:ext uri="{FF2B5EF4-FFF2-40B4-BE49-F238E27FC236}">
                <a16:creationId xmlns:a16="http://schemas.microsoft.com/office/drawing/2014/main" id="{EBC3BF34-C98C-AF7F-4EB8-D8F1034659A3}"/>
              </a:ext>
            </a:extLst>
          </p:cNvPr>
          <p:cNvPicPr>
            <a:picLocks noGrp="1" noChangeAspect="1"/>
          </p:cNvPicPr>
          <p:nvPr>
            <p:ph type="pic" sz="quarter" idx="10"/>
          </p:nvPr>
        </p:nvPicPr>
        <p:blipFill>
          <a:blip r:embed="rId3"/>
          <a:srcRect l="11914" r="11914"/>
          <a:stretch/>
        </p:blipFill>
        <p:spPr/>
      </p:pic>
      <p:sp>
        <p:nvSpPr>
          <p:cNvPr id="2" name="Text Placeholder 1">
            <a:extLst>
              <a:ext uri="{FF2B5EF4-FFF2-40B4-BE49-F238E27FC236}">
                <a16:creationId xmlns:a16="http://schemas.microsoft.com/office/drawing/2014/main" id="{61084598-FF43-FB0F-4E01-AFB8F17BBB3B}"/>
              </a:ext>
            </a:extLst>
          </p:cNvPr>
          <p:cNvSpPr>
            <a:spLocks noGrp="1"/>
          </p:cNvSpPr>
          <p:nvPr>
            <p:ph type="body" sz="quarter" idx="11"/>
          </p:nvPr>
        </p:nvSpPr>
        <p:spPr/>
        <p:txBody>
          <a:bodyPr/>
          <a:lstStyle/>
          <a:p>
            <a:r>
              <a:rPr lang="en-US"/>
              <a:t>Copy here if needed</a:t>
            </a:r>
          </a:p>
        </p:txBody>
      </p:sp>
      <p:sp>
        <p:nvSpPr>
          <p:cNvPr id="3" name="Text Placeholder 2">
            <a:extLst>
              <a:ext uri="{FF2B5EF4-FFF2-40B4-BE49-F238E27FC236}">
                <a16:creationId xmlns:a16="http://schemas.microsoft.com/office/drawing/2014/main" id="{2B74A518-77CA-766D-EECD-71B376544E9C}"/>
              </a:ext>
            </a:extLst>
          </p:cNvPr>
          <p:cNvSpPr>
            <a:spLocks noGrp="1"/>
          </p:cNvSpPr>
          <p:nvPr>
            <p:ph type="body" sz="quarter" idx="12"/>
          </p:nvPr>
        </p:nvSpPr>
        <p:spPr/>
        <p:txBody>
          <a:bodyPr/>
          <a:lstStyle/>
          <a:p>
            <a:r>
              <a:rPr lang="en-US" b="1" i="1"/>
              <a:t>Section break</a:t>
            </a:r>
          </a:p>
        </p:txBody>
      </p:sp>
      <p:sp>
        <p:nvSpPr>
          <p:cNvPr id="4" name="Text Placeholder 3">
            <a:extLst>
              <a:ext uri="{FF2B5EF4-FFF2-40B4-BE49-F238E27FC236}">
                <a16:creationId xmlns:a16="http://schemas.microsoft.com/office/drawing/2014/main" id="{EF1A4F82-92BC-7C9A-07B8-FC4E0F547795}"/>
              </a:ext>
            </a:extLst>
          </p:cNvPr>
          <p:cNvSpPr>
            <a:spLocks noGrp="1"/>
          </p:cNvSpPr>
          <p:nvPr>
            <p:ph type="body" sz="quarter" idx="18"/>
          </p:nvPr>
        </p:nvSpPr>
        <p:spPr/>
        <p:txBody>
          <a:bodyPr/>
          <a:lstStyle/>
          <a:p>
            <a:r>
              <a:rPr lang="en-US"/>
              <a:t>SUBHEAD</a:t>
            </a:r>
          </a:p>
        </p:txBody>
      </p:sp>
    </p:spTree>
    <p:extLst>
      <p:ext uri="{BB962C8B-B14F-4D97-AF65-F5344CB8AC3E}">
        <p14:creationId xmlns:p14="http://schemas.microsoft.com/office/powerpoint/2010/main" val="6961622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C3E8C07A-12EF-E1F1-E2F1-79FD7772E48A}"/>
              </a:ext>
            </a:extLst>
          </p:cNvPr>
          <p:cNvSpPr>
            <a:spLocks noGrp="1"/>
          </p:cNvSpPr>
          <p:nvPr>
            <p:ph type="pic" sz="quarter" idx="10"/>
          </p:nvPr>
        </p:nvSpPr>
        <p:spPr/>
        <p:txBody>
          <a:bodyPr/>
          <a:lstStyle/>
          <a:p>
            <a:endParaRPr lang="en-US"/>
          </a:p>
        </p:txBody>
      </p:sp>
      <p:sp>
        <p:nvSpPr>
          <p:cNvPr id="4" name="Text Placeholder 3">
            <a:extLst>
              <a:ext uri="{FF2B5EF4-FFF2-40B4-BE49-F238E27FC236}">
                <a16:creationId xmlns:a16="http://schemas.microsoft.com/office/drawing/2014/main" id="{20B5C9B2-C49D-F4CD-E282-0DF2061FE35D}"/>
              </a:ext>
            </a:extLst>
          </p:cNvPr>
          <p:cNvSpPr>
            <a:spLocks noGrp="1"/>
          </p:cNvSpPr>
          <p:nvPr>
            <p:ph type="body" sz="quarter" idx="11"/>
          </p:nvPr>
        </p:nvSpPr>
        <p:spPr/>
        <p:txBody>
          <a:bodyPr/>
          <a:lstStyle/>
          <a:p>
            <a:r>
              <a:rPr lang="en-US"/>
              <a:t>Copy here if needed</a:t>
            </a:r>
          </a:p>
          <a:p>
            <a:endParaRPr lang="en-US"/>
          </a:p>
        </p:txBody>
      </p:sp>
      <p:sp>
        <p:nvSpPr>
          <p:cNvPr id="5" name="Text Placeholder 4">
            <a:extLst>
              <a:ext uri="{FF2B5EF4-FFF2-40B4-BE49-F238E27FC236}">
                <a16:creationId xmlns:a16="http://schemas.microsoft.com/office/drawing/2014/main" id="{6F380972-9ED6-6AE6-465B-0DD53B1A7F05}"/>
              </a:ext>
            </a:extLst>
          </p:cNvPr>
          <p:cNvSpPr>
            <a:spLocks noGrp="1"/>
          </p:cNvSpPr>
          <p:nvPr>
            <p:ph type="body" sz="quarter" idx="12"/>
          </p:nvPr>
        </p:nvSpPr>
        <p:spPr/>
        <p:txBody>
          <a:bodyPr/>
          <a:lstStyle/>
          <a:p>
            <a:r>
              <a:rPr lang="en-US" b="1" i="1"/>
              <a:t>Section break</a:t>
            </a:r>
          </a:p>
        </p:txBody>
      </p:sp>
      <p:sp>
        <p:nvSpPr>
          <p:cNvPr id="6" name="Text Placeholder 5">
            <a:extLst>
              <a:ext uri="{FF2B5EF4-FFF2-40B4-BE49-F238E27FC236}">
                <a16:creationId xmlns:a16="http://schemas.microsoft.com/office/drawing/2014/main" id="{988E7F62-C315-E55B-B8C2-65A877BB52EE}"/>
              </a:ext>
            </a:extLst>
          </p:cNvPr>
          <p:cNvSpPr>
            <a:spLocks noGrp="1"/>
          </p:cNvSpPr>
          <p:nvPr>
            <p:ph type="body" sz="quarter" idx="18"/>
          </p:nvPr>
        </p:nvSpPr>
        <p:spPr/>
        <p:txBody>
          <a:bodyPr/>
          <a:lstStyle/>
          <a:p>
            <a:r>
              <a:rPr lang="en-US"/>
              <a:t>SUBHEAD</a:t>
            </a:r>
          </a:p>
        </p:txBody>
      </p:sp>
    </p:spTree>
    <p:extLst>
      <p:ext uri="{BB962C8B-B14F-4D97-AF65-F5344CB8AC3E}">
        <p14:creationId xmlns:p14="http://schemas.microsoft.com/office/powerpoint/2010/main" val="1605080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85077-F5DE-65EE-B762-6686695710E8}"/>
            </a:ext>
          </a:extLst>
        </p:cNvPr>
        <p:cNvGrpSpPr/>
        <p:nvPr/>
      </p:nvGrpSpPr>
      <p:grpSpPr>
        <a:xfrm>
          <a:off x="0" y="0"/>
          <a:ext cx="0" cy="0"/>
          <a:chOff x="0" y="0"/>
          <a:chExt cx="0" cy="0"/>
        </a:xfrm>
      </p:grpSpPr>
      <p:sp>
        <p:nvSpPr>
          <p:cNvPr id="14" name="Text Placeholder 2">
            <a:extLst>
              <a:ext uri="{FF2B5EF4-FFF2-40B4-BE49-F238E27FC236}">
                <a16:creationId xmlns:a16="http://schemas.microsoft.com/office/drawing/2014/main" id="{A0E47813-5DF3-82C8-F7DC-FB2FB09DB461}"/>
              </a:ext>
            </a:extLst>
          </p:cNvPr>
          <p:cNvSpPr txBox="1">
            <a:spLocks/>
          </p:cNvSpPr>
          <p:nvPr/>
        </p:nvSpPr>
        <p:spPr>
          <a:xfrm>
            <a:off x="220259" y="2520160"/>
            <a:ext cx="2281760" cy="466107"/>
          </a:xfrm>
          <a:prstGeom prst="rect">
            <a:avLst/>
          </a:prstGeom>
        </p:spPr>
        <p:txBody>
          <a:bodyPr vert="horz" lIns="91440" tIns="45720" rIns="91440" bIns="45720" rtlCol="0" anchor="ctr">
            <a:normAutofit/>
          </a:bodyPr>
          <a:lstStyle>
            <a:defPPr>
              <a:defRPr lang="en-US"/>
            </a:defPPr>
            <a:lvl1pPr marL="0" indent="0" algn="ctr" defTabSz="914400" rtl="0" eaLnBrk="1" latinLnBrk="0" hangingPunct="1">
              <a:buNone/>
              <a:defRPr sz="1600" b="1" kern="1200" baseline="0">
                <a:solidFill>
                  <a:srgbClr val="002E6D"/>
                </a:solidFill>
                <a:latin typeface="Arial" charset="0"/>
                <a:ea typeface="Arial" charset="0"/>
                <a:cs typeface="Arial" charset="0"/>
              </a:defRPr>
            </a:lvl1pPr>
            <a:lvl2pPr marL="457200" indent="0" algn="l" defTabSz="914400" rtl="0" eaLnBrk="1" latinLnBrk="0" hangingPunct="1">
              <a:buNone/>
              <a:defRPr sz="1800" kern="1200" baseline="0">
                <a:solidFill>
                  <a:schemeClr val="tx1">
                    <a:lumMod val="50000"/>
                    <a:lumOff val="50000"/>
                  </a:schemeClr>
                </a:solidFill>
                <a:latin typeface="+mn-lt"/>
                <a:ea typeface="+mn-ea"/>
                <a:cs typeface="+mn-cs"/>
              </a:defRPr>
            </a:lvl2pPr>
            <a:lvl3pPr marL="914400" indent="0" algn="l" defTabSz="914400" rtl="0" eaLnBrk="1" latinLnBrk="0" hangingPunct="1">
              <a:buNone/>
              <a:defRPr sz="1800" kern="1200" baseline="0">
                <a:solidFill>
                  <a:schemeClr val="tx1">
                    <a:lumMod val="50000"/>
                    <a:lumOff val="50000"/>
                  </a:schemeClr>
                </a:solidFill>
                <a:latin typeface="+mn-lt"/>
                <a:ea typeface="+mn-ea"/>
                <a:cs typeface="+mn-cs"/>
              </a:defRPr>
            </a:lvl3pPr>
            <a:lvl4pPr marL="1371600" indent="0" algn="l" defTabSz="914400" rtl="0" eaLnBrk="1" latinLnBrk="0" hangingPunct="1">
              <a:buNone/>
              <a:defRPr sz="1800" kern="1200" baseline="0">
                <a:solidFill>
                  <a:schemeClr val="tx1">
                    <a:lumMod val="50000"/>
                    <a:lumOff val="50000"/>
                  </a:schemeClr>
                </a:solidFill>
                <a:latin typeface="+mn-lt"/>
                <a:ea typeface="+mn-ea"/>
                <a:cs typeface="+mn-cs"/>
              </a:defRPr>
            </a:lvl4pPr>
            <a:lvl5pPr marL="1828800" indent="0" algn="l" defTabSz="914400" rtl="0" eaLnBrk="1" latinLnBrk="0" hangingPunct="1">
              <a:buNone/>
              <a:defRPr sz="1800" kern="1200" baseline="0">
                <a:solidFill>
                  <a:schemeClr val="tx1">
                    <a:lumMod val="50000"/>
                    <a:lumOff val="50000"/>
                  </a:schemeClr>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ptos" panose="020B0004020202020204" pitchFamily="34" charset="0"/>
              </a:rPr>
              <a:t>Phase 1</a:t>
            </a:r>
          </a:p>
        </p:txBody>
      </p:sp>
      <p:sp>
        <p:nvSpPr>
          <p:cNvPr id="15" name="Text Placeholder 2">
            <a:extLst>
              <a:ext uri="{FF2B5EF4-FFF2-40B4-BE49-F238E27FC236}">
                <a16:creationId xmlns:a16="http://schemas.microsoft.com/office/drawing/2014/main" id="{AF3D8401-CE92-152C-EB84-CE392953C4B9}"/>
              </a:ext>
            </a:extLst>
          </p:cNvPr>
          <p:cNvSpPr txBox="1">
            <a:spLocks/>
          </p:cNvSpPr>
          <p:nvPr/>
        </p:nvSpPr>
        <p:spPr>
          <a:xfrm>
            <a:off x="2632646" y="2520161"/>
            <a:ext cx="2281760" cy="466107"/>
          </a:xfrm>
          <a:prstGeom prst="rect">
            <a:avLst/>
          </a:prstGeom>
        </p:spPr>
        <p:txBody>
          <a:bodyPr vert="horz" lIns="91440" tIns="45720" rIns="91440" bIns="45720" rtlCol="0" anchor="ctr">
            <a:normAutofit/>
          </a:bodyPr>
          <a:lstStyle>
            <a:defPPr>
              <a:defRPr lang="en-US"/>
            </a:defPPr>
            <a:lvl1pPr marL="0" indent="0" algn="ctr" defTabSz="914400" rtl="0" eaLnBrk="1" latinLnBrk="0" hangingPunct="1">
              <a:buNone/>
              <a:defRPr sz="1600" b="1" kern="1200" baseline="0">
                <a:solidFill>
                  <a:srgbClr val="002E6D"/>
                </a:solidFill>
                <a:latin typeface="Arial" charset="0"/>
                <a:ea typeface="Arial" charset="0"/>
                <a:cs typeface="Arial" charset="0"/>
              </a:defRPr>
            </a:lvl1pPr>
            <a:lvl2pPr marL="457200" indent="0" algn="l" defTabSz="914400" rtl="0" eaLnBrk="1" latinLnBrk="0" hangingPunct="1">
              <a:buNone/>
              <a:defRPr sz="1800" kern="1200" baseline="0">
                <a:solidFill>
                  <a:schemeClr val="tx1">
                    <a:lumMod val="50000"/>
                    <a:lumOff val="50000"/>
                  </a:schemeClr>
                </a:solidFill>
                <a:latin typeface="+mn-lt"/>
                <a:ea typeface="+mn-ea"/>
                <a:cs typeface="+mn-cs"/>
              </a:defRPr>
            </a:lvl2pPr>
            <a:lvl3pPr marL="914400" indent="0" algn="l" defTabSz="914400" rtl="0" eaLnBrk="1" latinLnBrk="0" hangingPunct="1">
              <a:buNone/>
              <a:defRPr sz="1800" kern="1200" baseline="0">
                <a:solidFill>
                  <a:schemeClr val="tx1">
                    <a:lumMod val="50000"/>
                    <a:lumOff val="50000"/>
                  </a:schemeClr>
                </a:solidFill>
                <a:latin typeface="+mn-lt"/>
                <a:ea typeface="+mn-ea"/>
                <a:cs typeface="+mn-cs"/>
              </a:defRPr>
            </a:lvl3pPr>
            <a:lvl4pPr marL="1371600" indent="0" algn="l" defTabSz="914400" rtl="0" eaLnBrk="1" latinLnBrk="0" hangingPunct="1">
              <a:buNone/>
              <a:defRPr sz="1800" kern="1200" baseline="0">
                <a:solidFill>
                  <a:schemeClr val="tx1">
                    <a:lumMod val="50000"/>
                    <a:lumOff val="50000"/>
                  </a:schemeClr>
                </a:solidFill>
                <a:latin typeface="+mn-lt"/>
                <a:ea typeface="+mn-ea"/>
                <a:cs typeface="+mn-cs"/>
              </a:defRPr>
            </a:lvl4pPr>
            <a:lvl5pPr marL="1828800" indent="0" algn="l" defTabSz="914400" rtl="0" eaLnBrk="1" latinLnBrk="0" hangingPunct="1">
              <a:buNone/>
              <a:defRPr sz="1800" kern="1200" baseline="0">
                <a:solidFill>
                  <a:schemeClr val="tx1">
                    <a:lumMod val="50000"/>
                    <a:lumOff val="50000"/>
                  </a:schemeClr>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ptos" panose="020B0004020202020204" pitchFamily="34" charset="0"/>
              </a:rPr>
              <a:t>Phase 2</a:t>
            </a:r>
          </a:p>
        </p:txBody>
      </p:sp>
      <p:sp>
        <p:nvSpPr>
          <p:cNvPr id="16" name="Text Placeholder 2">
            <a:extLst>
              <a:ext uri="{FF2B5EF4-FFF2-40B4-BE49-F238E27FC236}">
                <a16:creationId xmlns:a16="http://schemas.microsoft.com/office/drawing/2014/main" id="{6C634177-2523-6DA2-05F6-4E133F29D618}"/>
              </a:ext>
            </a:extLst>
          </p:cNvPr>
          <p:cNvSpPr txBox="1">
            <a:spLocks/>
          </p:cNvSpPr>
          <p:nvPr/>
        </p:nvSpPr>
        <p:spPr>
          <a:xfrm>
            <a:off x="4914406" y="2520161"/>
            <a:ext cx="2281760" cy="466107"/>
          </a:xfrm>
          <a:prstGeom prst="rect">
            <a:avLst/>
          </a:prstGeom>
        </p:spPr>
        <p:txBody>
          <a:bodyPr vert="horz" lIns="91440" tIns="45720" rIns="91440" bIns="45720" rtlCol="0" anchor="ctr">
            <a:normAutofit/>
          </a:bodyPr>
          <a:lstStyle>
            <a:defPPr>
              <a:defRPr lang="en-US"/>
            </a:defPPr>
            <a:lvl1pPr marL="0" indent="0" algn="ctr" defTabSz="914400" rtl="0" eaLnBrk="1" latinLnBrk="0" hangingPunct="1">
              <a:buNone/>
              <a:defRPr sz="1600" b="1" kern="1200" baseline="0">
                <a:solidFill>
                  <a:srgbClr val="002E6D"/>
                </a:solidFill>
                <a:latin typeface="Arial" charset="0"/>
                <a:ea typeface="Arial" charset="0"/>
                <a:cs typeface="Arial" charset="0"/>
              </a:defRPr>
            </a:lvl1pPr>
            <a:lvl2pPr marL="457200" indent="0" algn="l" defTabSz="914400" rtl="0" eaLnBrk="1" latinLnBrk="0" hangingPunct="1">
              <a:buNone/>
              <a:defRPr sz="1800" kern="1200" baseline="0">
                <a:solidFill>
                  <a:schemeClr val="tx1">
                    <a:lumMod val="50000"/>
                    <a:lumOff val="50000"/>
                  </a:schemeClr>
                </a:solidFill>
                <a:latin typeface="+mn-lt"/>
                <a:ea typeface="+mn-ea"/>
                <a:cs typeface="+mn-cs"/>
              </a:defRPr>
            </a:lvl2pPr>
            <a:lvl3pPr marL="914400" indent="0" algn="l" defTabSz="914400" rtl="0" eaLnBrk="1" latinLnBrk="0" hangingPunct="1">
              <a:buNone/>
              <a:defRPr sz="1800" kern="1200" baseline="0">
                <a:solidFill>
                  <a:schemeClr val="tx1">
                    <a:lumMod val="50000"/>
                    <a:lumOff val="50000"/>
                  </a:schemeClr>
                </a:solidFill>
                <a:latin typeface="+mn-lt"/>
                <a:ea typeface="+mn-ea"/>
                <a:cs typeface="+mn-cs"/>
              </a:defRPr>
            </a:lvl3pPr>
            <a:lvl4pPr marL="1371600" indent="0" algn="l" defTabSz="914400" rtl="0" eaLnBrk="1" latinLnBrk="0" hangingPunct="1">
              <a:buNone/>
              <a:defRPr sz="1800" kern="1200" baseline="0">
                <a:solidFill>
                  <a:schemeClr val="tx1">
                    <a:lumMod val="50000"/>
                    <a:lumOff val="50000"/>
                  </a:schemeClr>
                </a:solidFill>
                <a:latin typeface="+mn-lt"/>
                <a:ea typeface="+mn-ea"/>
                <a:cs typeface="+mn-cs"/>
              </a:defRPr>
            </a:lvl4pPr>
            <a:lvl5pPr marL="1828800" indent="0" algn="l" defTabSz="914400" rtl="0" eaLnBrk="1" latinLnBrk="0" hangingPunct="1">
              <a:buNone/>
              <a:defRPr sz="1800" kern="1200" baseline="0">
                <a:solidFill>
                  <a:schemeClr val="tx1">
                    <a:lumMod val="50000"/>
                    <a:lumOff val="50000"/>
                  </a:schemeClr>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ptos" panose="020B0004020202020204" pitchFamily="34" charset="0"/>
              </a:rPr>
              <a:t>Phase 3</a:t>
            </a:r>
          </a:p>
        </p:txBody>
      </p:sp>
      <p:sp>
        <p:nvSpPr>
          <p:cNvPr id="17" name="Text Placeholder 2">
            <a:extLst>
              <a:ext uri="{FF2B5EF4-FFF2-40B4-BE49-F238E27FC236}">
                <a16:creationId xmlns:a16="http://schemas.microsoft.com/office/drawing/2014/main" id="{F0F70772-DFCE-D72F-C503-B9F4B3AE7E3C}"/>
              </a:ext>
            </a:extLst>
          </p:cNvPr>
          <p:cNvSpPr txBox="1">
            <a:spLocks/>
          </p:cNvSpPr>
          <p:nvPr/>
        </p:nvSpPr>
        <p:spPr>
          <a:xfrm>
            <a:off x="7325096" y="2520161"/>
            <a:ext cx="2281760" cy="466107"/>
          </a:xfrm>
          <a:prstGeom prst="rect">
            <a:avLst/>
          </a:prstGeom>
        </p:spPr>
        <p:txBody>
          <a:bodyPr vert="horz" lIns="91440" tIns="45720" rIns="91440" bIns="45720" rtlCol="0" anchor="ctr">
            <a:normAutofit/>
          </a:bodyPr>
          <a:lstStyle>
            <a:defPPr>
              <a:defRPr lang="en-US"/>
            </a:defPPr>
            <a:lvl1pPr marL="0" indent="0" algn="ctr" defTabSz="914400" rtl="0" eaLnBrk="1" latinLnBrk="0" hangingPunct="1">
              <a:buNone/>
              <a:defRPr sz="1600" b="1" kern="1200" baseline="0">
                <a:solidFill>
                  <a:srgbClr val="002E6D"/>
                </a:solidFill>
                <a:latin typeface="Arial" charset="0"/>
                <a:ea typeface="Arial" charset="0"/>
                <a:cs typeface="Arial" charset="0"/>
              </a:defRPr>
            </a:lvl1pPr>
            <a:lvl2pPr marL="457200" indent="0" algn="l" defTabSz="914400" rtl="0" eaLnBrk="1" latinLnBrk="0" hangingPunct="1">
              <a:buNone/>
              <a:defRPr sz="1800" kern="1200" baseline="0">
                <a:solidFill>
                  <a:schemeClr val="tx1">
                    <a:lumMod val="50000"/>
                    <a:lumOff val="50000"/>
                  </a:schemeClr>
                </a:solidFill>
                <a:latin typeface="+mn-lt"/>
                <a:ea typeface="+mn-ea"/>
                <a:cs typeface="+mn-cs"/>
              </a:defRPr>
            </a:lvl2pPr>
            <a:lvl3pPr marL="914400" indent="0" algn="l" defTabSz="914400" rtl="0" eaLnBrk="1" latinLnBrk="0" hangingPunct="1">
              <a:buNone/>
              <a:defRPr sz="1800" kern="1200" baseline="0">
                <a:solidFill>
                  <a:schemeClr val="tx1">
                    <a:lumMod val="50000"/>
                    <a:lumOff val="50000"/>
                  </a:schemeClr>
                </a:solidFill>
                <a:latin typeface="+mn-lt"/>
                <a:ea typeface="+mn-ea"/>
                <a:cs typeface="+mn-cs"/>
              </a:defRPr>
            </a:lvl3pPr>
            <a:lvl4pPr marL="1371600" indent="0" algn="l" defTabSz="914400" rtl="0" eaLnBrk="1" latinLnBrk="0" hangingPunct="1">
              <a:buNone/>
              <a:defRPr sz="1800" kern="1200" baseline="0">
                <a:solidFill>
                  <a:schemeClr val="tx1">
                    <a:lumMod val="50000"/>
                    <a:lumOff val="50000"/>
                  </a:schemeClr>
                </a:solidFill>
                <a:latin typeface="+mn-lt"/>
                <a:ea typeface="+mn-ea"/>
                <a:cs typeface="+mn-cs"/>
              </a:defRPr>
            </a:lvl4pPr>
            <a:lvl5pPr marL="1828800" indent="0" algn="l" defTabSz="914400" rtl="0" eaLnBrk="1" latinLnBrk="0" hangingPunct="1">
              <a:buNone/>
              <a:defRPr sz="1800" kern="1200" baseline="0">
                <a:solidFill>
                  <a:schemeClr val="tx1">
                    <a:lumMod val="50000"/>
                    <a:lumOff val="50000"/>
                  </a:schemeClr>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ptos" panose="020B0004020202020204" pitchFamily="34" charset="0"/>
              </a:rPr>
              <a:t>Phase 4</a:t>
            </a:r>
          </a:p>
        </p:txBody>
      </p:sp>
      <p:sp>
        <p:nvSpPr>
          <p:cNvPr id="18" name="Text Placeholder 2">
            <a:extLst>
              <a:ext uri="{FF2B5EF4-FFF2-40B4-BE49-F238E27FC236}">
                <a16:creationId xmlns:a16="http://schemas.microsoft.com/office/drawing/2014/main" id="{8943542B-5342-545D-7FA7-AF0588417B23}"/>
              </a:ext>
            </a:extLst>
          </p:cNvPr>
          <p:cNvSpPr txBox="1">
            <a:spLocks/>
          </p:cNvSpPr>
          <p:nvPr/>
        </p:nvSpPr>
        <p:spPr>
          <a:xfrm>
            <a:off x="9689981" y="2520160"/>
            <a:ext cx="2281760" cy="466107"/>
          </a:xfrm>
          <a:prstGeom prst="rect">
            <a:avLst/>
          </a:prstGeom>
        </p:spPr>
        <p:txBody>
          <a:bodyPr vert="horz" lIns="91440" tIns="45720" rIns="91440" bIns="45720" rtlCol="0" anchor="ctr">
            <a:normAutofit/>
          </a:bodyPr>
          <a:lstStyle>
            <a:defPPr>
              <a:defRPr lang="en-US"/>
            </a:defPPr>
            <a:lvl1pPr marL="0" indent="0" algn="ctr" defTabSz="914400" rtl="0" eaLnBrk="1" latinLnBrk="0" hangingPunct="1">
              <a:buNone/>
              <a:defRPr sz="1600" b="1" kern="1200" baseline="0">
                <a:solidFill>
                  <a:srgbClr val="002E6D"/>
                </a:solidFill>
                <a:latin typeface="Arial" charset="0"/>
                <a:ea typeface="Arial" charset="0"/>
                <a:cs typeface="Arial" charset="0"/>
              </a:defRPr>
            </a:lvl1pPr>
            <a:lvl2pPr marL="457200" indent="0" algn="l" defTabSz="914400" rtl="0" eaLnBrk="1" latinLnBrk="0" hangingPunct="1">
              <a:buNone/>
              <a:defRPr sz="1800" kern="1200" baseline="0">
                <a:solidFill>
                  <a:schemeClr val="tx1">
                    <a:lumMod val="50000"/>
                    <a:lumOff val="50000"/>
                  </a:schemeClr>
                </a:solidFill>
                <a:latin typeface="+mn-lt"/>
                <a:ea typeface="+mn-ea"/>
                <a:cs typeface="+mn-cs"/>
              </a:defRPr>
            </a:lvl2pPr>
            <a:lvl3pPr marL="914400" indent="0" algn="l" defTabSz="914400" rtl="0" eaLnBrk="1" latinLnBrk="0" hangingPunct="1">
              <a:buNone/>
              <a:defRPr sz="1800" kern="1200" baseline="0">
                <a:solidFill>
                  <a:schemeClr val="tx1">
                    <a:lumMod val="50000"/>
                    <a:lumOff val="50000"/>
                  </a:schemeClr>
                </a:solidFill>
                <a:latin typeface="+mn-lt"/>
                <a:ea typeface="+mn-ea"/>
                <a:cs typeface="+mn-cs"/>
              </a:defRPr>
            </a:lvl3pPr>
            <a:lvl4pPr marL="1371600" indent="0" algn="l" defTabSz="914400" rtl="0" eaLnBrk="1" latinLnBrk="0" hangingPunct="1">
              <a:buNone/>
              <a:defRPr sz="1800" kern="1200" baseline="0">
                <a:solidFill>
                  <a:schemeClr val="tx1">
                    <a:lumMod val="50000"/>
                    <a:lumOff val="50000"/>
                  </a:schemeClr>
                </a:solidFill>
                <a:latin typeface="+mn-lt"/>
                <a:ea typeface="+mn-ea"/>
                <a:cs typeface="+mn-cs"/>
              </a:defRPr>
            </a:lvl4pPr>
            <a:lvl5pPr marL="1828800" indent="0" algn="l" defTabSz="914400" rtl="0" eaLnBrk="1" latinLnBrk="0" hangingPunct="1">
              <a:buNone/>
              <a:defRPr sz="1800" kern="1200" baseline="0">
                <a:solidFill>
                  <a:schemeClr val="tx1">
                    <a:lumMod val="50000"/>
                    <a:lumOff val="50000"/>
                  </a:schemeClr>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ptos" panose="020B0004020202020204" pitchFamily="34" charset="0"/>
              </a:rPr>
              <a:t>Phase 5</a:t>
            </a:r>
          </a:p>
        </p:txBody>
      </p:sp>
      <p:sp>
        <p:nvSpPr>
          <p:cNvPr id="4" name="Text Placeholder 3">
            <a:extLst>
              <a:ext uri="{FF2B5EF4-FFF2-40B4-BE49-F238E27FC236}">
                <a16:creationId xmlns:a16="http://schemas.microsoft.com/office/drawing/2014/main" id="{60CA6138-7B56-C54D-213D-A48F98C5CA18}"/>
              </a:ext>
            </a:extLst>
          </p:cNvPr>
          <p:cNvSpPr>
            <a:spLocks noGrp="1"/>
          </p:cNvSpPr>
          <p:nvPr>
            <p:ph type="body" sz="quarter" idx="11"/>
          </p:nvPr>
        </p:nvSpPr>
        <p:spPr/>
        <p:txBody>
          <a:bodyPr/>
          <a:lstStyle/>
          <a:p>
            <a:r>
              <a:rPr lang="en-US" b="1" i="1">
                <a:latin typeface="Aptos" panose="020B0004020202020204" pitchFamily="34" charset="0"/>
              </a:rPr>
              <a:t>Title to come</a:t>
            </a:r>
          </a:p>
        </p:txBody>
      </p:sp>
      <p:sp>
        <p:nvSpPr>
          <p:cNvPr id="7" name="Text Placeholder 6">
            <a:extLst>
              <a:ext uri="{FF2B5EF4-FFF2-40B4-BE49-F238E27FC236}">
                <a16:creationId xmlns:a16="http://schemas.microsoft.com/office/drawing/2014/main" id="{ECAEBCED-AA08-4AF6-E728-71707A9688C7}"/>
              </a:ext>
            </a:extLst>
          </p:cNvPr>
          <p:cNvSpPr>
            <a:spLocks noGrp="1"/>
          </p:cNvSpPr>
          <p:nvPr>
            <p:ph type="body" sz="quarter" idx="18"/>
          </p:nvPr>
        </p:nvSpPr>
        <p:spPr/>
        <p:txBody>
          <a:bodyPr/>
          <a:lstStyle/>
          <a:p>
            <a:r>
              <a:rPr lang="en-US">
                <a:latin typeface="Aptos" panose="020B0004020202020204" pitchFamily="34" charset="0"/>
              </a:rPr>
              <a:t>Subtitle here to come</a:t>
            </a:r>
          </a:p>
        </p:txBody>
      </p:sp>
      <p:sp>
        <p:nvSpPr>
          <p:cNvPr id="5" name="Text Placeholder 4">
            <a:extLst>
              <a:ext uri="{FF2B5EF4-FFF2-40B4-BE49-F238E27FC236}">
                <a16:creationId xmlns:a16="http://schemas.microsoft.com/office/drawing/2014/main" id="{804A1824-DEB0-A0A5-27AE-90911FA297EF}"/>
              </a:ext>
            </a:extLst>
          </p:cNvPr>
          <p:cNvSpPr>
            <a:spLocks noGrp="1"/>
          </p:cNvSpPr>
          <p:nvPr>
            <p:ph type="body" sz="quarter" idx="15"/>
          </p:nvPr>
        </p:nvSpPr>
        <p:spPr/>
        <p:txBody>
          <a:bodyPr/>
          <a:lstStyle/>
          <a:p>
            <a:pPr algn="l"/>
            <a:r>
              <a:rPr lang="en-US">
                <a:latin typeface="Aptos" panose="020B0004020202020204" pitchFamily="34" charset="0"/>
              </a:rPr>
              <a:t>Copy here to come</a:t>
            </a:r>
          </a:p>
        </p:txBody>
      </p:sp>
      <p:sp>
        <p:nvSpPr>
          <p:cNvPr id="8" name="Text Placeholder 7">
            <a:extLst>
              <a:ext uri="{FF2B5EF4-FFF2-40B4-BE49-F238E27FC236}">
                <a16:creationId xmlns:a16="http://schemas.microsoft.com/office/drawing/2014/main" id="{919D8B6B-E796-B353-BD7D-F5A7F09DDE3E}"/>
              </a:ext>
            </a:extLst>
          </p:cNvPr>
          <p:cNvSpPr>
            <a:spLocks noGrp="1"/>
          </p:cNvSpPr>
          <p:nvPr>
            <p:ph type="body" sz="quarter" idx="19"/>
          </p:nvPr>
        </p:nvSpPr>
        <p:spPr/>
        <p:txBody>
          <a:bodyPr/>
          <a:lstStyle/>
          <a:p>
            <a:r>
              <a:rPr lang="en-US">
                <a:latin typeface="Aptos" panose="020B0004020202020204" pitchFamily="34" charset="0"/>
              </a:rPr>
              <a:t>Copy here to come</a:t>
            </a:r>
          </a:p>
          <a:p>
            <a:endParaRPr lang="en-US">
              <a:latin typeface="Aptos" panose="020B0004020202020204" pitchFamily="34" charset="0"/>
            </a:endParaRPr>
          </a:p>
        </p:txBody>
      </p:sp>
      <p:sp>
        <p:nvSpPr>
          <p:cNvPr id="9" name="Text Placeholder 8">
            <a:extLst>
              <a:ext uri="{FF2B5EF4-FFF2-40B4-BE49-F238E27FC236}">
                <a16:creationId xmlns:a16="http://schemas.microsoft.com/office/drawing/2014/main" id="{6F89ACA8-87BD-FA47-3B66-BDE023A62B99}"/>
              </a:ext>
            </a:extLst>
          </p:cNvPr>
          <p:cNvSpPr>
            <a:spLocks noGrp="1"/>
          </p:cNvSpPr>
          <p:nvPr>
            <p:ph type="body" sz="quarter" idx="20"/>
          </p:nvPr>
        </p:nvSpPr>
        <p:spPr/>
        <p:txBody>
          <a:bodyPr/>
          <a:lstStyle/>
          <a:p>
            <a:r>
              <a:rPr lang="en-US">
                <a:latin typeface="Aptos" panose="020B0004020202020204" pitchFamily="34" charset="0"/>
              </a:rPr>
              <a:t>Copy here to come</a:t>
            </a:r>
          </a:p>
          <a:p>
            <a:endParaRPr lang="en-US">
              <a:latin typeface="Aptos" panose="020B0004020202020204" pitchFamily="34" charset="0"/>
            </a:endParaRPr>
          </a:p>
        </p:txBody>
      </p:sp>
      <p:sp>
        <p:nvSpPr>
          <p:cNvPr id="10" name="Text Placeholder 9">
            <a:extLst>
              <a:ext uri="{FF2B5EF4-FFF2-40B4-BE49-F238E27FC236}">
                <a16:creationId xmlns:a16="http://schemas.microsoft.com/office/drawing/2014/main" id="{63825106-B712-C482-D3F9-61CE8619DD52}"/>
              </a:ext>
            </a:extLst>
          </p:cNvPr>
          <p:cNvSpPr>
            <a:spLocks noGrp="1"/>
          </p:cNvSpPr>
          <p:nvPr>
            <p:ph type="body" sz="quarter" idx="21"/>
          </p:nvPr>
        </p:nvSpPr>
        <p:spPr/>
        <p:txBody>
          <a:bodyPr/>
          <a:lstStyle/>
          <a:p>
            <a:r>
              <a:rPr lang="en-US">
                <a:latin typeface="Aptos" panose="020B0004020202020204" pitchFamily="34" charset="0"/>
              </a:rPr>
              <a:t>Copy here to come</a:t>
            </a:r>
          </a:p>
          <a:p>
            <a:endParaRPr lang="en-US">
              <a:latin typeface="Aptos" panose="020B0004020202020204" pitchFamily="34" charset="0"/>
            </a:endParaRPr>
          </a:p>
        </p:txBody>
      </p:sp>
      <p:sp>
        <p:nvSpPr>
          <p:cNvPr id="11" name="Text Placeholder 10">
            <a:extLst>
              <a:ext uri="{FF2B5EF4-FFF2-40B4-BE49-F238E27FC236}">
                <a16:creationId xmlns:a16="http://schemas.microsoft.com/office/drawing/2014/main" id="{8EA26C86-2296-64EC-3B62-784FE5EDFA5A}"/>
              </a:ext>
            </a:extLst>
          </p:cNvPr>
          <p:cNvSpPr>
            <a:spLocks noGrp="1"/>
          </p:cNvSpPr>
          <p:nvPr>
            <p:ph type="body" sz="quarter" idx="22"/>
          </p:nvPr>
        </p:nvSpPr>
        <p:spPr/>
        <p:txBody>
          <a:bodyPr/>
          <a:lstStyle/>
          <a:p>
            <a:r>
              <a:rPr lang="en-US">
                <a:latin typeface="Aptos" panose="020B0004020202020204" pitchFamily="34" charset="0"/>
              </a:rPr>
              <a:t>Copy here to come</a:t>
            </a:r>
          </a:p>
          <a:p>
            <a:endParaRPr lang="en-US">
              <a:latin typeface="Aptos" panose="020B0004020202020204" pitchFamily="34" charset="0"/>
            </a:endParaRPr>
          </a:p>
        </p:txBody>
      </p:sp>
    </p:spTree>
    <p:extLst>
      <p:ext uri="{BB962C8B-B14F-4D97-AF65-F5344CB8AC3E}">
        <p14:creationId xmlns:p14="http://schemas.microsoft.com/office/powerpoint/2010/main" val="18347825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85077-F5DE-65EE-B762-6686695710E8}"/>
            </a:ext>
          </a:extLst>
        </p:cNvPr>
        <p:cNvGrpSpPr/>
        <p:nvPr/>
      </p:nvGrpSpPr>
      <p:grpSpPr>
        <a:xfrm>
          <a:off x="0" y="0"/>
          <a:ext cx="0" cy="0"/>
          <a:chOff x="0" y="0"/>
          <a:chExt cx="0" cy="0"/>
        </a:xfrm>
      </p:grpSpPr>
      <p:sp>
        <p:nvSpPr>
          <p:cNvPr id="14" name="Text Placeholder 2">
            <a:extLst>
              <a:ext uri="{FF2B5EF4-FFF2-40B4-BE49-F238E27FC236}">
                <a16:creationId xmlns:a16="http://schemas.microsoft.com/office/drawing/2014/main" id="{A0E47813-5DF3-82C8-F7DC-FB2FB09DB461}"/>
              </a:ext>
            </a:extLst>
          </p:cNvPr>
          <p:cNvSpPr txBox="1">
            <a:spLocks/>
          </p:cNvSpPr>
          <p:nvPr/>
        </p:nvSpPr>
        <p:spPr>
          <a:xfrm>
            <a:off x="220259" y="2520160"/>
            <a:ext cx="2281760" cy="466107"/>
          </a:xfrm>
          <a:prstGeom prst="rect">
            <a:avLst/>
          </a:prstGeom>
        </p:spPr>
        <p:txBody>
          <a:bodyPr vert="horz" lIns="91440" tIns="45720" rIns="91440" bIns="45720" rtlCol="0" anchor="ctr">
            <a:normAutofit/>
          </a:bodyPr>
          <a:lstStyle>
            <a:defPPr>
              <a:defRPr lang="en-US"/>
            </a:defPPr>
            <a:lvl1pPr marL="0" indent="0" algn="ctr" defTabSz="914400" rtl="0" eaLnBrk="1" latinLnBrk="0" hangingPunct="1">
              <a:buNone/>
              <a:defRPr sz="1600" b="1" kern="1200" baseline="0">
                <a:solidFill>
                  <a:srgbClr val="002E6D"/>
                </a:solidFill>
                <a:latin typeface="Arial" charset="0"/>
                <a:ea typeface="Arial" charset="0"/>
                <a:cs typeface="Arial" charset="0"/>
              </a:defRPr>
            </a:lvl1pPr>
            <a:lvl2pPr marL="457200" indent="0" algn="l" defTabSz="914400" rtl="0" eaLnBrk="1" latinLnBrk="0" hangingPunct="1">
              <a:buNone/>
              <a:defRPr sz="1800" kern="1200" baseline="0">
                <a:solidFill>
                  <a:schemeClr val="tx1">
                    <a:lumMod val="50000"/>
                    <a:lumOff val="50000"/>
                  </a:schemeClr>
                </a:solidFill>
                <a:latin typeface="+mn-lt"/>
                <a:ea typeface="+mn-ea"/>
                <a:cs typeface="+mn-cs"/>
              </a:defRPr>
            </a:lvl2pPr>
            <a:lvl3pPr marL="914400" indent="0" algn="l" defTabSz="914400" rtl="0" eaLnBrk="1" latinLnBrk="0" hangingPunct="1">
              <a:buNone/>
              <a:defRPr sz="1800" kern="1200" baseline="0">
                <a:solidFill>
                  <a:schemeClr val="tx1">
                    <a:lumMod val="50000"/>
                    <a:lumOff val="50000"/>
                  </a:schemeClr>
                </a:solidFill>
                <a:latin typeface="+mn-lt"/>
                <a:ea typeface="+mn-ea"/>
                <a:cs typeface="+mn-cs"/>
              </a:defRPr>
            </a:lvl3pPr>
            <a:lvl4pPr marL="1371600" indent="0" algn="l" defTabSz="914400" rtl="0" eaLnBrk="1" latinLnBrk="0" hangingPunct="1">
              <a:buNone/>
              <a:defRPr sz="1800" kern="1200" baseline="0">
                <a:solidFill>
                  <a:schemeClr val="tx1">
                    <a:lumMod val="50000"/>
                    <a:lumOff val="50000"/>
                  </a:schemeClr>
                </a:solidFill>
                <a:latin typeface="+mn-lt"/>
                <a:ea typeface="+mn-ea"/>
                <a:cs typeface="+mn-cs"/>
              </a:defRPr>
            </a:lvl4pPr>
            <a:lvl5pPr marL="1828800" indent="0" algn="l" defTabSz="914400" rtl="0" eaLnBrk="1" latinLnBrk="0" hangingPunct="1">
              <a:buNone/>
              <a:defRPr sz="1800" kern="1200" baseline="0">
                <a:solidFill>
                  <a:schemeClr val="tx1">
                    <a:lumMod val="50000"/>
                    <a:lumOff val="50000"/>
                  </a:schemeClr>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ptos" panose="020B0004020202020204" pitchFamily="34" charset="0"/>
              </a:rPr>
              <a:t>Phase 1</a:t>
            </a:r>
          </a:p>
        </p:txBody>
      </p:sp>
      <p:sp>
        <p:nvSpPr>
          <p:cNvPr id="15" name="Text Placeholder 2">
            <a:extLst>
              <a:ext uri="{FF2B5EF4-FFF2-40B4-BE49-F238E27FC236}">
                <a16:creationId xmlns:a16="http://schemas.microsoft.com/office/drawing/2014/main" id="{AF3D8401-CE92-152C-EB84-CE392953C4B9}"/>
              </a:ext>
            </a:extLst>
          </p:cNvPr>
          <p:cNvSpPr txBox="1">
            <a:spLocks/>
          </p:cNvSpPr>
          <p:nvPr/>
        </p:nvSpPr>
        <p:spPr>
          <a:xfrm>
            <a:off x="2632646" y="2520161"/>
            <a:ext cx="2281760" cy="466107"/>
          </a:xfrm>
          <a:prstGeom prst="rect">
            <a:avLst/>
          </a:prstGeom>
        </p:spPr>
        <p:txBody>
          <a:bodyPr vert="horz" lIns="91440" tIns="45720" rIns="91440" bIns="45720" rtlCol="0" anchor="ctr">
            <a:normAutofit/>
          </a:bodyPr>
          <a:lstStyle>
            <a:defPPr>
              <a:defRPr lang="en-US"/>
            </a:defPPr>
            <a:lvl1pPr marL="0" indent="0" algn="ctr" defTabSz="914400" rtl="0" eaLnBrk="1" latinLnBrk="0" hangingPunct="1">
              <a:buNone/>
              <a:defRPr sz="1600" b="1" kern="1200" baseline="0">
                <a:solidFill>
                  <a:srgbClr val="002E6D"/>
                </a:solidFill>
                <a:latin typeface="Arial" charset="0"/>
                <a:ea typeface="Arial" charset="0"/>
                <a:cs typeface="Arial" charset="0"/>
              </a:defRPr>
            </a:lvl1pPr>
            <a:lvl2pPr marL="457200" indent="0" algn="l" defTabSz="914400" rtl="0" eaLnBrk="1" latinLnBrk="0" hangingPunct="1">
              <a:buNone/>
              <a:defRPr sz="1800" kern="1200" baseline="0">
                <a:solidFill>
                  <a:schemeClr val="tx1">
                    <a:lumMod val="50000"/>
                    <a:lumOff val="50000"/>
                  </a:schemeClr>
                </a:solidFill>
                <a:latin typeface="+mn-lt"/>
                <a:ea typeface="+mn-ea"/>
                <a:cs typeface="+mn-cs"/>
              </a:defRPr>
            </a:lvl2pPr>
            <a:lvl3pPr marL="914400" indent="0" algn="l" defTabSz="914400" rtl="0" eaLnBrk="1" latinLnBrk="0" hangingPunct="1">
              <a:buNone/>
              <a:defRPr sz="1800" kern="1200" baseline="0">
                <a:solidFill>
                  <a:schemeClr val="tx1">
                    <a:lumMod val="50000"/>
                    <a:lumOff val="50000"/>
                  </a:schemeClr>
                </a:solidFill>
                <a:latin typeface="+mn-lt"/>
                <a:ea typeface="+mn-ea"/>
                <a:cs typeface="+mn-cs"/>
              </a:defRPr>
            </a:lvl3pPr>
            <a:lvl4pPr marL="1371600" indent="0" algn="l" defTabSz="914400" rtl="0" eaLnBrk="1" latinLnBrk="0" hangingPunct="1">
              <a:buNone/>
              <a:defRPr sz="1800" kern="1200" baseline="0">
                <a:solidFill>
                  <a:schemeClr val="tx1">
                    <a:lumMod val="50000"/>
                    <a:lumOff val="50000"/>
                  </a:schemeClr>
                </a:solidFill>
                <a:latin typeface="+mn-lt"/>
                <a:ea typeface="+mn-ea"/>
                <a:cs typeface="+mn-cs"/>
              </a:defRPr>
            </a:lvl4pPr>
            <a:lvl5pPr marL="1828800" indent="0" algn="l" defTabSz="914400" rtl="0" eaLnBrk="1" latinLnBrk="0" hangingPunct="1">
              <a:buNone/>
              <a:defRPr sz="1800" kern="1200" baseline="0">
                <a:solidFill>
                  <a:schemeClr val="tx1">
                    <a:lumMod val="50000"/>
                    <a:lumOff val="50000"/>
                  </a:schemeClr>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ptos" panose="020B0004020202020204" pitchFamily="34" charset="0"/>
              </a:rPr>
              <a:t>Phase 2</a:t>
            </a:r>
          </a:p>
        </p:txBody>
      </p:sp>
      <p:sp>
        <p:nvSpPr>
          <p:cNvPr id="16" name="Text Placeholder 2">
            <a:extLst>
              <a:ext uri="{FF2B5EF4-FFF2-40B4-BE49-F238E27FC236}">
                <a16:creationId xmlns:a16="http://schemas.microsoft.com/office/drawing/2014/main" id="{6C634177-2523-6DA2-05F6-4E133F29D618}"/>
              </a:ext>
            </a:extLst>
          </p:cNvPr>
          <p:cNvSpPr txBox="1">
            <a:spLocks/>
          </p:cNvSpPr>
          <p:nvPr/>
        </p:nvSpPr>
        <p:spPr>
          <a:xfrm>
            <a:off x="4914406" y="2520161"/>
            <a:ext cx="2281760" cy="466107"/>
          </a:xfrm>
          <a:prstGeom prst="rect">
            <a:avLst/>
          </a:prstGeom>
        </p:spPr>
        <p:txBody>
          <a:bodyPr vert="horz" lIns="91440" tIns="45720" rIns="91440" bIns="45720" rtlCol="0" anchor="ctr">
            <a:normAutofit/>
          </a:bodyPr>
          <a:lstStyle>
            <a:defPPr>
              <a:defRPr lang="en-US"/>
            </a:defPPr>
            <a:lvl1pPr marL="0" indent="0" algn="ctr" defTabSz="914400" rtl="0" eaLnBrk="1" latinLnBrk="0" hangingPunct="1">
              <a:buNone/>
              <a:defRPr sz="1600" b="1" kern="1200" baseline="0">
                <a:solidFill>
                  <a:srgbClr val="002E6D"/>
                </a:solidFill>
                <a:latin typeface="Arial" charset="0"/>
                <a:ea typeface="Arial" charset="0"/>
                <a:cs typeface="Arial" charset="0"/>
              </a:defRPr>
            </a:lvl1pPr>
            <a:lvl2pPr marL="457200" indent="0" algn="l" defTabSz="914400" rtl="0" eaLnBrk="1" latinLnBrk="0" hangingPunct="1">
              <a:buNone/>
              <a:defRPr sz="1800" kern="1200" baseline="0">
                <a:solidFill>
                  <a:schemeClr val="tx1">
                    <a:lumMod val="50000"/>
                    <a:lumOff val="50000"/>
                  </a:schemeClr>
                </a:solidFill>
                <a:latin typeface="+mn-lt"/>
                <a:ea typeface="+mn-ea"/>
                <a:cs typeface="+mn-cs"/>
              </a:defRPr>
            </a:lvl2pPr>
            <a:lvl3pPr marL="914400" indent="0" algn="l" defTabSz="914400" rtl="0" eaLnBrk="1" latinLnBrk="0" hangingPunct="1">
              <a:buNone/>
              <a:defRPr sz="1800" kern="1200" baseline="0">
                <a:solidFill>
                  <a:schemeClr val="tx1">
                    <a:lumMod val="50000"/>
                    <a:lumOff val="50000"/>
                  </a:schemeClr>
                </a:solidFill>
                <a:latin typeface="+mn-lt"/>
                <a:ea typeface="+mn-ea"/>
                <a:cs typeface="+mn-cs"/>
              </a:defRPr>
            </a:lvl3pPr>
            <a:lvl4pPr marL="1371600" indent="0" algn="l" defTabSz="914400" rtl="0" eaLnBrk="1" latinLnBrk="0" hangingPunct="1">
              <a:buNone/>
              <a:defRPr sz="1800" kern="1200" baseline="0">
                <a:solidFill>
                  <a:schemeClr val="tx1">
                    <a:lumMod val="50000"/>
                    <a:lumOff val="50000"/>
                  </a:schemeClr>
                </a:solidFill>
                <a:latin typeface="+mn-lt"/>
                <a:ea typeface="+mn-ea"/>
                <a:cs typeface="+mn-cs"/>
              </a:defRPr>
            </a:lvl4pPr>
            <a:lvl5pPr marL="1828800" indent="0" algn="l" defTabSz="914400" rtl="0" eaLnBrk="1" latinLnBrk="0" hangingPunct="1">
              <a:buNone/>
              <a:defRPr sz="1800" kern="1200" baseline="0">
                <a:solidFill>
                  <a:schemeClr val="tx1">
                    <a:lumMod val="50000"/>
                    <a:lumOff val="50000"/>
                  </a:schemeClr>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ptos" panose="020B0004020202020204" pitchFamily="34" charset="0"/>
              </a:rPr>
              <a:t>Phase 3</a:t>
            </a:r>
          </a:p>
        </p:txBody>
      </p:sp>
      <p:sp>
        <p:nvSpPr>
          <p:cNvPr id="17" name="Text Placeholder 2">
            <a:extLst>
              <a:ext uri="{FF2B5EF4-FFF2-40B4-BE49-F238E27FC236}">
                <a16:creationId xmlns:a16="http://schemas.microsoft.com/office/drawing/2014/main" id="{F0F70772-DFCE-D72F-C503-B9F4B3AE7E3C}"/>
              </a:ext>
            </a:extLst>
          </p:cNvPr>
          <p:cNvSpPr txBox="1">
            <a:spLocks/>
          </p:cNvSpPr>
          <p:nvPr/>
        </p:nvSpPr>
        <p:spPr>
          <a:xfrm>
            <a:off x="7325096" y="2520161"/>
            <a:ext cx="2281760" cy="466107"/>
          </a:xfrm>
          <a:prstGeom prst="rect">
            <a:avLst/>
          </a:prstGeom>
        </p:spPr>
        <p:txBody>
          <a:bodyPr vert="horz" lIns="91440" tIns="45720" rIns="91440" bIns="45720" rtlCol="0" anchor="ctr">
            <a:normAutofit/>
          </a:bodyPr>
          <a:lstStyle>
            <a:defPPr>
              <a:defRPr lang="en-US"/>
            </a:defPPr>
            <a:lvl1pPr marL="0" indent="0" algn="ctr" defTabSz="914400" rtl="0" eaLnBrk="1" latinLnBrk="0" hangingPunct="1">
              <a:buNone/>
              <a:defRPr sz="1600" b="1" kern="1200" baseline="0">
                <a:solidFill>
                  <a:srgbClr val="002E6D"/>
                </a:solidFill>
                <a:latin typeface="Arial" charset="0"/>
                <a:ea typeface="Arial" charset="0"/>
                <a:cs typeface="Arial" charset="0"/>
              </a:defRPr>
            </a:lvl1pPr>
            <a:lvl2pPr marL="457200" indent="0" algn="l" defTabSz="914400" rtl="0" eaLnBrk="1" latinLnBrk="0" hangingPunct="1">
              <a:buNone/>
              <a:defRPr sz="1800" kern="1200" baseline="0">
                <a:solidFill>
                  <a:schemeClr val="tx1">
                    <a:lumMod val="50000"/>
                    <a:lumOff val="50000"/>
                  </a:schemeClr>
                </a:solidFill>
                <a:latin typeface="+mn-lt"/>
                <a:ea typeface="+mn-ea"/>
                <a:cs typeface="+mn-cs"/>
              </a:defRPr>
            </a:lvl2pPr>
            <a:lvl3pPr marL="914400" indent="0" algn="l" defTabSz="914400" rtl="0" eaLnBrk="1" latinLnBrk="0" hangingPunct="1">
              <a:buNone/>
              <a:defRPr sz="1800" kern="1200" baseline="0">
                <a:solidFill>
                  <a:schemeClr val="tx1">
                    <a:lumMod val="50000"/>
                    <a:lumOff val="50000"/>
                  </a:schemeClr>
                </a:solidFill>
                <a:latin typeface="+mn-lt"/>
                <a:ea typeface="+mn-ea"/>
                <a:cs typeface="+mn-cs"/>
              </a:defRPr>
            </a:lvl3pPr>
            <a:lvl4pPr marL="1371600" indent="0" algn="l" defTabSz="914400" rtl="0" eaLnBrk="1" latinLnBrk="0" hangingPunct="1">
              <a:buNone/>
              <a:defRPr sz="1800" kern="1200" baseline="0">
                <a:solidFill>
                  <a:schemeClr val="tx1">
                    <a:lumMod val="50000"/>
                    <a:lumOff val="50000"/>
                  </a:schemeClr>
                </a:solidFill>
                <a:latin typeface="+mn-lt"/>
                <a:ea typeface="+mn-ea"/>
                <a:cs typeface="+mn-cs"/>
              </a:defRPr>
            </a:lvl4pPr>
            <a:lvl5pPr marL="1828800" indent="0" algn="l" defTabSz="914400" rtl="0" eaLnBrk="1" latinLnBrk="0" hangingPunct="1">
              <a:buNone/>
              <a:defRPr sz="1800" kern="1200" baseline="0">
                <a:solidFill>
                  <a:schemeClr val="tx1">
                    <a:lumMod val="50000"/>
                    <a:lumOff val="50000"/>
                  </a:schemeClr>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ptos" panose="020B0004020202020204" pitchFamily="34" charset="0"/>
              </a:rPr>
              <a:t>Phase 4</a:t>
            </a:r>
          </a:p>
        </p:txBody>
      </p:sp>
      <p:sp>
        <p:nvSpPr>
          <p:cNvPr id="18" name="Text Placeholder 2">
            <a:extLst>
              <a:ext uri="{FF2B5EF4-FFF2-40B4-BE49-F238E27FC236}">
                <a16:creationId xmlns:a16="http://schemas.microsoft.com/office/drawing/2014/main" id="{8943542B-5342-545D-7FA7-AF0588417B23}"/>
              </a:ext>
            </a:extLst>
          </p:cNvPr>
          <p:cNvSpPr txBox="1">
            <a:spLocks/>
          </p:cNvSpPr>
          <p:nvPr/>
        </p:nvSpPr>
        <p:spPr>
          <a:xfrm>
            <a:off x="9689981" y="2520160"/>
            <a:ext cx="2281760" cy="466107"/>
          </a:xfrm>
          <a:prstGeom prst="rect">
            <a:avLst/>
          </a:prstGeom>
        </p:spPr>
        <p:txBody>
          <a:bodyPr vert="horz" lIns="91440" tIns="45720" rIns="91440" bIns="45720" rtlCol="0" anchor="ctr">
            <a:normAutofit/>
          </a:bodyPr>
          <a:lstStyle>
            <a:defPPr>
              <a:defRPr lang="en-US"/>
            </a:defPPr>
            <a:lvl1pPr marL="0" indent="0" algn="ctr" defTabSz="914400" rtl="0" eaLnBrk="1" latinLnBrk="0" hangingPunct="1">
              <a:buNone/>
              <a:defRPr sz="1600" b="1" kern="1200" baseline="0">
                <a:solidFill>
                  <a:srgbClr val="002E6D"/>
                </a:solidFill>
                <a:latin typeface="Arial" charset="0"/>
                <a:ea typeface="Arial" charset="0"/>
                <a:cs typeface="Arial" charset="0"/>
              </a:defRPr>
            </a:lvl1pPr>
            <a:lvl2pPr marL="457200" indent="0" algn="l" defTabSz="914400" rtl="0" eaLnBrk="1" latinLnBrk="0" hangingPunct="1">
              <a:buNone/>
              <a:defRPr sz="1800" kern="1200" baseline="0">
                <a:solidFill>
                  <a:schemeClr val="tx1">
                    <a:lumMod val="50000"/>
                    <a:lumOff val="50000"/>
                  </a:schemeClr>
                </a:solidFill>
                <a:latin typeface="+mn-lt"/>
                <a:ea typeface="+mn-ea"/>
                <a:cs typeface="+mn-cs"/>
              </a:defRPr>
            </a:lvl2pPr>
            <a:lvl3pPr marL="914400" indent="0" algn="l" defTabSz="914400" rtl="0" eaLnBrk="1" latinLnBrk="0" hangingPunct="1">
              <a:buNone/>
              <a:defRPr sz="1800" kern="1200" baseline="0">
                <a:solidFill>
                  <a:schemeClr val="tx1">
                    <a:lumMod val="50000"/>
                    <a:lumOff val="50000"/>
                  </a:schemeClr>
                </a:solidFill>
                <a:latin typeface="+mn-lt"/>
                <a:ea typeface="+mn-ea"/>
                <a:cs typeface="+mn-cs"/>
              </a:defRPr>
            </a:lvl3pPr>
            <a:lvl4pPr marL="1371600" indent="0" algn="l" defTabSz="914400" rtl="0" eaLnBrk="1" latinLnBrk="0" hangingPunct="1">
              <a:buNone/>
              <a:defRPr sz="1800" kern="1200" baseline="0">
                <a:solidFill>
                  <a:schemeClr val="tx1">
                    <a:lumMod val="50000"/>
                    <a:lumOff val="50000"/>
                  </a:schemeClr>
                </a:solidFill>
                <a:latin typeface="+mn-lt"/>
                <a:ea typeface="+mn-ea"/>
                <a:cs typeface="+mn-cs"/>
              </a:defRPr>
            </a:lvl4pPr>
            <a:lvl5pPr marL="1828800" indent="0" algn="l" defTabSz="914400" rtl="0" eaLnBrk="1" latinLnBrk="0" hangingPunct="1">
              <a:buNone/>
              <a:defRPr sz="1800" kern="1200" baseline="0">
                <a:solidFill>
                  <a:schemeClr val="tx1">
                    <a:lumMod val="50000"/>
                    <a:lumOff val="50000"/>
                  </a:schemeClr>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ptos" panose="020B0004020202020204" pitchFamily="34" charset="0"/>
              </a:rPr>
              <a:t>Phase 5</a:t>
            </a:r>
          </a:p>
        </p:txBody>
      </p:sp>
      <p:sp>
        <p:nvSpPr>
          <p:cNvPr id="4" name="Text Placeholder 3">
            <a:extLst>
              <a:ext uri="{FF2B5EF4-FFF2-40B4-BE49-F238E27FC236}">
                <a16:creationId xmlns:a16="http://schemas.microsoft.com/office/drawing/2014/main" id="{60CA6138-7B56-C54D-213D-A48F98C5CA18}"/>
              </a:ext>
            </a:extLst>
          </p:cNvPr>
          <p:cNvSpPr>
            <a:spLocks noGrp="1"/>
          </p:cNvSpPr>
          <p:nvPr>
            <p:ph type="body" sz="quarter" idx="11"/>
          </p:nvPr>
        </p:nvSpPr>
        <p:spPr/>
        <p:txBody>
          <a:bodyPr/>
          <a:lstStyle/>
          <a:p>
            <a:r>
              <a:rPr lang="en-US" b="1" i="1">
                <a:latin typeface="Aptos" panose="020B0004020202020204" pitchFamily="34" charset="0"/>
              </a:rPr>
              <a:t>Title to come</a:t>
            </a:r>
          </a:p>
        </p:txBody>
      </p:sp>
      <p:sp>
        <p:nvSpPr>
          <p:cNvPr id="7" name="Text Placeholder 6">
            <a:extLst>
              <a:ext uri="{FF2B5EF4-FFF2-40B4-BE49-F238E27FC236}">
                <a16:creationId xmlns:a16="http://schemas.microsoft.com/office/drawing/2014/main" id="{ECAEBCED-AA08-4AF6-E728-71707A9688C7}"/>
              </a:ext>
            </a:extLst>
          </p:cNvPr>
          <p:cNvSpPr>
            <a:spLocks noGrp="1"/>
          </p:cNvSpPr>
          <p:nvPr>
            <p:ph type="body" sz="quarter" idx="18"/>
          </p:nvPr>
        </p:nvSpPr>
        <p:spPr/>
        <p:txBody>
          <a:bodyPr/>
          <a:lstStyle/>
          <a:p>
            <a:r>
              <a:rPr lang="en-US">
                <a:latin typeface="Aptos" panose="020B0004020202020204" pitchFamily="34" charset="0"/>
              </a:rPr>
              <a:t>Subtitle here to come</a:t>
            </a:r>
          </a:p>
        </p:txBody>
      </p:sp>
      <p:sp>
        <p:nvSpPr>
          <p:cNvPr id="5" name="Text Placeholder 4">
            <a:extLst>
              <a:ext uri="{FF2B5EF4-FFF2-40B4-BE49-F238E27FC236}">
                <a16:creationId xmlns:a16="http://schemas.microsoft.com/office/drawing/2014/main" id="{804A1824-DEB0-A0A5-27AE-90911FA297EF}"/>
              </a:ext>
            </a:extLst>
          </p:cNvPr>
          <p:cNvSpPr>
            <a:spLocks noGrp="1"/>
          </p:cNvSpPr>
          <p:nvPr>
            <p:ph type="body" sz="quarter" idx="15"/>
          </p:nvPr>
        </p:nvSpPr>
        <p:spPr/>
        <p:txBody>
          <a:bodyPr/>
          <a:lstStyle/>
          <a:p>
            <a:pPr algn="l"/>
            <a:r>
              <a:rPr lang="en-US">
                <a:latin typeface="Aptos" panose="020B0004020202020204" pitchFamily="34" charset="0"/>
              </a:rPr>
              <a:t>Copy here to come</a:t>
            </a:r>
          </a:p>
        </p:txBody>
      </p:sp>
      <p:sp>
        <p:nvSpPr>
          <p:cNvPr id="8" name="Text Placeholder 7">
            <a:extLst>
              <a:ext uri="{FF2B5EF4-FFF2-40B4-BE49-F238E27FC236}">
                <a16:creationId xmlns:a16="http://schemas.microsoft.com/office/drawing/2014/main" id="{919D8B6B-E796-B353-BD7D-F5A7F09DDE3E}"/>
              </a:ext>
            </a:extLst>
          </p:cNvPr>
          <p:cNvSpPr>
            <a:spLocks noGrp="1"/>
          </p:cNvSpPr>
          <p:nvPr>
            <p:ph type="body" sz="quarter" idx="19"/>
          </p:nvPr>
        </p:nvSpPr>
        <p:spPr/>
        <p:txBody>
          <a:bodyPr/>
          <a:lstStyle/>
          <a:p>
            <a:r>
              <a:rPr lang="en-US">
                <a:latin typeface="Aptos" panose="020B0004020202020204" pitchFamily="34" charset="0"/>
              </a:rPr>
              <a:t>Copy here to come</a:t>
            </a:r>
          </a:p>
          <a:p>
            <a:endParaRPr lang="en-US">
              <a:latin typeface="Aptos" panose="020B0004020202020204" pitchFamily="34" charset="0"/>
            </a:endParaRPr>
          </a:p>
        </p:txBody>
      </p:sp>
      <p:sp>
        <p:nvSpPr>
          <p:cNvPr id="9" name="Text Placeholder 8">
            <a:extLst>
              <a:ext uri="{FF2B5EF4-FFF2-40B4-BE49-F238E27FC236}">
                <a16:creationId xmlns:a16="http://schemas.microsoft.com/office/drawing/2014/main" id="{6F89ACA8-87BD-FA47-3B66-BDE023A62B99}"/>
              </a:ext>
            </a:extLst>
          </p:cNvPr>
          <p:cNvSpPr>
            <a:spLocks noGrp="1"/>
          </p:cNvSpPr>
          <p:nvPr>
            <p:ph type="body" sz="quarter" idx="20"/>
          </p:nvPr>
        </p:nvSpPr>
        <p:spPr/>
        <p:txBody>
          <a:bodyPr/>
          <a:lstStyle/>
          <a:p>
            <a:r>
              <a:rPr lang="en-US">
                <a:latin typeface="Aptos" panose="020B0004020202020204" pitchFamily="34" charset="0"/>
              </a:rPr>
              <a:t>Copy here to come</a:t>
            </a:r>
          </a:p>
          <a:p>
            <a:endParaRPr lang="en-US">
              <a:latin typeface="Aptos" panose="020B0004020202020204" pitchFamily="34" charset="0"/>
            </a:endParaRPr>
          </a:p>
        </p:txBody>
      </p:sp>
      <p:sp>
        <p:nvSpPr>
          <p:cNvPr id="10" name="Text Placeholder 9">
            <a:extLst>
              <a:ext uri="{FF2B5EF4-FFF2-40B4-BE49-F238E27FC236}">
                <a16:creationId xmlns:a16="http://schemas.microsoft.com/office/drawing/2014/main" id="{63825106-B712-C482-D3F9-61CE8619DD52}"/>
              </a:ext>
            </a:extLst>
          </p:cNvPr>
          <p:cNvSpPr>
            <a:spLocks noGrp="1"/>
          </p:cNvSpPr>
          <p:nvPr>
            <p:ph type="body" sz="quarter" idx="21"/>
          </p:nvPr>
        </p:nvSpPr>
        <p:spPr/>
        <p:txBody>
          <a:bodyPr/>
          <a:lstStyle/>
          <a:p>
            <a:r>
              <a:rPr lang="en-US">
                <a:latin typeface="Aptos" panose="020B0004020202020204" pitchFamily="34" charset="0"/>
              </a:rPr>
              <a:t>Copy here to come</a:t>
            </a:r>
          </a:p>
          <a:p>
            <a:endParaRPr lang="en-US">
              <a:latin typeface="Aptos" panose="020B0004020202020204" pitchFamily="34" charset="0"/>
            </a:endParaRPr>
          </a:p>
        </p:txBody>
      </p:sp>
    </p:spTree>
    <p:extLst>
      <p:ext uri="{BB962C8B-B14F-4D97-AF65-F5344CB8AC3E}">
        <p14:creationId xmlns:p14="http://schemas.microsoft.com/office/powerpoint/2010/main" val="1085250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772CF9AF-5DEA-EBA3-7326-414AB75C474B}"/>
              </a:ext>
            </a:extLst>
          </p:cNvPr>
          <p:cNvSpPr txBox="1">
            <a:spLocks/>
          </p:cNvSpPr>
          <p:nvPr/>
        </p:nvSpPr>
        <p:spPr>
          <a:xfrm>
            <a:off x="381000" y="1033642"/>
            <a:ext cx="11430000" cy="122455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400"/>
              </a:lnSpc>
            </a:pPr>
            <a:r>
              <a:rPr lang="en-US" b="1" i="1" spc="-100">
                <a:solidFill>
                  <a:schemeClr val="bg1"/>
                </a:solidFill>
                <a:latin typeface="+mn-lt"/>
              </a:rPr>
              <a:t>Today’s Presentation</a:t>
            </a:r>
          </a:p>
        </p:txBody>
      </p:sp>
      <p:sp>
        <p:nvSpPr>
          <p:cNvPr id="14" name="Text Placeholder 4">
            <a:extLst>
              <a:ext uri="{FF2B5EF4-FFF2-40B4-BE49-F238E27FC236}">
                <a16:creationId xmlns:a16="http://schemas.microsoft.com/office/drawing/2014/main" id="{F1281782-C835-3390-81C2-8E12C6E8C7CF}"/>
              </a:ext>
            </a:extLst>
          </p:cNvPr>
          <p:cNvSpPr txBox="1">
            <a:spLocks/>
          </p:cNvSpPr>
          <p:nvPr/>
        </p:nvSpPr>
        <p:spPr>
          <a:xfrm>
            <a:off x="380999" y="2458994"/>
            <a:ext cx="5956301" cy="3145673"/>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lnSpc>
                <a:spcPts val="3200"/>
              </a:lnSpc>
              <a:buFont typeface="+mj-lt"/>
              <a:buAutoNum type="arabicPeriod"/>
            </a:pPr>
            <a:r>
              <a:rPr lang="en-US" sz="3600" b="1" i="1">
                <a:solidFill>
                  <a:srgbClr val="002E6D"/>
                </a:solidFill>
              </a:rPr>
              <a:t>Industry overview</a:t>
            </a:r>
          </a:p>
          <a:p>
            <a:pPr marL="742950" indent="-742950">
              <a:lnSpc>
                <a:spcPts val="3200"/>
              </a:lnSpc>
              <a:buFont typeface="+mj-lt"/>
              <a:buAutoNum type="arabicPeriod"/>
            </a:pPr>
            <a:r>
              <a:rPr lang="en-US" sz="3600" b="1" i="1">
                <a:solidFill>
                  <a:srgbClr val="002E6D"/>
                </a:solidFill>
              </a:rPr>
              <a:t>HFMA initiatives</a:t>
            </a:r>
          </a:p>
          <a:p>
            <a:pPr marL="742950" indent="-742950">
              <a:lnSpc>
                <a:spcPts val="3200"/>
              </a:lnSpc>
              <a:buFont typeface="+mj-lt"/>
              <a:buAutoNum type="arabicPeriod"/>
            </a:pPr>
            <a:r>
              <a:rPr lang="en-US" sz="3600" b="1" i="1">
                <a:solidFill>
                  <a:srgbClr val="002E6D"/>
                </a:solidFill>
              </a:rPr>
              <a:t>Organizational overview</a:t>
            </a:r>
          </a:p>
          <a:p>
            <a:pPr marL="742950" indent="-742950">
              <a:lnSpc>
                <a:spcPts val="3200"/>
              </a:lnSpc>
              <a:buFont typeface="+mj-lt"/>
              <a:buAutoNum type="arabicPeriod"/>
            </a:pPr>
            <a:r>
              <a:rPr lang="en-US" sz="3600" b="1" i="1">
                <a:solidFill>
                  <a:srgbClr val="002E6D"/>
                </a:solidFill>
              </a:rPr>
              <a:t>Benefits and resources</a:t>
            </a:r>
          </a:p>
          <a:p>
            <a:pPr marL="742950" indent="-742950">
              <a:lnSpc>
                <a:spcPts val="3200"/>
              </a:lnSpc>
              <a:buFont typeface="+mj-lt"/>
              <a:buAutoNum type="arabicPeriod"/>
            </a:pPr>
            <a:r>
              <a:rPr lang="en-US" sz="3600" b="1" i="1">
                <a:solidFill>
                  <a:srgbClr val="002E6D"/>
                </a:solidFill>
              </a:rPr>
              <a:t>Get involved</a:t>
            </a:r>
          </a:p>
        </p:txBody>
      </p:sp>
      <p:sp>
        <p:nvSpPr>
          <p:cNvPr id="2" name="Footer Placeholder 11">
            <a:extLst>
              <a:ext uri="{FF2B5EF4-FFF2-40B4-BE49-F238E27FC236}">
                <a16:creationId xmlns:a16="http://schemas.microsoft.com/office/drawing/2014/main" id="{7A5B1771-8BE8-A3AC-67CA-093B771DD469}"/>
              </a:ext>
            </a:extLst>
          </p:cNvPr>
          <p:cNvSpPr txBox="1">
            <a:spLocks/>
          </p:cNvSpPr>
          <p:nvPr/>
        </p:nvSpPr>
        <p:spPr>
          <a:xfrm>
            <a:off x="1251441"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Healthcare Financial Management Association</a:t>
            </a:r>
          </a:p>
        </p:txBody>
      </p:sp>
    </p:spTree>
    <p:extLst>
      <p:ext uri="{BB962C8B-B14F-4D97-AF65-F5344CB8AC3E}">
        <p14:creationId xmlns:p14="http://schemas.microsoft.com/office/powerpoint/2010/main" val="17695116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85077-F5DE-65EE-B762-6686695710E8}"/>
            </a:ext>
          </a:extLst>
        </p:cNvPr>
        <p:cNvGrpSpPr/>
        <p:nvPr/>
      </p:nvGrpSpPr>
      <p:grpSpPr>
        <a:xfrm>
          <a:off x="0" y="0"/>
          <a:ext cx="0" cy="0"/>
          <a:chOff x="0" y="0"/>
          <a:chExt cx="0" cy="0"/>
        </a:xfrm>
      </p:grpSpPr>
      <p:sp>
        <p:nvSpPr>
          <p:cNvPr id="14" name="Text Placeholder 2">
            <a:extLst>
              <a:ext uri="{FF2B5EF4-FFF2-40B4-BE49-F238E27FC236}">
                <a16:creationId xmlns:a16="http://schemas.microsoft.com/office/drawing/2014/main" id="{A0E47813-5DF3-82C8-F7DC-FB2FB09DB461}"/>
              </a:ext>
            </a:extLst>
          </p:cNvPr>
          <p:cNvSpPr txBox="1">
            <a:spLocks/>
          </p:cNvSpPr>
          <p:nvPr/>
        </p:nvSpPr>
        <p:spPr>
          <a:xfrm>
            <a:off x="220259" y="2520160"/>
            <a:ext cx="2281760" cy="466107"/>
          </a:xfrm>
          <a:prstGeom prst="rect">
            <a:avLst/>
          </a:prstGeom>
        </p:spPr>
        <p:txBody>
          <a:bodyPr vert="horz" lIns="91440" tIns="45720" rIns="91440" bIns="45720" rtlCol="0" anchor="ctr">
            <a:normAutofit/>
          </a:bodyPr>
          <a:lstStyle>
            <a:defPPr>
              <a:defRPr lang="en-US"/>
            </a:defPPr>
            <a:lvl1pPr marL="0" indent="0" algn="ctr" defTabSz="914400" rtl="0" eaLnBrk="1" latinLnBrk="0" hangingPunct="1">
              <a:buNone/>
              <a:defRPr sz="1600" b="1" kern="1200" baseline="0">
                <a:solidFill>
                  <a:srgbClr val="002E6D"/>
                </a:solidFill>
                <a:latin typeface="Arial" charset="0"/>
                <a:ea typeface="Arial" charset="0"/>
                <a:cs typeface="Arial" charset="0"/>
              </a:defRPr>
            </a:lvl1pPr>
            <a:lvl2pPr marL="457200" indent="0" algn="l" defTabSz="914400" rtl="0" eaLnBrk="1" latinLnBrk="0" hangingPunct="1">
              <a:buNone/>
              <a:defRPr sz="1800" kern="1200" baseline="0">
                <a:solidFill>
                  <a:schemeClr val="tx1">
                    <a:lumMod val="50000"/>
                    <a:lumOff val="50000"/>
                  </a:schemeClr>
                </a:solidFill>
                <a:latin typeface="+mn-lt"/>
                <a:ea typeface="+mn-ea"/>
                <a:cs typeface="+mn-cs"/>
              </a:defRPr>
            </a:lvl2pPr>
            <a:lvl3pPr marL="914400" indent="0" algn="l" defTabSz="914400" rtl="0" eaLnBrk="1" latinLnBrk="0" hangingPunct="1">
              <a:buNone/>
              <a:defRPr sz="1800" kern="1200" baseline="0">
                <a:solidFill>
                  <a:schemeClr val="tx1">
                    <a:lumMod val="50000"/>
                    <a:lumOff val="50000"/>
                  </a:schemeClr>
                </a:solidFill>
                <a:latin typeface="+mn-lt"/>
                <a:ea typeface="+mn-ea"/>
                <a:cs typeface="+mn-cs"/>
              </a:defRPr>
            </a:lvl3pPr>
            <a:lvl4pPr marL="1371600" indent="0" algn="l" defTabSz="914400" rtl="0" eaLnBrk="1" latinLnBrk="0" hangingPunct="1">
              <a:buNone/>
              <a:defRPr sz="1800" kern="1200" baseline="0">
                <a:solidFill>
                  <a:schemeClr val="tx1">
                    <a:lumMod val="50000"/>
                    <a:lumOff val="50000"/>
                  </a:schemeClr>
                </a:solidFill>
                <a:latin typeface="+mn-lt"/>
                <a:ea typeface="+mn-ea"/>
                <a:cs typeface="+mn-cs"/>
              </a:defRPr>
            </a:lvl4pPr>
            <a:lvl5pPr marL="1828800" indent="0" algn="l" defTabSz="914400" rtl="0" eaLnBrk="1" latinLnBrk="0" hangingPunct="1">
              <a:buNone/>
              <a:defRPr sz="1800" kern="1200" baseline="0">
                <a:solidFill>
                  <a:schemeClr val="tx1">
                    <a:lumMod val="50000"/>
                    <a:lumOff val="50000"/>
                  </a:schemeClr>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ptos" panose="020B0004020202020204" pitchFamily="34" charset="0"/>
              </a:rPr>
              <a:t>Phase 1</a:t>
            </a:r>
          </a:p>
        </p:txBody>
      </p:sp>
      <p:sp>
        <p:nvSpPr>
          <p:cNvPr id="15" name="Text Placeholder 2">
            <a:extLst>
              <a:ext uri="{FF2B5EF4-FFF2-40B4-BE49-F238E27FC236}">
                <a16:creationId xmlns:a16="http://schemas.microsoft.com/office/drawing/2014/main" id="{AF3D8401-CE92-152C-EB84-CE392953C4B9}"/>
              </a:ext>
            </a:extLst>
          </p:cNvPr>
          <p:cNvSpPr txBox="1">
            <a:spLocks/>
          </p:cNvSpPr>
          <p:nvPr/>
        </p:nvSpPr>
        <p:spPr>
          <a:xfrm>
            <a:off x="2632646" y="2520161"/>
            <a:ext cx="2281760" cy="466107"/>
          </a:xfrm>
          <a:prstGeom prst="rect">
            <a:avLst/>
          </a:prstGeom>
        </p:spPr>
        <p:txBody>
          <a:bodyPr vert="horz" lIns="91440" tIns="45720" rIns="91440" bIns="45720" rtlCol="0" anchor="ctr">
            <a:normAutofit/>
          </a:bodyPr>
          <a:lstStyle>
            <a:defPPr>
              <a:defRPr lang="en-US"/>
            </a:defPPr>
            <a:lvl1pPr marL="0" indent="0" algn="ctr" defTabSz="914400" rtl="0" eaLnBrk="1" latinLnBrk="0" hangingPunct="1">
              <a:buNone/>
              <a:defRPr sz="1600" b="1" kern="1200" baseline="0">
                <a:solidFill>
                  <a:srgbClr val="002E6D"/>
                </a:solidFill>
                <a:latin typeface="Arial" charset="0"/>
                <a:ea typeface="Arial" charset="0"/>
                <a:cs typeface="Arial" charset="0"/>
              </a:defRPr>
            </a:lvl1pPr>
            <a:lvl2pPr marL="457200" indent="0" algn="l" defTabSz="914400" rtl="0" eaLnBrk="1" latinLnBrk="0" hangingPunct="1">
              <a:buNone/>
              <a:defRPr sz="1800" kern="1200" baseline="0">
                <a:solidFill>
                  <a:schemeClr val="tx1">
                    <a:lumMod val="50000"/>
                    <a:lumOff val="50000"/>
                  </a:schemeClr>
                </a:solidFill>
                <a:latin typeface="+mn-lt"/>
                <a:ea typeface="+mn-ea"/>
                <a:cs typeface="+mn-cs"/>
              </a:defRPr>
            </a:lvl2pPr>
            <a:lvl3pPr marL="914400" indent="0" algn="l" defTabSz="914400" rtl="0" eaLnBrk="1" latinLnBrk="0" hangingPunct="1">
              <a:buNone/>
              <a:defRPr sz="1800" kern="1200" baseline="0">
                <a:solidFill>
                  <a:schemeClr val="tx1">
                    <a:lumMod val="50000"/>
                    <a:lumOff val="50000"/>
                  </a:schemeClr>
                </a:solidFill>
                <a:latin typeface="+mn-lt"/>
                <a:ea typeface="+mn-ea"/>
                <a:cs typeface="+mn-cs"/>
              </a:defRPr>
            </a:lvl3pPr>
            <a:lvl4pPr marL="1371600" indent="0" algn="l" defTabSz="914400" rtl="0" eaLnBrk="1" latinLnBrk="0" hangingPunct="1">
              <a:buNone/>
              <a:defRPr sz="1800" kern="1200" baseline="0">
                <a:solidFill>
                  <a:schemeClr val="tx1">
                    <a:lumMod val="50000"/>
                    <a:lumOff val="50000"/>
                  </a:schemeClr>
                </a:solidFill>
                <a:latin typeface="+mn-lt"/>
                <a:ea typeface="+mn-ea"/>
                <a:cs typeface="+mn-cs"/>
              </a:defRPr>
            </a:lvl4pPr>
            <a:lvl5pPr marL="1828800" indent="0" algn="l" defTabSz="914400" rtl="0" eaLnBrk="1" latinLnBrk="0" hangingPunct="1">
              <a:buNone/>
              <a:defRPr sz="1800" kern="1200" baseline="0">
                <a:solidFill>
                  <a:schemeClr val="tx1">
                    <a:lumMod val="50000"/>
                    <a:lumOff val="50000"/>
                  </a:schemeClr>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ptos" panose="020B0004020202020204" pitchFamily="34" charset="0"/>
              </a:rPr>
              <a:t>Phase 2</a:t>
            </a:r>
          </a:p>
        </p:txBody>
      </p:sp>
      <p:sp>
        <p:nvSpPr>
          <p:cNvPr id="16" name="Text Placeholder 2">
            <a:extLst>
              <a:ext uri="{FF2B5EF4-FFF2-40B4-BE49-F238E27FC236}">
                <a16:creationId xmlns:a16="http://schemas.microsoft.com/office/drawing/2014/main" id="{6C634177-2523-6DA2-05F6-4E133F29D618}"/>
              </a:ext>
            </a:extLst>
          </p:cNvPr>
          <p:cNvSpPr txBox="1">
            <a:spLocks/>
          </p:cNvSpPr>
          <p:nvPr/>
        </p:nvSpPr>
        <p:spPr>
          <a:xfrm>
            <a:off x="4914406" y="2520161"/>
            <a:ext cx="2281760" cy="466107"/>
          </a:xfrm>
          <a:prstGeom prst="rect">
            <a:avLst/>
          </a:prstGeom>
        </p:spPr>
        <p:txBody>
          <a:bodyPr vert="horz" lIns="91440" tIns="45720" rIns="91440" bIns="45720" rtlCol="0" anchor="ctr">
            <a:normAutofit/>
          </a:bodyPr>
          <a:lstStyle>
            <a:defPPr>
              <a:defRPr lang="en-US"/>
            </a:defPPr>
            <a:lvl1pPr marL="0" indent="0" algn="ctr" defTabSz="914400" rtl="0" eaLnBrk="1" latinLnBrk="0" hangingPunct="1">
              <a:buNone/>
              <a:defRPr sz="1600" b="1" kern="1200" baseline="0">
                <a:solidFill>
                  <a:srgbClr val="002E6D"/>
                </a:solidFill>
                <a:latin typeface="Arial" charset="0"/>
                <a:ea typeface="Arial" charset="0"/>
                <a:cs typeface="Arial" charset="0"/>
              </a:defRPr>
            </a:lvl1pPr>
            <a:lvl2pPr marL="457200" indent="0" algn="l" defTabSz="914400" rtl="0" eaLnBrk="1" latinLnBrk="0" hangingPunct="1">
              <a:buNone/>
              <a:defRPr sz="1800" kern="1200" baseline="0">
                <a:solidFill>
                  <a:schemeClr val="tx1">
                    <a:lumMod val="50000"/>
                    <a:lumOff val="50000"/>
                  </a:schemeClr>
                </a:solidFill>
                <a:latin typeface="+mn-lt"/>
                <a:ea typeface="+mn-ea"/>
                <a:cs typeface="+mn-cs"/>
              </a:defRPr>
            </a:lvl2pPr>
            <a:lvl3pPr marL="914400" indent="0" algn="l" defTabSz="914400" rtl="0" eaLnBrk="1" latinLnBrk="0" hangingPunct="1">
              <a:buNone/>
              <a:defRPr sz="1800" kern="1200" baseline="0">
                <a:solidFill>
                  <a:schemeClr val="tx1">
                    <a:lumMod val="50000"/>
                    <a:lumOff val="50000"/>
                  </a:schemeClr>
                </a:solidFill>
                <a:latin typeface="+mn-lt"/>
                <a:ea typeface="+mn-ea"/>
                <a:cs typeface="+mn-cs"/>
              </a:defRPr>
            </a:lvl3pPr>
            <a:lvl4pPr marL="1371600" indent="0" algn="l" defTabSz="914400" rtl="0" eaLnBrk="1" latinLnBrk="0" hangingPunct="1">
              <a:buNone/>
              <a:defRPr sz="1800" kern="1200" baseline="0">
                <a:solidFill>
                  <a:schemeClr val="tx1">
                    <a:lumMod val="50000"/>
                    <a:lumOff val="50000"/>
                  </a:schemeClr>
                </a:solidFill>
                <a:latin typeface="+mn-lt"/>
                <a:ea typeface="+mn-ea"/>
                <a:cs typeface="+mn-cs"/>
              </a:defRPr>
            </a:lvl4pPr>
            <a:lvl5pPr marL="1828800" indent="0" algn="l" defTabSz="914400" rtl="0" eaLnBrk="1" latinLnBrk="0" hangingPunct="1">
              <a:buNone/>
              <a:defRPr sz="1800" kern="1200" baseline="0">
                <a:solidFill>
                  <a:schemeClr val="tx1">
                    <a:lumMod val="50000"/>
                    <a:lumOff val="50000"/>
                  </a:schemeClr>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ptos" panose="020B0004020202020204" pitchFamily="34" charset="0"/>
              </a:rPr>
              <a:t>Phase 3</a:t>
            </a:r>
          </a:p>
        </p:txBody>
      </p:sp>
      <p:sp>
        <p:nvSpPr>
          <p:cNvPr id="17" name="Text Placeholder 2">
            <a:extLst>
              <a:ext uri="{FF2B5EF4-FFF2-40B4-BE49-F238E27FC236}">
                <a16:creationId xmlns:a16="http://schemas.microsoft.com/office/drawing/2014/main" id="{F0F70772-DFCE-D72F-C503-B9F4B3AE7E3C}"/>
              </a:ext>
            </a:extLst>
          </p:cNvPr>
          <p:cNvSpPr txBox="1">
            <a:spLocks/>
          </p:cNvSpPr>
          <p:nvPr/>
        </p:nvSpPr>
        <p:spPr>
          <a:xfrm>
            <a:off x="7325096" y="2520161"/>
            <a:ext cx="2281760" cy="466107"/>
          </a:xfrm>
          <a:prstGeom prst="rect">
            <a:avLst/>
          </a:prstGeom>
        </p:spPr>
        <p:txBody>
          <a:bodyPr vert="horz" lIns="91440" tIns="45720" rIns="91440" bIns="45720" rtlCol="0" anchor="ctr">
            <a:normAutofit/>
          </a:bodyPr>
          <a:lstStyle>
            <a:defPPr>
              <a:defRPr lang="en-US"/>
            </a:defPPr>
            <a:lvl1pPr marL="0" indent="0" algn="ctr" defTabSz="914400" rtl="0" eaLnBrk="1" latinLnBrk="0" hangingPunct="1">
              <a:buNone/>
              <a:defRPr sz="1600" b="1" kern="1200" baseline="0">
                <a:solidFill>
                  <a:srgbClr val="002E6D"/>
                </a:solidFill>
                <a:latin typeface="Arial" charset="0"/>
                <a:ea typeface="Arial" charset="0"/>
                <a:cs typeface="Arial" charset="0"/>
              </a:defRPr>
            </a:lvl1pPr>
            <a:lvl2pPr marL="457200" indent="0" algn="l" defTabSz="914400" rtl="0" eaLnBrk="1" latinLnBrk="0" hangingPunct="1">
              <a:buNone/>
              <a:defRPr sz="1800" kern="1200" baseline="0">
                <a:solidFill>
                  <a:schemeClr val="tx1">
                    <a:lumMod val="50000"/>
                    <a:lumOff val="50000"/>
                  </a:schemeClr>
                </a:solidFill>
                <a:latin typeface="+mn-lt"/>
                <a:ea typeface="+mn-ea"/>
                <a:cs typeface="+mn-cs"/>
              </a:defRPr>
            </a:lvl2pPr>
            <a:lvl3pPr marL="914400" indent="0" algn="l" defTabSz="914400" rtl="0" eaLnBrk="1" latinLnBrk="0" hangingPunct="1">
              <a:buNone/>
              <a:defRPr sz="1800" kern="1200" baseline="0">
                <a:solidFill>
                  <a:schemeClr val="tx1">
                    <a:lumMod val="50000"/>
                    <a:lumOff val="50000"/>
                  </a:schemeClr>
                </a:solidFill>
                <a:latin typeface="+mn-lt"/>
                <a:ea typeface="+mn-ea"/>
                <a:cs typeface="+mn-cs"/>
              </a:defRPr>
            </a:lvl3pPr>
            <a:lvl4pPr marL="1371600" indent="0" algn="l" defTabSz="914400" rtl="0" eaLnBrk="1" latinLnBrk="0" hangingPunct="1">
              <a:buNone/>
              <a:defRPr sz="1800" kern="1200" baseline="0">
                <a:solidFill>
                  <a:schemeClr val="tx1">
                    <a:lumMod val="50000"/>
                    <a:lumOff val="50000"/>
                  </a:schemeClr>
                </a:solidFill>
                <a:latin typeface="+mn-lt"/>
                <a:ea typeface="+mn-ea"/>
                <a:cs typeface="+mn-cs"/>
              </a:defRPr>
            </a:lvl4pPr>
            <a:lvl5pPr marL="1828800" indent="0" algn="l" defTabSz="914400" rtl="0" eaLnBrk="1" latinLnBrk="0" hangingPunct="1">
              <a:buNone/>
              <a:defRPr sz="1800" kern="1200" baseline="0">
                <a:solidFill>
                  <a:schemeClr val="tx1">
                    <a:lumMod val="50000"/>
                    <a:lumOff val="50000"/>
                  </a:schemeClr>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ptos" panose="020B0004020202020204" pitchFamily="34" charset="0"/>
              </a:rPr>
              <a:t>Phase 4</a:t>
            </a:r>
          </a:p>
        </p:txBody>
      </p:sp>
      <p:sp>
        <p:nvSpPr>
          <p:cNvPr id="18" name="Text Placeholder 2">
            <a:extLst>
              <a:ext uri="{FF2B5EF4-FFF2-40B4-BE49-F238E27FC236}">
                <a16:creationId xmlns:a16="http://schemas.microsoft.com/office/drawing/2014/main" id="{8943542B-5342-545D-7FA7-AF0588417B23}"/>
              </a:ext>
            </a:extLst>
          </p:cNvPr>
          <p:cNvSpPr txBox="1">
            <a:spLocks/>
          </p:cNvSpPr>
          <p:nvPr/>
        </p:nvSpPr>
        <p:spPr>
          <a:xfrm>
            <a:off x="9689981" y="2520160"/>
            <a:ext cx="2281760" cy="466107"/>
          </a:xfrm>
          <a:prstGeom prst="rect">
            <a:avLst/>
          </a:prstGeom>
        </p:spPr>
        <p:txBody>
          <a:bodyPr vert="horz" lIns="91440" tIns="45720" rIns="91440" bIns="45720" rtlCol="0" anchor="ctr">
            <a:normAutofit/>
          </a:bodyPr>
          <a:lstStyle>
            <a:defPPr>
              <a:defRPr lang="en-US"/>
            </a:defPPr>
            <a:lvl1pPr marL="0" indent="0" algn="ctr" defTabSz="914400" rtl="0" eaLnBrk="1" latinLnBrk="0" hangingPunct="1">
              <a:buNone/>
              <a:defRPr sz="1600" b="1" kern="1200" baseline="0">
                <a:solidFill>
                  <a:srgbClr val="002E6D"/>
                </a:solidFill>
                <a:latin typeface="Arial" charset="0"/>
                <a:ea typeface="Arial" charset="0"/>
                <a:cs typeface="Arial" charset="0"/>
              </a:defRPr>
            </a:lvl1pPr>
            <a:lvl2pPr marL="457200" indent="0" algn="l" defTabSz="914400" rtl="0" eaLnBrk="1" latinLnBrk="0" hangingPunct="1">
              <a:buNone/>
              <a:defRPr sz="1800" kern="1200" baseline="0">
                <a:solidFill>
                  <a:schemeClr val="tx1">
                    <a:lumMod val="50000"/>
                    <a:lumOff val="50000"/>
                  </a:schemeClr>
                </a:solidFill>
                <a:latin typeface="+mn-lt"/>
                <a:ea typeface="+mn-ea"/>
                <a:cs typeface="+mn-cs"/>
              </a:defRPr>
            </a:lvl2pPr>
            <a:lvl3pPr marL="914400" indent="0" algn="l" defTabSz="914400" rtl="0" eaLnBrk="1" latinLnBrk="0" hangingPunct="1">
              <a:buNone/>
              <a:defRPr sz="1800" kern="1200" baseline="0">
                <a:solidFill>
                  <a:schemeClr val="tx1">
                    <a:lumMod val="50000"/>
                    <a:lumOff val="50000"/>
                  </a:schemeClr>
                </a:solidFill>
                <a:latin typeface="+mn-lt"/>
                <a:ea typeface="+mn-ea"/>
                <a:cs typeface="+mn-cs"/>
              </a:defRPr>
            </a:lvl3pPr>
            <a:lvl4pPr marL="1371600" indent="0" algn="l" defTabSz="914400" rtl="0" eaLnBrk="1" latinLnBrk="0" hangingPunct="1">
              <a:buNone/>
              <a:defRPr sz="1800" kern="1200" baseline="0">
                <a:solidFill>
                  <a:schemeClr val="tx1">
                    <a:lumMod val="50000"/>
                    <a:lumOff val="50000"/>
                  </a:schemeClr>
                </a:solidFill>
                <a:latin typeface="+mn-lt"/>
                <a:ea typeface="+mn-ea"/>
                <a:cs typeface="+mn-cs"/>
              </a:defRPr>
            </a:lvl4pPr>
            <a:lvl5pPr marL="1828800" indent="0" algn="l" defTabSz="914400" rtl="0" eaLnBrk="1" latinLnBrk="0" hangingPunct="1">
              <a:buNone/>
              <a:defRPr sz="1800" kern="1200" baseline="0">
                <a:solidFill>
                  <a:schemeClr val="tx1">
                    <a:lumMod val="50000"/>
                    <a:lumOff val="50000"/>
                  </a:schemeClr>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ptos" panose="020B0004020202020204" pitchFamily="34" charset="0"/>
              </a:rPr>
              <a:t>Phase 5</a:t>
            </a:r>
          </a:p>
        </p:txBody>
      </p:sp>
      <p:sp>
        <p:nvSpPr>
          <p:cNvPr id="4" name="Text Placeholder 3">
            <a:extLst>
              <a:ext uri="{FF2B5EF4-FFF2-40B4-BE49-F238E27FC236}">
                <a16:creationId xmlns:a16="http://schemas.microsoft.com/office/drawing/2014/main" id="{60CA6138-7B56-C54D-213D-A48F98C5CA18}"/>
              </a:ext>
            </a:extLst>
          </p:cNvPr>
          <p:cNvSpPr>
            <a:spLocks noGrp="1"/>
          </p:cNvSpPr>
          <p:nvPr>
            <p:ph type="body" sz="quarter" idx="11"/>
          </p:nvPr>
        </p:nvSpPr>
        <p:spPr/>
        <p:txBody>
          <a:bodyPr/>
          <a:lstStyle/>
          <a:p>
            <a:r>
              <a:rPr lang="en-US" b="1" i="1">
                <a:latin typeface="Aptos" panose="020B0004020202020204" pitchFamily="34" charset="0"/>
              </a:rPr>
              <a:t>Title to come</a:t>
            </a:r>
          </a:p>
        </p:txBody>
      </p:sp>
      <p:sp>
        <p:nvSpPr>
          <p:cNvPr id="7" name="Text Placeholder 6">
            <a:extLst>
              <a:ext uri="{FF2B5EF4-FFF2-40B4-BE49-F238E27FC236}">
                <a16:creationId xmlns:a16="http://schemas.microsoft.com/office/drawing/2014/main" id="{ECAEBCED-AA08-4AF6-E728-71707A9688C7}"/>
              </a:ext>
            </a:extLst>
          </p:cNvPr>
          <p:cNvSpPr>
            <a:spLocks noGrp="1"/>
          </p:cNvSpPr>
          <p:nvPr>
            <p:ph type="body" sz="quarter" idx="18"/>
          </p:nvPr>
        </p:nvSpPr>
        <p:spPr/>
        <p:txBody>
          <a:bodyPr/>
          <a:lstStyle/>
          <a:p>
            <a:r>
              <a:rPr lang="en-US">
                <a:latin typeface="Aptos" panose="020B0004020202020204" pitchFamily="34" charset="0"/>
              </a:rPr>
              <a:t>Subtitle here to come</a:t>
            </a:r>
          </a:p>
        </p:txBody>
      </p:sp>
      <p:sp>
        <p:nvSpPr>
          <p:cNvPr id="5" name="Text Placeholder 4">
            <a:extLst>
              <a:ext uri="{FF2B5EF4-FFF2-40B4-BE49-F238E27FC236}">
                <a16:creationId xmlns:a16="http://schemas.microsoft.com/office/drawing/2014/main" id="{804A1824-DEB0-A0A5-27AE-90911FA297EF}"/>
              </a:ext>
            </a:extLst>
          </p:cNvPr>
          <p:cNvSpPr>
            <a:spLocks noGrp="1"/>
          </p:cNvSpPr>
          <p:nvPr>
            <p:ph type="body" sz="quarter" idx="15"/>
          </p:nvPr>
        </p:nvSpPr>
        <p:spPr/>
        <p:txBody>
          <a:bodyPr/>
          <a:lstStyle/>
          <a:p>
            <a:pPr algn="l"/>
            <a:r>
              <a:rPr lang="en-US">
                <a:latin typeface="Aptos" panose="020B0004020202020204" pitchFamily="34" charset="0"/>
              </a:rPr>
              <a:t>Copy here to come</a:t>
            </a:r>
          </a:p>
        </p:txBody>
      </p:sp>
      <p:sp>
        <p:nvSpPr>
          <p:cNvPr id="8" name="Text Placeholder 7">
            <a:extLst>
              <a:ext uri="{FF2B5EF4-FFF2-40B4-BE49-F238E27FC236}">
                <a16:creationId xmlns:a16="http://schemas.microsoft.com/office/drawing/2014/main" id="{919D8B6B-E796-B353-BD7D-F5A7F09DDE3E}"/>
              </a:ext>
            </a:extLst>
          </p:cNvPr>
          <p:cNvSpPr>
            <a:spLocks noGrp="1"/>
          </p:cNvSpPr>
          <p:nvPr>
            <p:ph type="body" sz="quarter" idx="19"/>
          </p:nvPr>
        </p:nvSpPr>
        <p:spPr/>
        <p:txBody>
          <a:bodyPr/>
          <a:lstStyle/>
          <a:p>
            <a:r>
              <a:rPr lang="en-US">
                <a:latin typeface="Aptos" panose="020B0004020202020204" pitchFamily="34" charset="0"/>
              </a:rPr>
              <a:t>Copy here to come</a:t>
            </a:r>
          </a:p>
          <a:p>
            <a:endParaRPr lang="en-US">
              <a:latin typeface="Aptos" panose="020B0004020202020204" pitchFamily="34" charset="0"/>
            </a:endParaRPr>
          </a:p>
        </p:txBody>
      </p:sp>
      <p:sp>
        <p:nvSpPr>
          <p:cNvPr id="9" name="Text Placeholder 8">
            <a:extLst>
              <a:ext uri="{FF2B5EF4-FFF2-40B4-BE49-F238E27FC236}">
                <a16:creationId xmlns:a16="http://schemas.microsoft.com/office/drawing/2014/main" id="{6F89ACA8-87BD-FA47-3B66-BDE023A62B99}"/>
              </a:ext>
            </a:extLst>
          </p:cNvPr>
          <p:cNvSpPr>
            <a:spLocks noGrp="1"/>
          </p:cNvSpPr>
          <p:nvPr>
            <p:ph type="body" sz="quarter" idx="20"/>
          </p:nvPr>
        </p:nvSpPr>
        <p:spPr/>
        <p:txBody>
          <a:bodyPr/>
          <a:lstStyle/>
          <a:p>
            <a:r>
              <a:rPr lang="en-US">
                <a:latin typeface="Aptos" panose="020B0004020202020204" pitchFamily="34" charset="0"/>
              </a:rPr>
              <a:t>Copy here to come</a:t>
            </a:r>
          </a:p>
          <a:p>
            <a:endParaRPr lang="en-US">
              <a:latin typeface="Aptos" panose="020B0004020202020204" pitchFamily="34" charset="0"/>
            </a:endParaRPr>
          </a:p>
        </p:txBody>
      </p:sp>
    </p:spTree>
    <p:extLst>
      <p:ext uri="{BB962C8B-B14F-4D97-AF65-F5344CB8AC3E}">
        <p14:creationId xmlns:p14="http://schemas.microsoft.com/office/powerpoint/2010/main" val="9806216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7B763-0701-08BA-5990-0D0F2197680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296B9C8-5871-100D-DB42-18916BECD803}"/>
              </a:ext>
            </a:extLst>
          </p:cNvPr>
          <p:cNvSpPr>
            <a:spLocks noGrp="1"/>
          </p:cNvSpPr>
          <p:nvPr>
            <p:ph type="body" sz="quarter" idx="10"/>
          </p:nvPr>
        </p:nvSpPr>
        <p:spPr>
          <a:xfrm>
            <a:off x="403034" y="2062384"/>
            <a:ext cx="11385548" cy="3913188"/>
          </a:xfrm>
          <a:prstGeom prst="rect">
            <a:avLst/>
          </a:prstGeom>
        </p:spPr>
        <p:txBody>
          <a:bodyPr/>
          <a:lstStyle/>
          <a:p>
            <a:pPr marL="0" indent="0">
              <a:buNone/>
            </a:pPr>
            <a:r>
              <a:rPr lang="en-US"/>
              <a:t>Right click on the graph, select Edit Data</a:t>
            </a:r>
          </a:p>
        </p:txBody>
      </p:sp>
      <p:sp>
        <p:nvSpPr>
          <p:cNvPr id="14" name="Text Placeholder 13">
            <a:extLst>
              <a:ext uri="{FF2B5EF4-FFF2-40B4-BE49-F238E27FC236}">
                <a16:creationId xmlns:a16="http://schemas.microsoft.com/office/drawing/2014/main" id="{22CACA58-E1F2-C782-D9BE-0B56A8477810}"/>
              </a:ext>
            </a:extLst>
          </p:cNvPr>
          <p:cNvSpPr>
            <a:spLocks noGrp="1"/>
          </p:cNvSpPr>
          <p:nvPr>
            <p:ph type="body" sz="quarter" idx="11"/>
          </p:nvPr>
        </p:nvSpPr>
        <p:spPr/>
        <p:txBody>
          <a:bodyPr/>
          <a:lstStyle/>
          <a:p>
            <a:r>
              <a:rPr lang="en-US" b="1" i="1"/>
              <a:t>Title here to come</a:t>
            </a:r>
          </a:p>
          <a:p>
            <a:endParaRPr lang="en-US"/>
          </a:p>
          <a:p>
            <a:endParaRPr lang="en-US" b="1" i="1">
              <a:solidFill>
                <a:srgbClr val="002E6D"/>
              </a:solidFill>
              <a:latin typeface="Aptos" panose="020B0004020202020204" pitchFamily="34" charset="0"/>
            </a:endParaRPr>
          </a:p>
        </p:txBody>
      </p:sp>
      <p:sp>
        <p:nvSpPr>
          <p:cNvPr id="15" name="Text Placeholder 14">
            <a:extLst>
              <a:ext uri="{FF2B5EF4-FFF2-40B4-BE49-F238E27FC236}">
                <a16:creationId xmlns:a16="http://schemas.microsoft.com/office/drawing/2014/main" id="{4D887688-ECEA-0933-5E50-385D354F59F0}"/>
              </a:ext>
            </a:extLst>
          </p:cNvPr>
          <p:cNvSpPr>
            <a:spLocks noGrp="1"/>
          </p:cNvSpPr>
          <p:nvPr>
            <p:ph type="body" sz="quarter" idx="18"/>
          </p:nvPr>
        </p:nvSpPr>
        <p:spPr/>
        <p:txBody>
          <a:bodyPr/>
          <a:lstStyle/>
          <a:p>
            <a:r>
              <a:rPr lang="en-US"/>
              <a:t>Subtitle here or statement.</a:t>
            </a:r>
          </a:p>
          <a:p>
            <a:endParaRPr lang="en-US"/>
          </a:p>
        </p:txBody>
      </p:sp>
      <p:graphicFrame>
        <p:nvGraphicFramePr>
          <p:cNvPr id="5" name="Chart 4">
            <a:extLst>
              <a:ext uri="{FF2B5EF4-FFF2-40B4-BE49-F238E27FC236}">
                <a16:creationId xmlns:a16="http://schemas.microsoft.com/office/drawing/2014/main" id="{0AC0C607-90CE-E478-241E-0FBB1D8F94D5}"/>
              </a:ext>
            </a:extLst>
          </p:cNvPr>
          <p:cNvGraphicFramePr/>
          <p:nvPr/>
        </p:nvGraphicFramePr>
        <p:xfrm>
          <a:off x="320041" y="2434442"/>
          <a:ext cx="11518696" cy="378512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609840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2094A-6C99-869E-772E-C9EED7E843E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81A63AF-9ADA-2826-A29C-E5090CEF497D}"/>
              </a:ext>
            </a:extLst>
          </p:cNvPr>
          <p:cNvSpPr>
            <a:spLocks noGrp="1"/>
          </p:cNvSpPr>
          <p:nvPr>
            <p:ph type="body" sz="quarter" idx="10"/>
          </p:nvPr>
        </p:nvSpPr>
        <p:spPr>
          <a:prstGeom prst="rect">
            <a:avLst/>
          </a:prstGeom>
        </p:spPr>
        <p:txBody>
          <a:bodyPr/>
          <a:lstStyle/>
          <a:p>
            <a:pPr marL="0" indent="0">
              <a:buNone/>
            </a:pPr>
            <a:r>
              <a:rPr lang="en-US"/>
              <a:t>Right click on the graph, select Edit Data</a:t>
            </a:r>
          </a:p>
          <a:p>
            <a:endParaRPr lang="en-US"/>
          </a:p>
        </p:txBody>
      </p:sp>
      <p:sp>
        <p:nvSpPr>
          <p:cNvPr id="5" name="Text Placeholder 4">
            <a:extLst>
              <a:ext uri="{FF2B5EF4-FFF2-40B4-BE49-F238E27FC236}">
                <a16:creationId xmlns:a16="http://schemas.microsoft.com/office/drawing/2014/main" id="{C9FE1D98-1BC5-AA06-0E00-DD269CA4A971}"/>
              </a:ext>
            </a:extLst>
          </p:cNvPr>
          <p:cNvSpPr>
            <a:spLocks noGrp="1"/>
          </p:cNvSpPr>
          <p:nvPr>
            <p:ph type="body" sz="quarter" idx="11"/>
          </p:nvPr>
        </p:nvSpPr>
        <p:spPr/>
        <p:txBody>
          <a:bodyPr/>
          <a:lstStyle/>
          <a:p>
            <a:r>
              <a:rPr lang="en-US" b="1" i="1"/>
              <a:t>Title here to come</a:t>
            </a:r>
          </a:p>
          <a:p>
            <a:endParaRPr lang="en-US"/>
          </a:p>
          <a:p>
            <a:endParaRPr lang="en-US" b="1" i="1">
              <a:solidFill>
                <a:srgbClr val="002E6D"/>
              </a:solidFill>
            </a:endParaRPr>
          </a:p>
          <a:p>
            <a:endParaRPr lang="en-US" b="1" i="1">
              <a:solidFill>
                <a:srgbClr val="002E6D"/>
              </a:solidFill>
              <a:latin typeface="Aptos" panose="020B0004020202020204" pitchFamily="34" charset="0"/>
            </a:endParaRPr>
          </a:p>
        </p:txBody>
      </p:sp>
      <p:sp>
        <p:nvSpPr>
          <p:cNvPr id="6" name="Text Placeholder 5">
            <a:extLst>
              <a:ext uri="{FF2B5EF4-FFF2-40B4-BE49-F238E27FC236}">
                <a16:creationId xmlns:a16="http://schemas.microsoft.com/office/drawing/2014/main" id="{1BE448C8-41A2-4003-82DA-22AD613BF7DE}"/>
              </a:ext>
            </a:extLst>
          </p:cNvPr>
          <p:cNvSpPr>
            <a:spLocks noGrp="1"/>
          </p:cNvSpPr>
          <p:nvPr>
            <p:ph type="body" sz="quarter" idx="18"/>
          </p:nvPr>
        </p:nvSpPr>
        <p:spPr/>
        <p:txBody>
          <a:bodyPr/>
          <a:lstStyle/>
          <a:p>
            <a:r>
              <a:rPr lang="en-US"/>
              <a:t>Subtitle here if needed </a:t>
            </a:r>
          </a:p>
        </p:txBody>
      </p:sp>
      <p:graphicFrame>
        <p:nvGraphicFramePr>
          <p:cNvPr id="4" name="Chart 3">
            <a:extLst>
              <a:ext uri="{FF2B5EF4-FFF2-40B4-BE49-F238E27FC236}">
                <a16:creationId xmlns:a16="http://schemas.microsoft.com/office/drawing/2014/main" id="{FEADF0D7-0554-48FE-0669-FDE8ED20D505}"/>
              </a:ext>
            </a:extLst>
          </p:cNvPr>
          <p:cNvGraphicFramePr/>
          <p:nvPr>
            <p:extLst>
              <p:ext uri="{D42A27DB-BD31-4B8C-83A1-F6EECF244321}">
                <p14:modId xmlns:p14="http://schemas.microsoft.com/office/powerpoint/2010/main" val="3543115395"/>
              </p:ext>
            </p:extLst>
          </p:nvPr>
        </p:nvGraphicFramePr>
        <p:xfrm>
          <a:off x="309282" y="2203044"/>
          <a:ext cx="3847694" cy="398898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F7D19F35-10E1-C309-5475-E2DA9A02212B}"/>
              </a:ext>
            </a:extLst>
          </p:cNvPr>
          <p:cNvGraphicFramePr/>
          <p:nvPr>
            <p:extLst>
              <p:ext uri="{D42A27DB-BD31-4B8C-83A1-F6EECF244321}">
                <p14:modId xmlns:p14="http://schemas.microsoft.com/office/powerpoint/2010/main" val="2655361580"/>
              </p:ext>
            </p:extLst>
          </p:nvPr>
        </p:nvGraphicFramePr>
        <p:xfrm>
          <a:off x="4145012" y="2203044"/>
          <a:ext cx="3847694" cy="398898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a:extLst>
              <a:ext uri="{FF2B5EF4-FFF2-40B4-BE49-F238E27FC236}">
                <a16:creationId xmlns:a16="http://schemas.microsoft.com/office/drawing/2014/main" id="{EF0B342C-F275-ABF0-99DC-779844C6958B}"/>
              </a:ext>
            </a:extLst>
          </p:cNvPr>
          <p:cNvGraphicFramePr/>
          <p:nvPr>
            <p:extLst>
              <p:ext uri="{D42A27DB-BD31-4B8C-83A1-F6EECF244321}">
                <p14:modId xmlns:p14="http://schemas.microsoft.com/office/powerpoint/2010/main" val="2111661664"/>
              </p:ext>
            </p:extLst>
          </p:nvPr>
        </p:nvGraphicFramePr>
        <p:xfrm>
          <a:off x="7992706" y="2203044"/>
          <a:ext cx="3847694" cy="3988982"/>
        </p:xfrm>
        <a:graphic>
          <a:graphicData uri="http://schemas.openxmlformats.org/drawingml/2006/chart">
            <c:chart xmlns:c="http://schemas.openxmlformats.org/drawingml/2006/chart" xmlns:r="http://schemas.openxmlformats.org/officeDocument/2006/relationships" r:id="rId5"/>
          </a:graphicData>
        </a:graphic>
      </p:graphicFrame>
      <p:sp>
        <p:nvSpPr>
          <p:cNvPr id="11" name="Subtitle 2">
            <a:extLst>
              <a:ext uri="{FF2B5EF4-FFF2-40B4-BE49-F238E27FC236}">
                <a16:creationId xmlns:a16="http://schemas.microsoft.com/office/drawing/2014/main" id="{9B2A037E-948A-1D02-0D07-29BAC21A5923}"/>
              </a:ext>
            </a:extLst>
          </p:cNvPr>
          <p:cNvSpPr txBox="1">
            <a:spLocks/>
          </p:cNvSpPr>
          <p:nvPr/>
        </p:nvSpPr>
        <p:spPr>
          <a:xfrm>
            <a:off x="431127" y="2056456"/>
            <a:ext cx="11385163" cy="39131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Right click on the graph, select Edit Data</a:t>
            </a:r>
          </a:p>
        </p:txBody>
      </p:sp>
    </p:spTree>
    <p:extLst>
      <p:ext uri="{BB962C8B-B14F-4D97-AF65-F5344CB8AC3E}">
        <p14:creationId xmlns:p14="http://schemas.microsoft.com/office/powerpoint/2010/main" val="16040941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D1F6F-4E89-01DC-A512-1E000ACB448B}"/>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68A6076-0249-1302-AAB9-17A35F527A79}"/>
              </a:ext>
            </a:extLst>
          </p:cNvPr>
          <p:cNvSpPr>
            <a:spLocks noGrp="1"/>
          </p:cNvSpPr>
          <p:nvPr>
            <p:ph type="body" sz="quarter" idx="11"/>
          </p:nvPr>
        </p:nvSpPr>
        <p:spPr/>
        <p:txBody>
          <a:bodyPr/>
          <a:lstStyle/>
          <a:p>
            <a:r>
              <a:rPr lang="en-US" b="1" i="1">
                <a:solidFill>
                  <a:srgbClr val="002E6D"/>
                </a:solidFill>
                <a:latin typeface="Aptos" panose="020B0004020202020204" pitchFamily="34" charset="0"/>
              </a:rPr>
              <a:t>Title here to come</a:t>
            </a:r>
          </a:p>
        </p:txBody>
      </p:sp>
      <p:sp>
        <p:nvSpPr>
          <p:cNvPr id="5" name="Text Placeholder 4">
            <a:extLst>
              <a:ext uri="{FF2B5EF4-FFF2-40B4-BE49-F238E27FC236}">
                <a16:creationId xmlns:a16="http://schemas.microsoft.com/office/drawing/2014/main" id="{0008F5F3-326F-11C3-C41B-3A772B0FCFC2}"/>
              </a:ext>
            </a:extLst>
          </p:cNvPr>
          <p:cNvSpPr>
            <a:spLocks noGrp="1"/>
          </p:cNvSpPr>
          <p:nvPr>
            <p:ph type="body" sz="quarter" idx="18"/>
          </p:nvPr>
        </p:nvSpPr>
        <p:spPr/>
        <p:txBody>
          <a:bodyPr/>
          <a:lstStyle/>
          <a:p>
            <a:r>
              <a:rPr lang="en-US"/>
              <a:t>Subtitle here if needed</a:t>
            </a:r>
          </a:p>
        </p:txBody>
      </p:sp>
      <p:graphicFrame>
        <p:nvGraphicFramePr>
          <p:cNvPr id="7" name="Chart 6">
            <a:extLst>
              <a:ext uri="{FF2B5EF4-FFF2-40B4-BE49-F238E27FC236}">
                <a16:creationId xmlns:a16="http://schemas.microsoft.com/office/drawing/2014/main" id="{2258948C-0C02-B8F7-5015-1304F4AD5E80}"/>
              </a:ext>
            </a:extLst>
          </p:cNvPr>
          <p:cNvGraphicFramePr/>
          <p:nvPr>
            <p:extLst>
              <p:ext uri="{D42A27DB-BD31-4B8C-83A1-F6EECF244321}">
                <p14:modId xmlns:p14="http://schemas.microsoft.com/office/powerpoint/2010/main" val="1953251056"/>
              </p:ext>
            </p:extLst>
          </p:nvPr>
        </p:nvGraphicFramePr>
        <p:xfrm>
          <a:off x="711200" y="2343151"/>
          <a:ext cx="10825018" cy="3780557"/>
        </p:xfrm>
        <a:graphic>
          <a:graphicData uri="http://schemas.openxmlformats.org/drawingml/2006/chart">
            <c:chart xmlns:c="http://schemas.openxmlformats.org/drawingml/2006/chart" xmlns:r="http://schemas.openxmlformats.org/officeDocument/2006/relationships" r:id="rId3"/>
          </a:graphicData>
        </a:graphic>
      </p:graphicFrame>
      <p:sp>
        <p:nvSpPr>
          <p:cNvPr id="3" name="Subtitle 2">
            <a:extLst>
              <a:ext uri="{FF2B5EF4-FFF2-40B4-BE49-F238E27FC236}">
                <a16:creationId xmlns:a16="http://schemas.microsoft.com/office/drawing/2014/main" id="{EE60CE0A-AAA0-8BD2-946F-FF9B6BB397C7}"/>
              </a:ext>
            </a:extLst>
          </p:cNvPr>
          <p:cNvSpPr>
            <a:spLocks noGrp="1"/>
          </p:cNvSpPr>
          <p:nvPr>
            <p:ph type="body" sz="quarter" idx="10"/>
          </p:nvPr>
        </p:nvSpPr>
        <p:spPr>
          <a:xfrm>
            <a:off x="403225" y="2001044"/>
            <a:ext cx="11385163" cy="684213"/>
          </a:xfrm>
          <a:prstGeom prst="rect">
            <a:avLst/>
          </a:prstGeom>
        </p:spPr>
        <p:txBody>
          <a:bodyPr/>
          <a:lstStyle/>
          <a:p>
            <a:pPr marL="0" indent="0">
              <a:buNone/>
            </a:pPr>
            <a:r>
              <a:rPr lang="en-US" dirty="0"/>
              <a:t>Right click on the graph, select Edit Data</a:t>
            </a:r>
          </a:p>
        </p:txBody>
      </p:sp>
    </p:spTree>
    <p:extLst>
      <p:ext uri="{BB962C8B-B14F-4D97-AF65-F5344CB8AC3E}">
        <p14:creationId xmlns:p14="http://schemas.microsoft.com/office/powerpoint/2010/main" val="38556986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CE777-980C-3783-12B0-D1E324DEC0A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2700495-779F-0DFA-492C-AF796370948D}"/>
              </a:ext>
            </a:extLst>
          </p:cNvPr>
          <p:cNvSpPr txBox="1"/>
          <p:nvPr/>
        </p:nvSpPr>
        <p:spPr>
          <a:xfrm>
            <a:off x="838200" y="3270095"/>
            <a:ext cx="2707266" cy="1044966"/>
          </a:xfrm>
          <a:prstGeom prst="rect">
            <a:avLst/>
          </a:prstGeom>
          <a:noFill/>
        </p:spPr>
        <p:txBody>
          <a:bodyPr wrap="square" lIns="0" rIns="0" rtlCol="0">
            <a:spAutoFit/>
          </a:bodyPr>
          <a:lstStyle/>
          <a:p>
            <a:pPr>
              <a:lnSpc>
                <a:spcPts val="2460"/>
              </a:lnSpc>
            </a:pPr>
            <a:r>
              <a:rPr lang="en-US" sz="2000">
                <a:solidFill>
                  <a:schemeClr val="bg1"/>
                </a:solidFill>
                <a:latin typeface="Aptos" panose="020B0004020202020204" pitchFamily="34" charset="0"/>
              </a:rPr>
              <a:t>To realize the full health potential of every human, everywhere.</a:t>
            </a:r>
          </a:p>
        </p:txBody>
      </p:sp>
      <p:sp>
        <p:nvSpPr>
          <p:cNvPr id="5" name="TextBox 4">
            <a:extLst>
              <a:ext uri="{FF2B5EF4-FFF2-40B4-BE49-F238E27FC236}">
                <a16:creationId xmlns:a16="http://schemas.microsoft.com/office/drawing/2014/main" id="{28E43AD2-F55E-33AF-757B-A89373199B03}"/>
              </a:ext>
            </a:extLst>
          </p:cNvPr>
          <p:cNvSpPr txBox="1"/>
          <p:nvPr/>
        </p:nvSpPr>
        <p:spPr>
          <a:xfrm>
            <a:off x="720774" y="2439098"/>
            <a:ext cx="2707266" cy="830997"/>
          </a:xfrm>
          <a:prstGeom prst="rect">
            <a:avLst/>
          </a:prstGeom>
          <a:noFill/>
        </p:spPr>
        <p:txBody>
          <a:bodyPr wrap="square" rtlCol="0">
            <a:spAutoFit/>
          </a:bodyPr>
          <a:lstStyle/>
          <a:p>
            <a:r>
              <a:rPr lang="en-US" sz="4800" b="1" i="1">
                <a:solidFill>
                  <a:srgbClr val="00A7E1"/>
                </a:solidFill>
                <a:latin typeface="Aptos" panose="020B0004020202020204" pitchFamily="34" charset="0"/>
              </a:rPr>
              <a:t>Mission</a:t>
            </a:r>
          </a:p>
        </p:txBody>
      </p:sp>
      <p:sp>
        <p:nvSpPr>
          <p:cNvPr id="7" name="TextBox 6">
            <a:extLst>
              <a:ext uri="{FF2B5EF4-FFF2-40B4-BE49-F238E27FC236}">
                <a16:creationId xmlns:a16="http://schemas.microsoft.com/office/drawing/2014/main" id="{092598E6-B126-15A1-2E94-1A194FC4DCB8}"/>
              </a:ext>
            </a:extLst>
          </p:cNvPr>
          <p:cNvSpPr txBox="1"/>
          <p:nvPr/>
        </p:nvSpPr>
        <p:spPr>
          <a:xfrm>
            <a:off x="4625898" y="3270095"/>
            <a:ext cx="2707266" cy="1044966"/>
          </a:xfrm>
          <a:prstGeom prst="rect">
            <a:avLst/>
          </a:prstGeom>
          <a:noFill/>
        </p:spPr>
        <p:txBody>
          <a:bodyPr wrap="square" lIns="0" rIns="0" rtlCol="0">
            <a:spAutoFit/>
          </a:bodyPr>
          <a:lstStyle/>
          <a:p>
            <a:pPr>
              <a:lnSpc>
                <a:spcPts val="2460"/>
              </a:lnSpc>
            </a:pPr>
            <a:r>
              <a:rPr lang="en-US" sz="2000">
                <a:solidFill>
                  <a:schemeClr val="bg1"/>
                </a:solidFill>
                <a:latin typeface="Aptos" panose="020B0004020202020204" pitchFamily="34" charset="0"/>
              </a:rPr>
              <a:t>To realize the full health potential of every human, everywhere.</a:t>
            </a:r>
          </a:p>
        </p:txBody>
      </p:sp>
      <p:sp>
        <p:nvSpPr>
          <p:cNvPr id="8" name="TextBox 7">
            <a:extLst>
              <a:ext uri="{FF2B5EF4-FFF2-40B4-BE49-F238E27FC236}">
                <a16:creationId xmlns:a16="http://schemas.microsoft.com/office/drawing/2014/main" id="{2A94A340-565E-E869-E4CF-48CB418907CB}"/>
              </a:ext>
            </a:extLst>
          </p:cNvPr>
          <p:cNvSpPr txBox="1"/>
          <p:nvPr/>
        </p:nvSpPr>
        <p:spPr>
          <a:xfrm>
            <a:off x="4508472" y="2439098"/>
            <a:ext cx="2707266" cy="830997"/>
          </a:xfrm>
          <a:prstGeom prst="rect">
            <a:avLst/>
          </a:prstGeom>
          <a:noFill/>
        </p:spPr>
        <p:txBody>
          <a:bodyPr wrap="square" rtlCol="0">
            <a:spAutoFit/>
          </a:bodyPr>
          <a:lstStyle/>
          <a:p>
            <a:r>
              <a:rPr lang="en-US" sz="4800" b="1" i="1">
                <a:solidFill>
                  <a:srgbClr val="00A7E1"/>
                </a:solidFill>
                <a:latin typeface="Aptos" panose="020B0004020202020204" pitchFamily="34" charset="0"/>
              </a:rPr>
              <a:t>Impact</a:t>
            </a:r>
          </a:p>
        </p:txBody>
      </p:sp>
      <p:sp>
        <p:nvSpPr>
          <p:cNvPr id="9" name="TextBox 8">
            <a:extLst>
              <a:ext uri="{FF2B5EF4-FFF2-40B4-BE49-F238E27FC236}">
                <a16:creationId xmlns:a16="http://schemas.microsoft.com/office/drawing/2014/main" id="{C16A5BE9-B6D0-6B00-FAE8-E169FD6A3404}"/>
              </a:ext>
            </a:extLst>
          </p:cNvPr>
          <p:cNvSpPr txBox="1"/>
          <p:nvPr/>
        </p:nvSpPr>
        <p:spPr>
          <a:xfrm>
            <a:off x="8314533" y="3270095"/>
            <a:ext cx="2815021" cy="1044966"/>
          </a:xfrm>
          <a:prstGeom prst="rect">
            <a:avLst/>
          </a:prstGeom>
          <a:noFill/>
        </p:spPr>
        <p:txBody>
          <a:bodyPr wrap="square" lIns="0" rIns="0" rtlCol="0">
            <a:spAutoFit/>
          </a:bodyPr>
          <a:lstStyle/>
          <a:p>
            <a:pPr>
              <a:lnSpc>
                <a:spcPts val="2460"/>
              </a:lnSpc>
            </a:pPr>
            <a:r>
              <a:rPr lang="en-US" sz="2000">
                <a:solidFill>
                  <a:schemeClr val="bg1"/>
                </a:solidFill>
                <a:latin typeface="Aptos" panose="020B0004020202020204" pitchFamily="34" charset="0"/>
              </a:rPr>
              <a:t>To realize the full health potential of every human, everywhere.</a:t>
            </a:r>
          </a:p>
        </p:txBody>
      </p:sp>
      <p:sp>
        <p:nvSpPr>
          <p:cNvPr id="10" name="TextBox 9">
            <a:extLst>
              <a:ext uri="{FF2B5EF4-FFF2-40B4-BE49-F238E27FC236}">
                <a16:creationId xmlns:a16="http://schemas.microsoft.com/office/drawing/2014/main" id="{B167E695-FCE4-F808-920B-70A4D88CBE93}"/>
              </a:ext>
            </a:extLst>
          </p:cNvPr>
          <p:cNvSpPr txBox="1"/>
          <p:nvPr/>
        </p:nvSpPr>
        <p:spPr>
          <a:xfrm>
            <a:off x="8197107" y="2439098"/>
            <a:ext cx="3645488" cy="830997"/>
          </a:xfrm>
          <a:prstGeom prst="rect">
            <a:avLst/>
          </a:prstGeom>
          <a:noFill/>
        </p:spPr>
        <p:txBody>
          <a:bodyPr wrap="square" rtlCol="0">
            <a:spAutoFit/>
          </a:bodyPr>
          <a:lstStyle/>
          <a:p>
            <a:r>
              <a:rPr lang="en-US" sz="4800" b="1" i="1">
                <a:solidFill>
                  <a:srgbClr val="00A7E1"/>
                </a:solidFill>
                <a:latin typeface="Aptos" panose="020B0004020202020204" pitchFamily="34" charset="0"/>
              </a:rPr>
              <a:t>Community</a:t>
            </a:r>
          </a:p>
        </p:txBody>
      </p:sp>
      <p:sp>
        <p:nvSpPr>
          <p:cNvPr id="2" name="Title Placeholder 1">
            <a:extLst>
              <a:ext uri="{FF2B5EF4-FFF2-40B4-BE49-F238E27FC236}">
                <a16:creationId xmlns:a16="http://schemas.microsoft.com/office/drawing/2014/main" id="{05CDBF3B-FDB8-26A9-6A34-CA8CBE098F26}"/>
              </a:ext>
            </a:extLst>
          </p:cNvPr>
          <p:cNvSpPr txBox="1">
            <a:spLocks/>
          </p:cNvSpPr>
          <p:nvPr/>
        </p:nvSpPr>
        <p:spPr>
          <a:xfrm>
            <a:off x="381000" y="1033642"/>
            <a:ext cx="11430000" cy="122455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4400"/>
              </a:lnSpc>
            </a:pPr>
            <a:r>
              <a:rPr lang="en-US" sz="4800" b="1" i="1" spc="-100">
                <a:solidFill>
                  <a:schemeClr val="bg1"/>
                </a:solidFill>
                <a:latin typeface="Aptos" panose="020B0004020202020204" pitchFamily="34" charset="0"/>
              </a:rPr>
              <a:t>#YOUBELONGHERE</a:t>
            </a:r>
          </a:p>
        </p:txBody>
      </p:sp>
      <p:cxnSp>
        <p:nvCxnSpPr>
          <p:cNvPr id="6" name="Straight Connector 5">
            <a:extLst>
              <a:ext uri="{FF2B5EF4-FFF2-40B4-BE49-F238E27FC236}">
                <a16:creationId xmlns:a16="http://schemas.microsoft.com/office/drawing/2014/main" id="{7602E109-1B9C-5CBB-9C32-78803847551A}"/>
              </a:ext>
            </a:extLst>
          </p:cNvPr>
          <p:cNvCxnSpPr/>
          <p:nvPr/>
        </p:nvCxnSpPr>
        <p:spPr>
          <a:xfrm>
            <a:off x="3997234" y="2037806"/>
            <a:ext cx="0" cy="3448595"/>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12157666-0988-CCAE-228C-AA37A3062263}"/>
              </a:ext>
            </a:extLst>
          </p:cNvPr>
          <p:cNvCxnSpPr/>
          <p:nvPr/>
        </p:nvCxnSpPr>
        <p:spPr>
          <a:xfrm>
            <a:off x="7754983" y="2037806"/>
            <a:ext cx="0" cy="3448595"/>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098053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3FE6A1-0180-DFE5-4B21-56C26165FF0B}"/>
              </a:ext>
            </a:extLst>
          </p:cNvPr>
          <p:cNvSpPr txBox="1"/>
          <p:nvPr/>
        </p:nvSpPr>
        <p:spPr>
          <a:xfrm>
            <a:off x="6617093" y="3270095"/>
            <a:ext cx="5193907" cy="724365"/>
          </a:xfrm>
          <a:prstGeom prst="rect">
            <a:avLst/>
          </a:prstGeom>
          <a:noFill/>
        </p:spPr>
        <p:txBody>
          <a:bodyPr wrap="square" lIns="0" rIns="0" rtlCol="0">
            <a:spAutoFit/>
          </a:bodyPr>
          <a:lstStyle/>
          <a:p>
            <a:pPr>
              <a:lnSpc>
                <a:spcPts val="2460"/>
              </a:lnSpc>
            </a:pPr>
            <a:r>
              <a:rPr lang="en-US" sz="2000">
                <a:solidFill>
                  <a:schemeClr val="bg1"/>
                </a:solidFill>
                <a:latin typeface="Aptos" panose="020B0004020202020204" pitchFamily="34" charset="0"/>
              </a:rPr>
              <a:t>Reform the global health ecosystem through the power of information and technology.</a:t>
            </a:r>
          </a:p>
        </p:txBody>
      </p:sp>
      <p:sp>
        <p:nvSpPr>
          <p:cNvPr id="3" name="TextBox 2">
            <a:extLst>
              <a:ext uri="{FF2B5EF4-FFF2-40B4-BE49-F238E27FC236}">
                <a16:creationId xmlns:a16="http://schemas.microsoft.com/office/drawing/2014/main" id="{3E4FB717-B4EC-2CD7-6A99-C821FC997C3F}"/>
              </a:ext>
            </a:extLst>
          </p:cNvPr>
          <p:cNvSpPr txBox="1"/>
          <p:nvPr/>
        </p:nvSpPr>
        <p:spPr>
          <a:xfrm>
            <a:off x="6564086" y="2439098"/>
            <a:ext cx="2707266" cy="830997"/>
          </a:xfrm>
          <a:prstGeom prst="rect">
            <a:avLst/>
          </a:prstGeom>
          <a:noFill/>
        </p:spPr>
        <p:txBody>
          <a:bodyPr wrap="square" rtlCol="0">
            <a:spAutoFit/>
          </a:bodyPr>
          <a:lstStyle/>
          <a:p>
            <a:r>
              <a:rPr lang="en-US" sz="4800" b="1" i="1">
                <a:solidFill>
                  <a:srgbClr val="002E6D"/>
                </a:solidFill>
                <a:latin typeface="Aptos ExtraBold" panose="020B0004020202020204" pitchFamily="34" charset="0"/>
              </a:rPr>
              <a:t>Mission</a:t>
            </a:r>
          </a:p>
        </p:txBody>
      </p:sp>
      <p:sp>
        <p:nvSpPr>
          <p:cNvPr id="4" name="TextBox 3">
            <a:extLst>
              <a:ext uri="{FF2B5EF4-FFF2-40B4-BE49-F238E27FC236}">
                <a16:creationId xmlns:a16="http://schemas.microsoft.com/office/drawing/2014/main" id="{E7C825C7-D865-69DB-4EA9-5DD91CCF484E}"/>
              </a:ext>
            </a:extLst>
          </p:cNvPr>
          <p:cNvSpPr txBox="1"/>
          <p:nvPr/>
        </p:nvSpPr>
        <p:spPr>
          <a:xfrm>
            <a:off x="966512" y="3270095"/>
            <a:ext cx="4661396" cy="724365"/>
          </a:xfrm>
          <a:prstGeom prst="rect">
            <a:avLst/>
          </a:prstGeom>
          <a:noFill/>
        </p:spPr>
        <p:txBody>
          <a:bodyPr wrap="square" lIns="0" rIns="0" rtlCol="0">
            <a:spAutoFit/>
          </a:bodyPr>
          <a:lstStyle/>
          <a:p>
            <a:pPr>
              <a:lnSpc>
                <a:spcPts val="2460"/>
              </a:lnSpc>
            </a:pPr>
            <a:r>
              <a:rPr lang="en-US" sz="2000">
                <a:solidFill>
                  <a:schemeClr val="bg1"/>
                </a:solidFill>
                <a:latin typeface="Aptos" panose="020B0004020202020204" pitchFamily="34" charset="0"/>
              </a:rPr>
              <a:t>To realize the full health potential of every human, everywhere.</a:t>
            </a:r>
          </a:p>
        </p:txBody>
      </p:sp>
      <p:sp>
        <p:nvSpPr>
          <p:cNvPr id="5" name="TextBox 4">
            <a:extLst>
              <a:ext uri="{FF2B5EF4-FFF2-40B4-BE49-F238E27FC236}">
                <a16:creationId xmlns:a16="http://schemas.microsoft.com/office/drawing/2014/main" id="{BDBAD581-9EEB-5D6F-8D45-9481C7E01719}"/>
              </a:ext>
            </a:extLst>
          </p:cNvPr>
          <p:cNvSpPr txBox="1"/>
          <p:nvPr/>
        </p:nvSpPr>
        <p:spPr>
          <a:xfrm>
            <a:off x="849086" y="2439098"/>
            <a:ext cx="2707266" cy="830997"/>
          </a:xfrm>
          <a:prstGeom prst="rect">
            <a:avLst/>
          </a:prstGeom>
          <a:noFill/>
        </p:spPr>
        <p:txBody>
          <a:bodyPr wrap="square" rtlCol="0">
            <a:spAutoFit/>
          </a:bodyPr>
          <a:lstStyle/>
          <a:p>
            <a:r>
              <a:rPr lang="en-US" sz="4800" b="1" i="1">
                <a:solidFill>
                  <a:srgbClr val="002E6D"/>
                </a:solidFill>
                <a:latin typeface="Aptos ExtraBold" panose="020B0004020202020204" pitchFamily="34" charset="0"/>
              </a:rPr>
              <a:t>Vision</a:t>
            </a:r>
          </a:p>
        </p:txBody>
      </p:sp>
      <p:sp>
        <p:nvSpPr>
          <p:cNvPr id="7" name="Title Placeholder 1">
            <a:extLst>
              <a:ext uri="{FF2B5EF4-FFF2-40B4-BE49-F238E27FC236}">
                <a16:creationId xmlns:a16="http://schemas.microsoft.com/office/drawing/2014/main" id="{4786349D-1DD8-A1B1-7075-38A30137C954}"/>
              </a:ext>
            </a:extLst>
          </p:cNvPr>
          <p:cNvSpPr txBox="1">
            <a:spLocks/>
          </p:cNvSpPr>
          <p:nvPr/>
        </p:nvSpPr>
        <p:spPr>
          <a:xfrm>
            <a:off x="381000" y="1033642"/>
            <a:ext cx="11430000" cy="122455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4400"/>
              </a:lnSpc>
            </a:pPr>
            <a:r>
              <a:rPr lang="en-US" sz="4800" b="1" i="1" spc="-100">
                <a:solidFill>
                  <a:schemeClr val="bg1"/>
                </a:solidFill>
                <a:latin typeface="+mn-lt"/>
              </a:rPr>
              <a:t>#YOUBELONGHERE</a:t>
            </a:r>
          </a:p>
        </p:txBody>
      </p:sp>
      <p:cxnSp>
        <p:nvCxnSpPr>
          <p:cNvPr id="6" name="Straight Connector 5">
            <a:extLst>
              <a:ext uri="{FF2B5EF4-FFF2-40B4-BE49-F238E27FC236}">
                <a16:creationId xmlns:a16="http://schemas.microsoft.com/office/drawing/2014/main" id="{6DFBF340-CA08-48F3-B09C-6595D3FBC135}"/>
              </a:ext>
            </a:extLst>
          </p:cNvPr>
          <p:cNvCxnSpPr/>
          <p:nvPr/>
        </p:nvCxnSpPr>
        <p:spPr>
          <a:xfrm>
            <a:off x="6096000" y="2129245"/>
            <a:ext cx="0" cy="3448595"/>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261740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E7A38-EAE6-9B87-147E-DD7F1D9849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6A8023-C755-A4BE-ABAA-9736316C523D}"/>
              </a:ext>
            </a:extLst>
          </p:cNvPr>
          <p:cNvSpPr>
            <a:spLocks noGrp="1"/>
          </p:cNvSpPr>
          <p:nvPr>
            <p:ph type="ctrTitle" idx="4294967295"/>
          </p:nvPr>
        </p:nvSpPr>
        <p:spPr>
          <a:xfrm>
            <a:off x="1524000" y="1329022"/>
            <a:ext cx="9144000" cy="3990975"/>
          </a:xfrm>
          <a:prstGeom prst="rect">
            <a:avLst/>
          </a:prstGeom>
        </p:spPr>
        <p:txBody>
          <a:bodyPr>
            <a:noAutofit/>
          </a:bodyPr>
          <a:lstStyle/>
          <a:p>
            <a:pPr algn="ctr"/>
            <a:r>
              <a:rPr lang="en-US" sz="9600" b="1" i="1">
                <a:solidFill>
                  <a:schemeClr val="bg1"/>
                </a:solidFill>
                <a:latin typeface="Aptos ExtraBold" panose="020B0004020202020204" pitchFamily="34" charset="0"/>
              </a:rPr>
              <a:t>Mission</a:t>
            </a:r>
            <a:br>
              <a:rPr lang="en-US" sz="9600" b="1" i="1">
                <a:solidFill>
                  <a:schemeClr val="bg1"/>
                </a:solidFill>
                <a:latin typeface="Aptos ExtraBold" panose="020B0004020202020204" pitchFamily="34" charset="0"/>
              </a:rPr>
            </a:br>
            <a:r>
              <a:rPr lang="en-US" sz="9600" b="1" i="1">
                <a:solidFill>
                  <a:schemeClr val="bg1"/>
                </a:solidFill>
                <a:latin typeface="Aptos ExtraBold" panose="020B0004020202020204" pitchFamily="34" charset="0"/>
              </a:rPr>
              <a:t>Impact</a:t>
            </a:r>
            <a:br>
              <a:rPr lang="en-US" sz="9600" b="1" i="1">
                <a:solidFill>
                  <a:schemeClr val="bg1"/>
                </a:solidFill>
                <a:latin typeface="Aptos ExtraBold" panose="020B0004020202020204" pitchFamily="34" charset="0"/>
              </a:rPr>
            </a:br>
            <a:r>
              <a:rPr lang="en-US" sz="9600" b="1" i="1">
                <a:solidFill>
                  <a:schemeClr val="bg1"/>
                </a:solidFill>
                <a:latin typeface="Aptos ExtraBold" panose="020B0004020202020204" pitchFamily="34" charset="0"/>
              </a:rPr>
              <a:t>Community</a:t>
            </a:r>
          </a:p>
        </p:txBody>
      </p:sp>
    </p:spTree>
    <p:extLst>
      <p:ext uri="{BB962C8B-B14F-4D97-AF65-F5344CB8AC3E}">
        <p14:creationId xmlns:p14="http://schemas.microsoft.com/office/powerpoint/2010/main" val="22281452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A7497-9B52-BA3C-1441-F015D2E20462}"/>
              </a:ext>
            </a:extLst>
          </p:cNvPr>
          <p:cNvSpPr>
            <a:spLocks noGrp="1"/>
          </p:cNvSpPr>
          <p:nvPr>
            <p:ph type="ctrTitle" idx="4294967295"/>
          </p:nvPr>
        </p:nvSpPr>
        <p:spPr>
          <a:xfrm>
            <a:off x="1524000" y="2235200"/>
            <a:ext cx="9144000" cy="2387600"/>
          </a:xfrm>
          <a:prstGeom prst="rect">
            <a:avLst/>
          </a:prstGeom>
        </p:spPr>
        <p:txBody>
          <a:bodyPr>
            <a:normAutofit/>
          </a:bodyPr>
          <a:lstStyle/>
          <a:p>
            <a:pPr algn="ctr">
              <a:lnSpc>
                <a:spcPct val="150000"/>
              </a:lnSpc>
            </a:pPr>
            <a:r>
              <a:rPr lang="en-US" b="1" i="1">
                <a:solidFill>
                  <a:schemeClr val="bg1"/>
                </a:solidFill>
                <a:latin typeface="Aptos"/>
              </a:rPr>
              <a:t>Thank you.</a:t>
            </a:r>
            <a:br>
              <a:rPr lang="en-US" b="1" i="1">
                <a:solidFill>
                  <a:schemeClr val="bg1"/>
                </a:solidFill>
                <a:latin typeface="Aptos"/>
              </a:rPr>
            </a:br>
            <a:r>
              <a:rPr lang="en-US" b="1" i="1">
                <a:solidFill>
                  <a:schemeClr val="bg1"/>
                </a:solidFill>
                <a:latin typeface="Aptos"/>
              </a:rPr>
              <a:t>Questions?</a:t>
            </a:r>
          </a:p>
        </p:txBody>
      </p:sp>
    </p:spTree>
    <p:extLst>
      <p:ext uri="{BB962C8B-B14F-4D97-AF65-F5344CB8AC3E}">
        <p14:creationId xmlns:p14="http://schemas.microsoft.com/office/powerpoint/2010/main" val="15450197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2A364224-9C50-A41C-62ED-04143EB36569}"/>
              </a:ext>
            </a:extLst>
          </p:cNvPr>
          <p:cNvSpPr>
            <a:spLocks noGrp="1"/>
          </p:cNvSpPr>
          <p:nvPr>
            <p:ph type="pic" sz="quarter" idx="10"/>
          </p:nvPr>
        </p:nvSpPr>
        <p:spPr/>
        <p:txBody>
          <a:bodyPr/>
          <a:lstStyle/>
          <a:p>
            <a:endParaRPr lang="en-US"/>
          </a:p>
        </p:txBody>
      </p:sp>
      <p:sp>
        <p:nvSpPr>
          <p:cNvPr id="15" name="Title 14">
            <a:extLst>
              <a:ext uri="{FF2B5EF4-FFF2-40B4-BE49-F238E27FC236}">
                <a16:creationId xmlns:a16="http://schemas.microsoft.com/office/drawing/2014/main" id="{65D9F19E-D476-3B13-8C91-65D30803E8B2}"/>
              </a:ext>
            </a:extLst>
          </p:cNvPr>
          <p:cNvSpPr>
            <a:spLocks noGrp="1"/>
          </p:cNvSpPr>
          <p:nvPr>
            <p:ph type="title" idx="4294967295"/>
          </p:nvPr>
        </p:nvSpPr>
        <p:spPr>
          <a:xfrm>
            <a:off x="1767015" y="2073275"/>
            <a:ext cx="10424985" cy="954088"/>
          </a:xfrm>
          <a:prstGeom prst="rect">
            <a:avLst/>
          </a:prstGeom>
        </p:spPr>
        <p:txBody>
          <a:bodyPr/>
          <a:lstStyle/>
          <a:p>
            <a:r>
              <a:rPr lang="en-US" b="1" i="1">
                <a:solidFill>
                  <a:schemeClr val="bg1"/>
                </a:solidFill>
                <a:latin typeface="Aptos" panose="020B0004020202020204" pitchFamily="34" charset="0"/>
              </a:rPr>
              <a:t>Questions?</a:t>
            </a:r>
          </a:p>
        </p:txBody>
      </p:sp>
      <p:sp>
        <p:nvSpPr>
          <p:cNvPr id="14" name="Text Placeholder 13">
            <a:extLst>
              <a:ext uri="{FF2B5EF4-FFF2-40B4-BE49-F238E27FC236}">
                <a16:creationId xmlns:a16="http://schemas.microsoft.com/office/drawing/2014/main" id="{FF29A925-3B9A-8A51-DB72-5335048A9440}"/>
              </a:ext>
            </a:extLst>
          </p:cNvPr>
          <p:cNvSpPr>
            <a:spLocks noGrp="1"/>
          </p:cNvSpPr>
          <p:nvPr>
            <p:ph type="body" sz="quarter" idx="11"/>
          </p:nvPr>
        </p:nvSpPr>
        <p:spPr/>
        <p:txBody>
          <a:bodyPr/>
          <a:lstStyle/>
          <a:p>
            <a:pPr>
              <a:defRPr sz="1800" b="0" i="0" u="none" strike="noStrike" kern="0" cap="none" spc="0" baseline="0">
                <a:solidFill>
                  <a:srgbClr val="000000"/>
                </a:solidFill>
                <a:uFillTx/>
              </a:defRPr>
            </a:pPr>
            <a:r>
              <a:rPr lang="en-US" b="1" kern="1200" cap="all" spc="100" dirty="0">
                <a:solidFill>
                  <a:srgbClr val="FFFFFF"/>
                </a:solidFill>
              </a:rPr>
              <a:t>Your NAME</a:t>
            </a:r>
          </a:p>
          <a:p>
            <a:pPr>
              <a:defRPr sz="1800" b="0" i="0" u="none" strike="noStrike" kern="0" cap="none" spc="0" baseline="0">
                <a:solidFill>
                  <a:srgbClr val="000000"/>
                </a:solidFill>
                <a:uFillTx/>
              </a:defRPr>
            </a:pPr>
            <a:r>
              <a:rPr lang="en-US" kern="1200" cap="all" spc="100" dirty="0">
                <a:solidFill>
                  <a:srgbClr val="FFFFFF"/>
                </a:solidFill>
              </a:rPr>
              <a:t>Your title</a:t>
            </a:r>
          </a:p>
          <a:p>
            <a:r>
              <a:rPr lang="en-US" i="1" kern="1200" dirty="0">
                <a:solidFill>
                  <a:schemeClr val="tx2"/>
                </a:solidFill>
              </a:rPr>
              <a:t>youremailaddress@hfma.org</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D908D-525D-A236-5234-73FAAA1096E4}"/>
            </a:ext>
          </a:extLst>
        </p:cNvPr>
        <p:cNvGrpSpPr/>
        <p:nvPr/>
      </p:nvGrpSpPr>
      <p:grpSpPr>
        <a:xfrm>
          <a:off x="0" y="0"/>
          <a:ext cx="0" cy="0"/>
          <a:chOff x="0" y="0"/>
          <a:chExt cx="0" cy="0"/>
        </a:xfrm>
      </p:grpSpPr>
      <p:sp>
        <p:nvSpPr>
          <p:cNvPr id="10" name="Title Placeholder 1">
            <a:extLst>
              <a:ext uri="{FF2B5EF4-FFF2-40B4-BE49-F238E27FC236}">
                <a16:creationId xmlns:a16="http://schemas.microsoft.com/office/drawing/2014/main" id="{73079918-FC5D-B823-9817-CAFC5DE32B03}"/>
              </a:ext>
            </a:extLst>
          </p:cNvPr>
          <p:cNvSpPr txBox="1">
            <a:spLocks/>
          </p:cNvSpPr>
          <p:nvPr/>
        </p:nvSpPr>
        <p:spPr>
          <a:xfrm>
            <a:off x="332154" y="1785873"/>
            <a:ext cx="6330462" cy="122455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400"/>
              </a:lnSpc>
            </a:pPr>
            <a:r>
              <a:rPr lang="en-US" b="1" i="1" spc="-100">
                <a:solidFill>
                  <a:schemeClr val="bg1"/>
                </a:solidFill>
                <a:latin typeface="+mn-lt"/>
              </a:rPr>
              <a:t>Appendix</a:t>
            </a:r>
            <a:endParaRPr lang="en-US"/>
          </a:p>
        </p:txBody>
      </p:sp>
    </p:spTree>
    <p:extLst>
      <p:ext uri="{BB962C8B-B14F-4D97-AF65-F5344CB8AC3E}">
        <p14:creationId xmlns:p14="http://schemas.microsoft.com/office/powerpoint/2010/main" val="25410952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14ABF098-20B9-5268-5720-26FD2B1EB423}"/>
              </a:ext>
            </a:extLst>
          </p:cNvPr>
          <p:cNvPicPr>
            <a:picLocks noGrp="1" noChangeAspect="1"/>
          </p:cNvPicPr>
          <p:nvPr>
            <p:ph type="pic" sz="quarter" idx="10"/>
          </p:nvPr>
        </p:nvPicPr>
        <p:blipFill>
          <a:blip r:embed="rId3"/>
          <a:srcRect l="16761" r="16761"/>
          <a:stretch/>
        </p:blipFill>
        <p:spPr>
          <a:prstGeom prst="ellipse">
            <a:avLst/>
          </a:prstGeom>
        </p:spPr>
      </p:pic>
      <p:pic>
        <p:nvPicPr>
          <p:cNvPr id="4" name="Picture Placeholder 3" descr="A person in a blue shirt&#10;&#10;AI-generated content may be incorrect.">
            <a:extLst>
              <a:ext uri="{FF2B5EF4-FFF2-40B4-BE49-F238E27FC236}">
                <a16:creationId xmlns:a16="http://schemas.microsoft.com/office/drawing/2014/main" id="{A0311CB7-7AC5-C15C-78C5-6E7AD4BFA5F4}"/>
              </a:ext>
            </a:extLst>
          </p:cNvPr>
          <p:cNvPicPr>
            <a:picLocks noGrp="1" noChangeAspect="1"/>
          </p:cNvPicPr>
          <p:nvPr>
            <p:ph type="pic" sz="quarter" idx="11"/>
          </p:nvPr>
        </p:nvPicPr>
        <p:blipFill>
          <a:blip r:embed="rId4"/>
          <a:srcRect l="16779" r="16779"/>
          <a:stretch>
            <a:fillRect/>
          </a:stretch>
        </p:blipFill>
        <p:spPr>
          <a:prstGeom prst="ellipse">
            <a:avLst/>
          </a:prstGeom>
        </p:spPr>
      </p:pic>
      <p:pic>
        <p:nvPicPr>
          <p:cNvPr id="6" name="Picture Placeholder 5" descr="A person smiling for a picture&#10;&#10;AI-generated content may be incorrect.">
            <a:extLst>
              <a:ext uri="{FF2B5EF4-FFF2-40B4-BE49-F238E27FC236}">
                <a16:creationId xmlns:a16="http://schemas.microsoft.com/office/drawing/2014/main" id="{28998C76-A632-5B0B-2E64-8A3EB311B203}"/>
              </a:ext>
            </a:extLst>
          </p:cNvPr>
          <p:cNvPicPr>
            <a:picLocks noGrp="1" noChangeAspect="1"/>
          </p:cNvPicPr>
          <p:nvPr>
            <p:ph type="pic" sz="quarter" idx="12"/>
          </p:nvPr>
        </p:nvPicPr>
        <p:blipFill>
          <a:blip r:embed="rId5"/>
          <a:srcRect l="16779" r="16779"/>
          <a:stretch>
            <a:fillRect/>
          </a:stretch>
        </p:blipFill>
        <p:spPr>
          <a:prstGeom prst="ellipse">
            <a:avLst/>
          </a:prstGeom>
        </p:spPr>
      </p:pic>
      <p:pic>
        <p:nvPicPr>
          <p:cNvPr id="8" name="Picture Placeholder 7" descr="A person in a suit&#10;&#10;AI-generated content may be incorrect.">
            <a:extLst>
              <a:ext uri="{FF2B5EF4-FFF2-40B4-BE49-F238E27FC236}">
                <a16:creationId xmlns:a16="http://schemas.microsoft.com/office/drawing/2014/main" id="{BCE24FC8-A4EB-D922-CCD3-96AA883D0988}"/>
              </a:ext>
            </a:extLst>
          </p:cNvPr>
          <p:cNvPicPr>
            <a:picLocks noGrp="1" noChangeAspect="1"/>
          </p:cNvPicPr>
          <p:nvPr>
            <p:ph type="pic" sz="quarter" idx="13"/>
          </p:nvPr>
        </p:nvPicPr>
        <p:blipFill>
          <a:blip r:embed="rId6"/>
          <a:srcRect l="16757" r="16757"/>
          <a:stretch>
            <a:fillRect/>
          </a:stretch>
        </p:blipFill>
        <p:spPr>
          <a:prstGeom prst="ellipse">
            <a:avLst/>
          </a:prstGeom>
        </p:spPr>
      </p:pic>
      <p:sp>
        <p:nvSpPr>
          <p:cNvPr id="40" name="Text Placeholder 39">
            <a:extLst>
              <a:ext uri="{FF2B5EF4-FFF2-40B4-BE49-F238E27FC236}">
                <a16:creationId xmlns:a16="http://schemas.microsoft.com/office/drawing/2014/main" id="{FE82361C-F920-687B-E35D-1F7AB01AF10C}"/>
              </a:ext>
            </a:extLst>
          </p:cNvPr>
          <p:cNvSpPr>
            <a:spLocks noGrp="1"/>
          </p:cNvSpPr>
          <p:nvPr>
            <p:ph type="body" sz="quarter" idx="15"/>
          </p:nvPr>
        </p:nvSpPr>
        <p:spPr/>
        <p:txBody>
          <a:bodyPr/>
          <a:lstStyle/>
          <a:p>
            <a:r>
              <a:rPr lang="en-US" b="1" i="1">
                <a:solidFill>
                  <a:srgbClr val="002E6D"/>
                </a:solidFill>
                <a:latin typeface="Aptos" panose="020B0004020202020204" pitchFamily="34" charset="0"/>
              </a:rPr>
              <a:t>With you today </a:t>
            </a:r>
          </a:p>
        </p:txBody>
      </p:sp>
      <p:sp>
        <p:nvSpPr>
          <p:cNvPr id="41" name="Text Placeholder 40">
            <a:extLst>
              <a:ext uri="{FF2B5EF4-FFF2-40B4-BE49-F238E27FC236}">
                <a16:creationId xmlns:a16="http://schemas.microsoft.com/office/drawing/2014/main" id="{506BBF43-D13B-1ACA-585E-1D6CEF4D8556}"/>
              </a:ext>
            </a:extLst>
          </p:cNvPr>
          <p:cNvSpPr>
            <a:spLocks noGrp="1"/>
          </p:cNvSpPr>
          <p:nvPr>
            <p:ph type="body" sz="quarter" idx="18"/>
          </p:nvPr>
        </p:nvSpPr>
        <p:spPr/>
        <p:txBody>
          <a:bodyPr/>
          <a:lstStyle/>
          <a:p>
            <a:r>
              <a:rPr lang="en-US"/>
              <a:t>4 people featured</a:t>
            </a:r>
          </a:p>
        </p:txBody>
      </p:sp>
      <p:sp>
        <p:nvSpPr>
          <p:cNvPr id="42" name="Text Placeholder 41">
            <a:extLst>
              <a:ext uri="{FF2B5EF4-FFF2-40B4-BE49-F238E27FC236}">
                <a16:creationId xmlns:a16="http://schemas.microsoft.com/office/drawing/2014/main" id="{1D7D0117-7148-A02B-3543-0F1F26726B2D}"/>
              </a:ext>
            </a:extLst>
          </p:cNvPr>
          <p:cNvSpPr>
            <a:spLocks noGrp="1"/>
          </p:cNvSpPr>
          <p:nvPr>
            <p:ph type="body" sz="quarter" idx="19"/>
          </p:nvPr>
        </p:nvSpPr>
        <p:spPr>
          <a:xfrm>
            <a:off x="1263100" y="4811525"/>
            <a:ext cx="2114064" cy="965820"/>
          </a:xfrm>
        </p:spPr>
        <p:txBody>
          <a:bodyPr/>
          <a:lstStyle/>
          <a:p>
            <a:r>
              <a:rPr lang="en-US" b="1"/>
              <a:t>Name Here</a:t>
            </a:r>
          </a:p>
          <a:p>
            <a:r>
              <a:rPr lang="en-US"/>
              <a:t>Title Here </a:t>
            </a:r>
          </a:p>
        </p:txBody>
      </p:sp>
      <p:sp>
        <p:nvSpPr>
          <p:cNvPr id="43" name="Text Placeholder 42">
            <a:extLst>
              <a:ext uri="{FF2B5EF4-FFF2-40B4-BE49-F238E27FC236}">
                <a16:creationId xmlns:a16="http://schemas.microsoft.com/office/drawing/2014/main" id="{576F18D6-6A3B-F4A0-5E57-261F483B2AE5}"/>
              </a:ext>
            </a:extLst>
          </p:cNvPr>
          <p:cNvSpPr>
            <a:spLocks noGrp="1"/>
          </p:cNvSpPr>
          <p:nvPr>
            <p:ph type="body" sz="quarter" idx="20"/>
          </p:nvPr>
        </p:nvSpPr>
        <p:spPr/>
        <p:txBody>
          <a:bodyPr/>
          <a:lstStyle/>
          <a:p>
            <a:r>
              <a:rPr lang="en-US" b="1"/>
              <a:t>Name Here</a:t>
            </a:r>
          </a:p>
          <a:p>
            <a:r>
              <a:rPr lang="en-US"/>
              <a:t>Title Here </a:t>
            </a:r>
          </a:p>
        </p:txBody>
      </p:sp>
      <p:sp>
        <p:nvSpPr>
          <p:cNvPr id="44" name="Text Placeholder 43">
            <a:extLst>
              <a:ext uri="{FF2B5EF4-FFF2-40B4-BE49-F238E27FC236}">
                <a16:creationId xmlns:a16="http://schemas.microsoft.com/office/drawing/2014/main" id="{0E3AA907-9908-8368-D29B-4EA805E61FFD}"/>
              </a:ext>
            </a:extLst>
          </p:cNvPr>
          <p:cNvSpPr>
            <a:spLocks noGrp="1"/>
          </p:cNvSpPr>
          <p:nvPr>
            <p:ph type="body" sz="quarter" idx="21"/>
          </p:nvPr>
        </p:nvSpPr>
        <p:spPr/>
        <p:txBody>
          <a:bodyPr/>
          <a:lstStyle/>
          <a:p>
            <a:r>
              <a:rPr lang="en-US" b="1"/>
              <a:t>Name Here</a:t>
            </a:r>
          </a:p>
          <a:p>
            <a:r>
              <a:rPr lang="en-US"/>
              <a:t>Title Here </a:t>
            </a:r>
          </a:p>
        </p:txBody>
      </p:sp>
      <p:sp>
        <p:nvSpPr>
          <p:cNvPr id="45" name="Text Placeholder 44">
            <a:extLst>
              <a:ext uri="{FF2B5EF4-FFF2-40B4-BE49-F238E27FC236}">
                <a16:creationId xmlns:a16="http://schemas.microsoft.com/office/drawing/2014/main" id="{DC7FF319-14B5-8D18-9094-1F45F6DEF570}"/>
              </a:ext>
            </a:extLst>
          </p:cNvPr>
          <p:cNvSpPr>
            <a:spLocks noGrp="1"/>
          </p:cNvSpPr>
          <p:nvPr>
            <p:ph type="body" sz="quarter" idx="22"/>
          </p:nvPr>
        </p:nvSpPr>
        <p:spPr/>
        <p:txBody>
          <a:bodyPr/>
          <a:lstStyle/>
          <a:p>
            <a:r>
              <a:rPr lang="en-US" b="1"/>
              <a:t>Name Here</a:t>
            </a:r>
          </a:p>
          <a:p>
            <a:r>
              <a:rPr lang="en-US"/>
              <a:t>Title Here </a:t>
            </a:r>
          </a:p>
        </p:txBody>
      </p:sp>
    </p:spTree>
    <p:extLst>
      <p:ext uri="{BB962C8B-B14F-4D97-AF65-F5344CB8AC3E}">
        <p14:creationId xmlns:p14="http://schemas.microsoft.com/office/powerpoint/2010/main" val="2106726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AAC4F-2132-29C8-8A0C-6F8B9567776C}"/>
            </a:ext>
          </a:extLst>
        </p:cNvPr>
        <p:cNvGrpSpPr/>
        <p:nvPr/>
      </p:nvGrpSpPr>
      <p:grpSpPr>
        <a:xfrm>
          <a:off x="0" y="0"/>
          <a:ext cx="0" cy="0"/>
          <a:chOff x="0" y="0"/>
          <a:chExt cx="0" cy="0"/>
        </a:xfrm>
      </p:grpSpPr>
      <p:sp>
        <p:nvSpPr>
          <p:cNvPr id="6" name="Text Placeholder 4">
            <a:extLst>
              <a:ext uri="{FF2B5EF4-FFF2-40B4-BE49-F238E27FC236}">
                <a16:creationId xmlns:a16="http://schemas.microsoft.com/office/drawing/2014/main" id="{E983B27D-C576-A501-F5DF-CFC29C74B850}"/>
              </a:ext>
            </a:extLst>
          </p:cNvPr>
          <p:cNvSpPr txBox="1">
            <a:spLocks/>
          </p:cNvSpPr>
          <p:nvPr/>
        </p:nvSpPr>
        <p:spPr>
          <a:xfrm>
            <a:off x="381000" y="2060077"/>
            <a:ext cx="5956301" cy="3764281"/>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a:solidFill>
                  <a:srgbClr val="00A7E1"/>
                </a:solidFill>
                <a:latin typeface="Aptos" panose="020B0004020202020204" pitchFamily="34" charset="0"/>
              </a:rPr>
              <a:t>Primary Typeface</a:t>
            </a:r>
            <a:br>
              <a:rPr lang="en-US" sz="1800">
                <a:solidFill>
                  <a:schemeClr val="bg1"/>
                </a:solidFill>
                <a:latin typeface="Aptos" panose="020B0004020202020204" pitchFamily="34" charset="0"/>
              </a:rPr>
            </a:br>
            <a:r>
              <a:rPr lang="en-US" sz="1800" b="1">
                <a:solidFill>
                  <a:schemeClr val="bg1"/>
                </a:solidFill>
                <a:latin typeface="Aptos" panose="020B0004020202020204" pitchFamily="34" charset="0"/>
              </a:rPr>
              <a:t>Aptos</a:t>
            </a:r>
            <a:r>
              <a:rPr lang="en-US" sz="1800">
                <a:solidFill>
                  <a:schemeClr val="bg1"/>
                </a:solidFill>
                <a:latin typeface="Aptos" panose="020B0004020202020204" pitchFamily="34" charset="0"/>
              </a:rPr>
              <a:t> is the primary typeface for all HFMA presentations. It reflects a modern, approachable, and professional tone while supporting readability in both digital and live presentation environments.</a:t>
            </a:r>
          </a:p>
          <a:p>
            <a:pPr marL="0" indent="0">
              <a:buNone/>
            </a:pPr>
            <a:endParaRPr lang="en-US" sz="1800">
              <a:solidFill>
                <a:schemeClr val="bg1"/>
              </a:solidFill>
              <a:latin typeface="Aptos Light" panose="020B0004020202020204" pitchFamily="34" charset="0"/>
            </a:endParaRPr>
          </a:p>
          <a:p>
            <a:pPr marL="0" indent="0">
              <a:buNone/>
            </a:pPr>
            <a:r>
              <a:rPr lang="en-US" sz="1800" b="1">
                <a:solidFill>
                  <a:srgbClr val="00A7E1"/>
                </a:solidFill>
                <a:latin typeface="Arial" panose="020B0604020202020204" pitchFamily="34" charset="0"/>
                <a:cs typeface="Arial" panose="020B0604020202020204" pitchFamily="34" charset="0"/>
              </a:rPr>
              <a:t>Alternate Typeface</a:t>
            </a:r>
            <a:br>
              <a:rPr lang="en-US" sz="1800">
                <a:solidFill>
                  <a:schemeClr val="bg1"/>
                </a:solidFill>
                <a:latin typeface="Arial" panose="020B0604020202020204" pitchFamily="34" charset="0"/>
                <a:cs typeface="Arial" panose="020B0604020202020204" pitchFamily="34" charset="0"/>
              </a:rPr>
            </a:br>
            <a:r>
              <a:rPr lang="en-US" sz="1800" b="1">
                <a:solidFill>
                  <a:schemeClr val="bg1"/>
                </a:solidFill>
                <a:latin typeface="Arial" panose="020B0604020202020204" pitchFamily="34" charset="0"/>
                <a:cs typeface="Arial" panose="020B0604020202020204" pitchFamily="34" charset="0"/>
              </a:rPr>
              <a:t>Arial</a:t>
            </a:r>
            <a:r>
              <a:rPr lang="en-US" sz="1800">
                <a:solidFill>
                  <a:schemeClr val="bg1"/>
                </a:solidFill>
                <a:latin typeface="Arial" panose="020B0604020202020204" pitchFamily="34" charset="0"/>
                <a:cs typeface="Arial" panose="020B0604020202020204" pitchFamily="34" charset="0"/>
              </a:rPr>
              <a:t> is the approved alternate typeface when Aptos is unavailable. It may be used without modification and must follow the same hierarchy, sizing, and usage standards.</a:t>
            </a:r>
          </a:p>
          <a:p>
            <a:pPr marL="0" indent="0">
              <a:buNone/>
            </a:pPr>
            <a:endParaRPr lang="en-US" sz="1800">
              <a:solidFill>
                <a:schemeClr val="bg1"/>
              </a:solidFill>
              <a:latin typeface="Arial" panose="020B0604020202020204" pitchFamily="34" charset="0"/>
              <a:cs typeface="Arial" panose="020B0604020202020204" pitchFamily="34" charset="0"/>
            </a:endParaRPr>
          </a:p>
          <a:p>
            <a:pPr marL="0" indent="0">
              <a:buNone/>
            </a:pPr>
            <a:r>
              <a:rPr lang="en-US" sz="1800">
                <a:solidFill>
                  <a:schemeClr val="bg1"/>
                </a:solidFill>
                <a:latin typeface="Aptos Light" panose="020B0004020202020204" pitchFamily="34" charset="0"/>
              </a:rPr>
              <a:t>No additional typefaces are permitted in HFMA presentations.</a:t>
            </a:r>
          </a:p>
        </p:txBody>
      </p:sp>
      <p:sp>
        <p:nvSpPr>
          <p:cNvPr id="8" name="Title Placeholder 1">
            <a:extLst>
              <a:ext uri="{FF2B5EF4-FFF2-40B4-BE49-F238E27FC236}">
                <a16:creationId xmlns:a16="http://schemas.microsoft.com/office/drawing/2014/main" id="{57FEAAED-299B-2694-5DE3-7B1CD4B00C97}"/>
              </a:ext>
            </a:extLst>
          </p:cNvPr>
          <p:cNvSpPr txBox="1">
            <a:spLocks/>
          </p:cNvSpPr>
          <p:nvPr/>
        </p:nvSpPr>
        <p:spPr>
          <a:xfrm>
            <a:off x="381000" y="1033642"/>
            <a:ext cx="11430000" cy="122455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400"/>
              </a:lnSpc>
            </a:pPr>
            <a:r>
              <a:rPr lang="en-US" b="1" i="1" spc="-100">
                <a:solidFill>
                  <a:schemeClr val="bg1"/>
                </a:solidFill>
                <a:latin typeface="+mn-lt"/>
              </a:rPr>
              <a:t>Approved Typeface System</a:t>
            </a:r>
          </a:p>
        </p:txBody>
      </p:sp>
    </p:spTree>
    <p:extLst>
      <p:ext uri="{BB962C8B-B14F-4D97-AF65-F5344CB8AC3E}">
        <p14:creationId xmlns:p14="http://schemas.microsoft.com/office/powerpoint/2010/main" val="35194286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A40E86-BF92-AE64-A200-835DF694B5A9}"/>
            </a:ext>
          </a:extLst>
        </p:cNvPr>
        <p:cNvGrpSpPr/>
        <p:nvPr/>
      </p:nvGrpSpPr>
      <p:grpSpPr>
        <a:xfrm>
          <a:off x="0" y="0"/>
          <a:ext cx="0" cy="0"/>
          <a:chOff x="0" y="0"/>
          <a:chExt cx="0" cy="0"/>
        </a:xfrm>
      </p:grpSpPr>
      <p:sp>
        <p:nvSpPr>
          <p:cNvPr id="6" name="Text Placeholder 4">
            <a:extLst>
              <a:ext uri="{FF2B5EF4-FFF2-40B4-BE49-F238E27FC236}">
                <a16:creationId xmlns:a16="http://schemas.microsoft.com/office/drawing/2014/main" id="{955360A3-B379-F066-749B-3A70C6232756}"/>
              </a:ext>
            </a:extLst>
          </p:cNvPr>
          <p:cNvSpPr txBox="1">
            <a:spLocks/>
          </p:cNvSpPr>
          <p:nvPr/>
        </p:nvSpPr>
        <p:spPr>
          <a:xfrm>
            <a:off x="381000" y="2060077"/>
            <a:ext cx="5956301" cy="3517763"/>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a:solidFill>
                  <a:srgbClr val="00A7E1"/>
                </a:solidFill>
                <a:latin typeface="Aptos" panose="020B0004020202020204" pitchFamily="34" charset="0"/>
              </a:rPr>
              <a:t>Title Sizes</a:t>
            </a:r>
            <a:endParaRPr lang="en-US" sz="2000">
              <a:solidFill>
                <a:srgbClr val="00A7E1"/>
              </a:solidFill>
              <a:latin typeface="Aptos" panose="020B0004020202020204" pitchFamily="34" charset="0"/>
            </a:endParaRPr>
          </a:p>
          <a:p>
            <a:pPr marL="0" indent="0">
              <a:buNone/>
            </a:pPr>
            <a:r>
              <a:rPr lang="en-US" sz="2000">
                <a:solidFill>
                  <a:schemeClr val="bg1"/>
                </a:solidFill>
                <a:latin typeface="Aptos" panose="020B0004020202020204" pitchFamily="34" charset="0"/>
              </a:rPr>
              <a:t>Titles use a three-tier scale based on slide importance and content density.</a:t>
            </a:r>
          </a:p>
          <a:p>
            <a:pPr marL="0" indent="0">
              <a:buNone/>
            </a:pPr>
            <a:r>
              <a:rPr lang="en-US" sz="2000">
                <a:solidFill>
                  <a:schemeClr val="bg1"/>
                </a:solidFill>
                <a:latin typeface="Aptos" panose="020B0004020202020204" pitchFamily="34" charset="0"/>
              </a:rPr>
              <a:t>Font Weights: </a:t>
            </a:r>
            <a:r>
              <a:rPr lang="en-US" sz="2000" b="1">
                <a:solidFill>
                  <a:schemeClr val="bg1"/>
                </a:solidFill>
                <a:latin typeface="Aptos" panose="020B0004020202020204" pitchFamily="34" charset="0"/>
              </a:rPr>
              <a:t>Aptos Black, </a:t>
            </a:r>
            <a:r>
              <a:rPr lang="en-US" sz="2000" b="1" i="1">
                <a:solidFill>
                  <a:schemeClr val="bg1"/>
                </a:solidFill>
                <a:latin typeface="Aptos" panose="020B0004020202020204" pitchFamily="34" charset="0"/>
              </a:rPr>
              <a:t>Black Italic, </a:t>
            </a:r>
            <a:r>
              <a:rPr lang="en-US" sz="2000" b="1" err="1">
                <a:solidFill>
                  <a:schemeClr val="bg1"/>
                </a:solidFill>
                <a:latin typeface="Aptos" panose="020B0004020202020204" pitchFamily="34" charset="0"/>
              </a:rPr>
              <a:t>ExtraBold</a:t>
            </a:r>
            <a:r>
              <a:rPr lang="en-US" sz="2000" b="1" i="1">
                <a:solidFill>
                  <a:schemeClr val="bg1"/>
                </a:solidFill>
                <a:latin typeface="Aptos" panose="020B0004020202020204" pitchFamily="34" charset="0"/>
              </a:rPr>
              <a:t>, </a:t>
            </a:r>
            <a:r>
              <a:rPr lang="en-US" sz="2000" b="1" i="1" err="1">
                <a:solidFill>
                  <a:schemeClr val="bg1"/>
                </a:solidFill>
                <a:latin typeface="Aptos" panose="020B0004020202020204" pitchFamily="34" charset="0"/>
              </a:rPr>
              <a:t>ExtraBold</a:t>
            </a:r>
            <a:r>
              <a:rPr lang="en-US" sz="2000" b="1" i="1">
                <a:solidFill>
                  <a:schemeClr val="bg1"/>
                </a:solidFill>
                <a:latin typeface="Aptos" panose="020B0004020202020204" pitchFamily="34" charset="0"/>
              </a:rPr>
              <a:t> italic,</a:t>
            </a:r>
            <a:r>
              <a:rPr lang="en-US" sz="2000" b="1">
                <a:solidFill>
                  <a:schemeClr val="bg1"/>
                </a:solidFill>
                <a:latin typeface="Aptos" panose="020B0004020202020204" pitchFamily="34" charset="0"/>
              </a:rPr>
              <a:t> Bold, </a:t>
            </a:r>
            <a:r>
              <a:rPr lang="en-US" sz="2000" b="1" i="1">
                <a:solidFill>
                  <a:schemeClr val="bg1"/>
                </a:solidFill>
                <a:latin typeface="Aptos" panose="020B0004020202020204" pitchFamily="34" charset="0"/>
              </a:rPr>
              <a:t>Bold Italic</a:t>
            </a:r>
            <a:endParaRPr lang="en-US" sz="2000">
              <a:solidFill>
                <a:schemeClr val="bg1"/>
              </a:solidFill>
              <a:latin typeface="Aptos" panose="020B0004020202020204" pitchFamily="34" charset="0"/>
            </a:endParaRPr>
          </a:p>
          <a:p>
            <a:pPr marL="0" indent="0">
              <a:buNone/>
            </a:pPr>
            <a:endParaRPr lang="en-US" sz="2000">
              <a:solidFill>
                <a:schemeClr val="bg1"/>
              </a:solidFill>
              <a:latin typeface="Aptos" panose="020B0004020202020204" pitchFamily="34" charset="0"/>
            </a:endParaRPr>
          </a:p>
          <a:p>
            <a:pPr marL="0" indent="0">
              <a:buNone/>
            </a:pPr>
            <a:r>
              <a:rPr lang="en-US" sz="2000">
                <a:solidFill>
                  <a:schemeClr val="bg1"/>
                </a:solidFill>
                <a:latin typeface="Aptos" panose="020B0004020202020204" pitchFamily="34" charset="0"/>
              </a:rPr>
              <a:t>Large Title: 48 pt</a:t>
            </a:r>
          </a:p>
          <a:p>
            <a:pPr marL="0" indent="0">
              <a:buNone/>
            </a:pPr>
            <a:r>
              <a:rPr lang="en-US" sz="2000">
                <a:solidFill>
                  <a:schemeClr val="bg1"/>
                </a:solidFill>
                <a:latin typeface="Aptos" panose="020B0004020202020204" pitchFamily="34" charset="0"/>
              </a:rPr>
              <a:t>Standard Title: 44 pt</a:t>
            </a:r>
          </a:p>
          <a:p>
            <a:pPr marL="0" indent="0">
              <a:buNone/>
            </a:pPr>
            <a:r>
              <a:rPr lang="en-US" sz="2000">
                <a:solidFill>
                  <a:schemeClr val="bg1"/>
                </a:solidFill>
                <a:latin typeface="Aptos" panose="020B0004020202020204" pitchFamily="34" charset="0"/>
              </a:rPr>
              <a:t>Compact Title: 36 pt</a:t>
            </a:r>
          </a:p>
        </p:txBody>
      </p:sp>
      <p:sp>
        <p:nvSpPr>
          <p:cNvPr id="8" name="Title Placeholder 1">
            <a:extLst>
              <a:ext uri="{FF2B5EF4-FFF2-40B4-BE49-F238E27FC236}">
                <a16:creationId xmlns:a16="http://schemas.microsoft.com/office/drawing/2014/main" id="{214A5A49-A5DE-F961-98CC-8FBFFD537D3C}"/>
              </a:ext>
            </a:extLst>
          </p:cNvPr>
          <p:cNvSpPr txBox="1">
            <a:spLocks/>
          </p:cNvSpPr>
          <p:nvPr/>
        </p:nvSpPr>
        <p:spPr>
          <a:xfrm>
            <a:off x="381000" y="1033642"/>
            <a:ext cx="11430000" cy="122455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400"/>
              </a:lnSpc>
            </a:pPr>
            <a:r>
              <a:rPr lang="en-US" b="1" i="1" spc="-100">
                <a:solidFill>
                  <a:schemeClr val="bg1"/>
                </a:solidFill>
                <a:latin typeface="Aptos" panose="020B0004020202020204" pitchFamily="34" charset="0"/>
              </a:rPr>
              <a:t>Font Size Standards</a:t>
            </a:r>
          </a:p>
        </p:txBody>
      </p:sp>
    </p:spTree>
    <p:extLst>
      <p:ext uri="{BB962C8B-B14F-4D97-AF65-F5344CB8AC3E}">
        <p14:creationId xmlns:p14="http://schemas.microsoft.com/office/powerpoint/2010/main" val="13046881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BD911-B0D2-9CF0-17DD-F166C0D4ADDD}"/>
            </a:ext>
          </a:extLst>
        </p:cNvPr>
        <p:cNvGrpSpPr/>
        <p:nvPr/>
      </p:nvGrpSpPr>
      <p:grpSpPr>
        <a:xfrm>
          <a:off x="0" y="0"/>
          <a:ext cx="0" cy="0"/>
          <a:chOff x="0" y="0"/>
          <a:chExt cx="0" cy="0"/>
        </a:xfrm>
      </p:grpSpPr>
      <p:sp>
        <p:nvSpPr>
          <p:cNvPr id="6" name="Text Placeholder 4">
            <a:extLst>
              <a:ext uri="{FF2B5EF4-FFF2-40B4-BE49-F238E27FC236}">
                <a16:creationId xmlns:a16="http://schemas.microsoft.com/office/drawing/2014/main" id="{D0B11AAA-5C36-46F4-F9DD-449F71570634}"/>
              </a:ext>
            </a:extLst>
          </p:cNvPr>
          <p:cNvSpPr txBox="1">
            <a:spLocks/>
          </p:cNvSpPr>
          <p:nvPr/>
        </p:nvSpPr>
        <p:spPr>
          <a:xfrm>
            <a:off x="381000" y="2060077"/>
            <a:ext cx="5956301" cy="3764281"/>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a:solidFill>
                  <a:srgbClr val="00A7E1"/>
                </a:solidFill>
              </a:rPr>
              <a:t>Subhead Sizes</a:t>
            </a:r>
          </a:p>
          <a:p>
            <a:pPr marL="0" indent="0">
              <a:buNone/>
            </a:pPr>
            <a:r>
              <a:rPr lang="en-US" sz="2000">
                <a:solidFill>
                  <a:schemeClr val="bg1"/>
                </a:solidFill>
              </a:rPr>
              <a:t>Subheads follow a supporting scale that maintains clear hierarchy beneath titles.</a:t>
            </a:r>
          </a:p>
          <a:p>
            <a:pPr marL="0" indent="0">
              <a:buNone/>
            </a:pPr>
            <a:r>
              <a:rPr lang="en-US" sz="2000">
                <a:solidFill>
                  <a:schemeClr val="bg1"/>
                </a:solidFill>
                <a:latin typeface="Aptos" panose="020B0004020202020204" pitchFamily="34" charset="0"/>
              </a:rPr>
              <a:t>Font Weights: </a:t>
            </a:r>
            <a:r>
              <a:rPr lang="en-US" sz="2000" b="1">
                <a:solidFill>
                  <a:schemeClr val="bg1"/>
                </a:solidFill>
                <a:latin typeface="Aptos" panose="020B0004020202020204" pitchFamily="34" charset="0"/>
              </a:rPr>
              <a:t>Bold,</a:t>
            </a:r>
            <a:r>
              <a:rPr lang="en-US" sz="2000" b="1">
                <a:solidFill>
                  <a:schemeClr val="bg1"/>
                </a:solidFill>
              </a:rPr>
              <a:t> </a:t>
            </a:r>
            <a:r>
              <a:rPr lang="en-US" sz="2000" b="1" i="1">
                <a:solidFill>
                  <a:schemeClr val="bg1"/>
                </a:solidFill>
                <a:latin typeface="Aptos" panose="020B0004020202020204" pitchFamily="34" charset="0"/>
              </a:rPr>
              <a:t>Bold Italic, </a:t>
            </a:r>
            <a:r>
              <a:rPr lang="en-US" sz="2000" b="1" err="1">
                <a:solidFill>
                  <a:schemeClr val="bg1"/>
                </a:solidFill>
                <a:latin typeface="Aptos SemiBold" panose="020B0004020202020204" pitchFamily="34" charset="0"/>
              </a:rPr>
              <a:t>SemiBold</a:t>
            </a:r>
            <a:r>
              <a:rPr lang="en-US" sz="2000" b="1">
                <a:solidFill>
                  <a:schemeClr val="bg1"/>
                </a:solidFill>
                <a:latin typeface="Aptos SemiBold" panose="020B0004020202020204" pitchFamily="34" charset="0"/>
              </a:rPr>
              <a:t>,</a:t>
            </a:r>
            <a:r>
              <a:rPr lang="en-US" sz="2000" b="1" i="1">
                <a:solidFill>
                  <a:schemeClr val="bg1"/>
                </a:solidFill>
                <a:latin typeface="Aptos" panose="020B0004020202020204" pitchFamily="34" charset="0"/>
              </a:rPr>
              <a:t> </a:t>
            </a:r>
            <a:r>
              <a:rPr lang="en-US" sz="2000" b="1" i="1" err="1">
                <a:solidFill>
                  <a:schemeClr val="bg1"/>
                </a:solidFill>
                <a:latin typeface="Aptos SemiBold" panose="020B0004020202020204" pitchFamily="34" charset="0"/>
              </a:rPr>
              <a:t>SemiBold</a:t>
            </a:r>
            <a:r>
              <a:rPr lang="en-US" sz="2000" b="1" i="1">
                <a:solidFill>
                  <a:schemeClr val="bg1"/>
                </a:solidFill>
                <a:latin typeface="Aptos SemiBold" panose="020B0004020202020204" pitchFamily="34" charset="0"/>
              </a:rPr>
              <a:t> Italic </a:t>
            </a:r>
          </a:p>
          <a:p>
            <a:pPr marL="0" indent="0">
              <a:buNone/>
            </a:pPr>
            <a:endParaRPr lang="en-US" sz="2000">
              <a:solidFill>
                <a:schemeClr val="bg1"/>
              </a:solidFill>
            </a:endParaRPr>
          </a:p>
          <a:p>
            <a:pPr marL="0" indent="0">
              <a:buNone/>
            </a:pPr>
            <a:r>
              <a:rPr lang="en-US" sz="2000">
                <a:solidFill>
                  <a:schemeClr val="bg1"/>
                </a:solidFill>
              </a:rPr>
              <a:t>Large Subhead: 28 pt</a:t>
            </a:r>
          </a:p>
          <a:p>
            <a:pPr marL="0" indent="0">
              <a:buNone/>
            </a:pPr>
            <a:r>
              <a:rPr lang="en-US" sz="2000">
                <a:solidFill>
                  <a:schemeClr val="bg1"/>
                </a:solidFill>
              </a:rPr>
              <a:t>Standard Subhead: 24 pt</a:t>
            </a:r>
          </a:p>
          <a:p>
            <a:pPr marL="0" indent="0">
              <a:buNone/>
            </a:pPr>
            <a:r>
              <a:rPr lang="en-US" sz="2000">
                <a:solidFill>
                  <a:schemeClr val="bg1"/>
                </a:solidFill>
              </a:rPr>
              <a:t>Compact Subhead: 20 pt or 18 pt</a:t>
            </a:r>
          </a:p>
        </p:txBody>
      </p:sp>
      <p:sp>
        <p:nvSpPr>
          <p:cNvPr id="8" name="Title Placeholder 1">
            <a:extLst>
              <a:ext uri="{FF2B5EF4-FFF2-40B4-BE49-F238E27FC236}">
                <a16:creationId xmlns:a16="http://schemas.microsoft.com/office/drawing/2014/main" id="{4CC9EE56-3F32-852A-DAAD-6DCD68996175}"/>
              </a:ext>
            </a:extLst>
          </p:cNvPr>
          <p:cNvSpPr txBox="1">
            <a:spLocks/>
          </p:cNvSpPr>
          <p:nvPr/>
        </p:nvSpPr>
        <p:spPr>
          <a:xfrm>
            <a:off x="381000" y="1033642"/>
            <a:ext cx="11430000" cy="122455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400"/>
              </a:lnSpc>
            </a:pPr>
            <a:r>
              <a:rPr lang="en-US" b="1" i="1" spc="-100">
                <a:solidFill>
                  <a:schemeClr val="bg1"/>
                </a:solidFill>
                <a:latin typeface="+mn-lt"/>
              </a:rPr>
              <a:t>Font Size Standards</a:t>
            </a:r>
          </a:p>
        </p:txBody>
      </p:sp>
    </p:spTree>
    <p:extLst>
      <p:ext uri="{BB962C8B-B14F-4D97-AF65-F5344CB8AC3E}">
        <p14:creationId xmlns:p14="http://schemas.microsoft.com/office/powerpoint/2010/main" val="12990440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991FD-AA8F-3908-87A3-2025E1A1F0C1}"/>
            </a:ext>
          </a:extLst>
        </p:cNvPr>
        <p:cNvGrpSpPr/>
        <p:nvPr/>
      </p:nvGrpSpPr>
      <p:grpSpPr>
        <a:xfrm>
          <a:off x="0" y="0"/>
          <a:ext cx="0" cy="0"/>
          <a:chOff x="0" y="0"/>
          <a:chExt cx="0" cy="0"/>
        </a:xfrm>
      </p:grpSpPr>
      <p:sp>
        <p:nvSpPr>
          <p:cNvPr id="6" name="Text Placeholder 4">
            <a:extLst>
              <a:ext uri="{FF2B5EF4-FFF2-40B4-BE49-F238E27FC236}">
                <a16:creationId xmlns:a16="http://schemas.microsoft.com/office/drawing/2014/main" id="{81E4BA2A-206F-4D9B-5979-22A9BF4EA485}"/>
              </a:ext>
            </a:extLst>
          </p:cNvPr>
          <p:cNvSpPr txBox="1">
            <a:spLocks/>
          </p:cNvSpPr>
          <p:nvPr/>
        </p:nvSpPr>
        <p:spPr>
          <a:xfrm>
            <a:off x="381000" y="2060077"/>
            <a:ext cx="6248400" cy="3764281"/>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a:solidFill>
                  <a:srgbClr val="00A7E1"/>
                </a:solidFill>
              </a:rPr>
              <a:t>Body and Bullet Sizes</a:t>
            </a:r>
          </a:p>
          <a:p>
            <a:pPr marL="0" indent="0">
              <a:buNone/>
            </a:pPr>
            <a:r>
              <a:rPr lang="en-US" sz="2000">
                <a:solidFill>
                  <a:schemeClr val="bg1"/>
                </a:solidFill>
              </a:rPr>
              <a:t>Body copy and bullets use a legible, accessibility-first scale appropriate for presentation viewing distances.</a:t>
            </a:r>
          </a:p>
          <a:p>
            <a:pPr marL="0" indent="0">
              <a:buNone/>
            </a:pPr>
            <a:r>
              <a:rPr lang="en-US" sz="2000">
                <a:solidFill>
                  <a:schemeClr val="bg1"/>
                </a:solidFill>
                <a:latin typeface="Aptos" panose="020B0004020202020204" pitchFamily="34" charset="0"/>
              </a:rPr>
              <a:t>Font Weights: Regular, </a:t>
            </a:r>
            <a:r>
              <a:rPr lang="en-US" sz="2000" i="1">
                <a:solidFill>
                  <a:schemeClr val="bg1"/>
                </a:solidFill>
                <a:latin typeface="Aptos" panose="020B0004020202020204" pitchFamily="34" charset="0"/>
              </a:rPr>
              <a:t>Italic</a:t>
            </a:r>
            <a:r>
              <a:rPr lang="en-US" sz="2000">
                <a:solidFill>
                  <a:schemeClr val="bg1"/>
                </a:solidFill>
                <a:latin typeface="Aptos Light" panose="020B0004020202020204" pitchFamily="34" charset="0"/>
              </a:rPr>
              <a:t>, Light, </a:t>
            </a:r>
            <a:r>
              <a:rPr lang="en-US" sz="2000" i="1">
                <a:solidFill>
                  <a:schemeClr val="bg1"/>
                </a:solidFill>
                <a:latin typeface="Aptos Light" panose="020B0004020202020204" pitchFamily="34" charset="0"/>
              </a:rPr>
              <a:t>Light Italic</a:t>
            </a:r>
          </a:p>
          <a:p>
            <a:pPr marL="0" indent="0">
              <a:buNone/>
            </a:pPr>
            <a:endParaRPr lang="en-US" sz="2000">
              <a:solidFill>
                <a:schemeClr val="bg1"/>
              </a:solidFill>
            </a:endParaRPr>
          </a:p>
          <a:p>
            <a:pPr marL="0" indent="0">
              <a:buNone/>
            </a:pPr>
            <a:r>
              <a:rPr lang="en-US" sz="2000">
                <a:solidFill>
                  <a:schemeClr val="bg1"/>
                </a:solidFill>
              </a:rPr>
              <a:t>Large Body &amp; Bullets: 28 pt</a:t>
            </a:r>
          </a:p>
          <a:p>
            <a:pPr marL="0" indent="0">
              <a:buNone/>
            </a:pPr>
            <a:r>
              <a:rPr lang="en-US" sz="2000">
                <a:solidFill>
                  <a:schemeClr val="bg1"/>
                </a:solidFill>
              </a:rPr>
              <a:t>Standard Body &amp; Bullets: 24 pt</a:t>
            </a:r>
          </a:p>
          <a:p>
            <a:pPr marL="0" indent="0">
              <a:buNone/>
            </a:pPr>
            <a:r>
              <a:rPr lang="en-US" sz="2000">
                <a:solidFill>
                  <a:schemeClr val="bg1"/>
                </a:solidFill>
              </a:rPr>
              <a:t>Secondary Body &amp; Bullets: 20 or 18 pt</a:t>
            </a:r>
          </a:p>
          <a:p>
            <a:pPr marL="0" indent="0">
              <a:buNone/>
            </a:pPr>
            <a:r>
              <a:rPr lang="en-US" sz="2000">
                <a:solidFill>
                  <a:schemeClr val="bg1"/>
                </a:solidFill>
              </a:rPr>
              <a:t>Small Body &amp; Bullets: 16 pt</a:t>
            </a:r>
          </a:p>
        </p:txBody>
      </p:sp>
      <p:sp>
        <p:nvSpPr>
          <p:cNvPr id="8" name="Title Placeholder 1">
            <a:extLst>
              <a:ext uri="{FF2B5EF4-FFF2-40B4-BE49-F238E27FC236}">
                <a16:creationId xmlns:a16="http://schemas.microsoft.com/office/drawing/2014/main" id="{9D131ABC-072C-0DA2-E310-D38227C6ED53}"/>
              </a:ext>
            </a:extLst>
          </p:cNvPr>
          <p:cNvSpPr txBox="1">
            <a:spLocks/>
          </p:cNvSpPr>
          <p:nvPr/>
        </p:nvSpPr>
        <p:spPr>
          <a:xfrm>
            <a:off x="381000" y="1033642"/>
            <a:ext cx="11430000" cy="122455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400"/>
              </a:lnSpc>
            </a:pPr>
            <a:r>
              <a:rPr lang="en-US" b="1" i="1" spc="-100">
                <a:solidFill>
                  <a:schemeClr val="bg1"/>
                </a:solidFill>
                <a:latin typeface="+mn-lt"/>
              </a:rPr>
              <a:t>Font Size Standards</a:t>
            </a:r>
          </a:p>
        </p:txBody>
      </p:sp>
    </p:spTree>
    <p:extLst>
      <p:ext uri="{BB962C8B-B14F-4D97-AF65-F5344CB8AC3E}">
        <p14:creationId xmlns:p14="http://schemas.microsoft.com/office/powerpoint/2010/main" val="1124643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991FD-AA8F-3908-87A3-2025E1A1F0C1}"/>
            </a:ext>
          </a:extLst>
        </p:cNvPr>
        <p:cNvGrpSpPr/>
        <p:nvPr/>
      </p:nvGrpSpPr>
      <p:grpSpPr>
        <a:xfrm>
          <a:off x="0" y="0"/>
          <a:ext cx="0" cy="0"/>
          <a:chOff x="0" y="0"/>
          <a:chExt cx="0" cy="0"/>
        </a:xfrm>
      </p:grpSpPr>
      <p:sp>
        <p:nvSpPr>
          <p:cNvPr id="6" name="Text Placeholder 4">
            <a:extLst>
              <a:ext uri="{FF2B5EF4-FFF2-40B4-BE49-F238E27FC236}">
                <a16:creationId xmlns:a16="http://schemas.microsoft.com/office/drawing/2014/main" id="{81E4BA2A-206F-4D9B-5979-22A9BF4EA485}"/>
              </a:ext>
            </a:extLst>
          </p:cNvPr>
          <p:cNvSpPr txBox="1">
            <a:spLocks/>
          </p:cNvSpPr>
          <p:nvPr/>
        </p:nvSpPr>
        <p:spPr>
          <a:xfrm>
            <a:off x="381000" y="2060077"/>
            <a:ext cx="5499732" cy="3764281"/>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a:solidFill>
                  <a:srgbClr val="00A7E1"/>
                </a:solidFill>
              </a:rPr>
              <a:t>Quotes</a:t>
            </a:r>
          </a:p>
          <a:p>
            <a:pPr marL="0" indent="0">
              <a:buNone/>
            </a:pPr>
            <a:r>
              <a:rPr lang="en-US" sz="2000">
                <a:solidFill>
                  <a:schemeClr val="bg1"/>
                </a:solidFill>
              </a:rPr>
              <a:t>Large quotes should be in the font Georgia. </a:t>
            </a:r>
          </a:p>
          <a:p>
            <a:pPr marL="0" indent="0">
              <a:buNone/>
            </a:pPr>
            <a:r>
              <a:rPr lang="en-US" sz="2000">
                <a:solidFill>
                  <a:schemeClr val="bg1"/>
                </a:solidFill>
                <a:latin typeface="Aptos" panose="020B0004020202020204" pitchFamily="34" charset="0"/>
              </a:rPr>
              <a:t>Font Weight: </a:t>
            </a:r>
            <a:r>
              <a:rPr lang="en-US" sz="2000" i="1">
                <a:solidFill>
                  <a:schemeClr val="bg1"/>
                </a:solidFill>
                <a:latin typeface="Aptos" panose="020B0004020202020204" pitchFamily="34" charset="0"/>
              </a:rPr>
              <a:t>Italic</a:t>
            </a:r>
            <a:endParaRPr lang="en-US" sz="2000" i="1">
              <a:solidFill>
                <a:schemeClr val="bg1"/>
              </a:solidFill>
              <a:latin typeface="Aptos Light" panose="020B0004020202020204" pitchFamily="34" charset="0"/>
            </a:endParaRPr>
          </a:p>
          <a:p>
            <a:pPr marL="0" indent="0">
              <a:buNone/>
            </a:pPr>
            <a:endParaRPr lang="en-US" sz="2000">
              <a:solidFill>
                <a:schemeClr val="bg1"/>
              </a:solidFill>
            </a:endParaRPr>
          </a:p>
          <a:p>
            <a:pPr marL="0" indent="0">
              <a:buNone/>
            </a:pPr>
            <a:r>
              <a:rPr lang="en-US" sz="2000">
                <a:solidFill>
                  <a:schemeClr val="bg1"/>
                </a:solidFill>
              </a:rPr>
              <a:t>Large Quote: 44 pt</a:t>
            </a:r>
          </a:p>
          <a:p>
            <a:pPr marL="0" indent="0">
              <a:buNone/>
            </a:pPr>
            <a:r>
              <a:rPr lang="en-US" sz="2000">
                <a:solidFill>
                  <a:schemeClr val="bg1"/>
                </a:solidFill>
              </a:rPr>
              <a:t>Who said the quote and their title : 20 pt Aptos </a:t>
            </a:r>
            <a:br>
              <a:rPr lang="en-US" sz="2000">
                <a:solidFill>
                  <a:schemeClr val="bg1"/>
                </a:solidFill>
              </a:rPr>
            </a:br>
            <a:r>
              <a:rPr lang="en-US" sz="2000" b="1">
                <a:solidFill>
                  <a:schemeClr val="bg1"/>
                </a:solidFill>
              </a:rPr>
              <a:t>ALL CAP BOLD</a:t>
            </a:r>
          </a:p>
        </p:txBody>
      </p:sp>
      <p:sp>
        <p:nvSpPr>
          <p:cNvPr id="8" name="Title Placeholder 1">
            <a:extLst>
              <a:ext uri="{FF2B5EF4-FFF2-40B4-BE49-F238E27FC236}">
                <a16:creationId xmlns:a16="http://schemas.microsoft.com/office/drawing/2014/main" id="{9D131ABC-072C-0DA2-E310-D38227C6ED53}"/>
              </a:ext>
            </a:extLst>
          </p:cNvPr>
          <p:cNvSpPr txBox="1">
            <a:spLocks/>
          </p:cNvSpPr>
          <p:nvPr/>
        </p:nvSpPr>
        <p:spPr>
          <a:xfrm>
            <a:off x="381000" y="1033642"/>
            <a:ext cx="11430000" cy="122455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400"/>
              </a:lnSpc>
            </a:pPr>
            <a:r>
              <a:rPr lang="en-US" b="1" i="1" spc="-100">
                <a:solidFill>
                  <a:schemeClr val="bg1"/>
                </a:solidFill>
                <a:latin typeface="+mn-lt"/>
              </a:rPr>
              <a:t>Font Size Standards</a:t>
            </a:r>
          </a:p>
        </p:txBody>
      </p:sp>
      <p:sp>
        <p:nvSpPr>
          <p:cNvPr id="2" name="Text Placeholder 1">
            <a:extLst>
              <a:ext uri="{FF2B5EF4-FFF2-40B4-BE49-F238E27FC236}">
                <a16:creationId xmlns:a16="http://schemas.microsoft.com/office/drawing/2014/main" id="{CC6EFF21-EE8C-0092-DAAD-165724B1A701}"/>
              </a:ext>
            </a:extLst>
          </p:cNvPr>
          <p:cNvSpPr txBox="1">
            <a:spLocks/>
          </p:cNvSpPr>
          <p:nvPr/>
        </p:nvSpPr>
        <p:spPr>
          <a:xfrm>
            <a:off x="6677024" y="2390586"/>
            <a:ext cx="5301616" cy="3390900"/>
          </a:xfrm>
          <a:prstGeom prst="rect">
            <a:avLst/>
          </a:prstGeom>
          <a:ln>
            <a:noFill/>
          </a:ln>
        </p:spPr>
        <p:txBody>
          <a:bodyPr vert="horz" lIns="91440" tIns="45720" rIns="91440" bIns="45720" rtlCol="0" anchor="t">
            <a:noAutofit/>
          </a:bodyP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i="1">
                <a:solidFill>
                  <a:schemeClr val="bg1"/>
                </a:solidFill>
                <a:latin typeface="Georgia"/>
                <a:cs typeface="Arial"/>
              </a:rPr>
              <a:t>Quote text styling sample…</a:t>
            </a:r>
            <a:r>
              <a:rPr lang="en-US" sz="4400" i="1">
                <a:solidFill>
                  <a:schemeClr val="tx2"/>
                </a:solidFill>
                <a:latin typeface="Georgia"/>
                <a:cs typeface="Arial"/>
              </a:rPr>
              <a:t>”</a:t>
            </a:r>
            <a:endParaRPr lang="en-US" sz="4400" i="1">
              <a:solidFill>
                <a:schemeClr val="tx2"/>
              </a:solidFill>
              <a:latin typeface="Georgia"/>
            </a:endParaRPr>
          </a:p>
        </p:txBody>
      </p:sp>
      <p:sp>
        <p:nvSpPr>
          <p:cNvPr id="3" name="TextBox 2">
            <a:extLst>
              <a:ext uri="{FF2B5EF4-FFF2-40B4-BE49-F238E27FC236}">
                <a16:creationId xmlns:a16="http://schemas.microsoft.com/office/drawing/2014/main" id="{8CF9C252-4C66-D890-9B18-395C98CAEE9D}"/>
              </a:ext>
            </a:extLst>
          </p:cNvPr>
          <p:cNvSpPr txBox="1"/>
          <p:nvPr/>
        </p:nvSpPr>
        <p:spPr>
          <a:xfrm>
            <a:off x="6677024" y="4301147"/>
            <a:ext cx="5086351" cy="1323439"/>
          </a:xfrm>
          <a:prstGeom prst="rect">
            <a:avLst/>
          </a:prstGeom>
          <a:noFill/>
        </p:spPr>
        <p:txBody>
          <a:bodyPr wrap="square" lIns="91440" tIns="45720" rIns="91440" bIns="45720" rtlCol="0" anchor="t">
            <a:spAutoFit/>
          </a:bodyPr>
          <a:lstStyle/>
          <a:p>
            <a:pPr algn="r"/>
            <a:r>
              <a:rPr lang="en-US" sz="2000" b="1" cap="all">
                <a:solidFill>
                  <a:schemeClr val="bg1"/>
                </a:solidFill>
                <a:latin typeface="Aptos" panose="020B0004020202020204" pitchFamily="34" charset="0"/>
                <a:cs typeface="Arial"/>
              </a:rPr>
              <a:t> </a:t>
            </a:r>
            <a:br>
              <a:rPr lang="en-US" sz="2000" b="1" cap="all">
                <a:solidFill>
                  <a:schemeClr val="bg1"/>
                </a:solidFill>
                <a:latin typeface="Aptos" panose="020B0004020202020204" pitchFamily="34" charset="0"/>
                <a:cs typeface="Arial"/>
              </a:rPr>
            </a:br>
            <a:r>
              <a:rPr lang="en-US" sz="2000" b="1" cap="all">
                <a:solidFill>
                  <a:schemeClr val="bg1"/>
                </a:solidFill>
                <a:latin typeface="Aptos" panose="020B0004020202020204" pitchFamily="34" charset="0"/>
                <a:cs typeface="Arial"/>
              </a:rPr>
              <a:t>john Quincy Adams, </a:t>
            </a:r>
            <a:br>
              <a:rPr lang="en-US" sz="2000" b="1" cap="all">
                <a:solidFill>
                  <a:schemeClr val="bg1"/>
                </a:solidFill>
                <a:latin typeface="Aptos" panose="020B0004020202020204" pitchFamily="34" charset="0"/>
                <a:cs typeface="Arial"/>
              </a:rPr>
            </a:br>
            <a:r>
              <a:rPr lang="en-US" sz="2000" b="1" cap="all">
                <a:solidFill>
                  <a:schemeClr val="bg1"/>
                </a:solidFill>
                <a:latin typeface="Aptos" panose="020B0004020202020204" pitchFamily="34" charset="0"/>
                <a:cs typeface="Arial"/>
              </a:rPr>
              <a:t>U.S. President, 1797-1801</a:t>
            </a:r>
            <a:br>
              <a:rPr lang="en-US" sz="2000" b="1">
                <a:solidFill>
                  <a:schemeClr val="bg1"/>
                </a:solidFill>
                <a:latin typeface="Aptos" panose="020B0004020202020204" pitchFamily="34" charset="0"/>
                <a:cs typeface="Arial" panose="020B0604020202020204" pitchFamily="34" charset="0"/>
              </a:rPr>
            </a:br>
            <a:endParaRPr lang="en-US" sz="2000" b="1" i="1">
              <a:solidFill>
                <a:schemeClr val="bg1"/>
              </a:solidFill>
              <a:latin typeface="Aptos" panose="020B0004020202020204" pitchFamily="34" charset="0"/>
              <a:ea typeface="Calibri"/>
              <a:cs typeface="Arial"/>
            </a:endParaRPr>
          </a:p>
        </p:txBody>
      </p:sp>
      <p:sp>
        <p:nvSpPr>
          <p:cNvPr id="4" name="TextBox 3">
            <a:extLst>
              <a:ext uri="{FF2B5EF4-FFF2-40B4-BE49-F238E27FC236}">
                <a16:creationId xmlns:a16="http://schemas.microsoft.com/office/drawing/2014/main" id="{6B5D77EC-1674-5E3D-EE4C-C24352152BD0}"/>
              </a:ext>
            </a:extLst>
          </p:cNvPr>
          <p:cNvSpPr txBox="1"/>
          <p:nvPr/>
        </p:nvSpPr>
        <p:spPr>
          <a:xfrm>
            <a:off x="6677024" y="1033642"/>
            <a:ext cx="1482811" cy="3154710"/>
          </a:xfrm>
          <a:prstGeom prst="rect">
            <a:avLst/>
          </a:prstGeom>
          <a:noFill/>
        </p:spPr>
        <p:txBody>
          <a:bodyPr wrap="square" rtlCol="0">
            <a:spAutoFit/>
          </a:bodyPr>
          <a:lstStyle/>
          <a:p>
            <a:r>
              <a:rPr lang="en-US" sz="19900">
                <a:solidFill>
                  <a:schemeClr val="tx2"/>
                </a:solidFill>
                <a:latin typeface="Georgia" panose="02040502050405020303" pitchFamily="18" charset="0"/>
              </a:rPr>
              <a:t>“</a:t>
            </a:r>
          </a:p>
        </p:txBody>
      </p:sp>
      <p:cxnSp>
        <p:nvCxnSpPr>
          <p:cNvPr id="7" name="Straight Connector 6">
            <a:extLst>
              <a:ext uri="{FF2B5EF4-FFF2-40B4-BE49-F238E27FC236}">
                <a16:creationId xmlns:a16="http://schemas.microsoft.com/office/drawing/2014/main" id="{AE6A97E2-C43C-F9F7-894A-944870058032}"/>
              </a:ext>
            </a:extLst>
          </p:cNvPr>
          <p:cNvCxnSpPr/>
          <p:nvPr/>
        </p:nvCxnSpPr>
        <p:spPr>
          <a:xfrm>
            <a:off x="6096000" y="1227909"/>
            <a:ext cx="0" cy="4872445"/>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921056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D365F-1978-779B-84E9-B71F11D3419B}"/>
            </a:ext>
          </a:extLst>
        </p:cNvPr>
        <p:cNvGrpSpPr/>
        <p:nvPr/>
      </p:nvGrpSpPr>
      <p:grpSpPr>
        <a:xfrm>
          <a:off x="0" y="0"/>
          <a:ext cx="0" cy="0"/>
          <a:chOff x="0" y="0"/>
          <a:chExt cx="0" cy="0"/>
        </a:xfrm>
      </p:grpSpPr>
      <p:sp>
        <p:nvSpPr>
          <p:cNvPr id="7" name="Footer Placeholder 11">
            <a:extLst>
              <a:ext uri="{FF2B5EF4-FFF2-40B4-BE49-F238E27FC236}">
                <a16:creationId xmlns:a16="http://schemas.microsoft.com/office/drawing/2014/main" id="{BB6C97B9-3EC7-FCCF-BCE9-4572C34AC59B}"/>
              </a:ext>
            </a:extLst>
          </p:cNvPr>
          <p:cNvSpPr txBox="1">
            <a:spLocks/>
          </p:cNvSpPr>
          <p:nvPr/>
        </p:nvSpPr>
        <p:spPr>
          <a:xfrm>
            <a:off x="1251440" y="6397870"/>
            <a:ext cx="501604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rgbClr val="002E6D"/>
                </a:solidFill>
              </a:rPr>
              <a:t>Healthcare Financial Management Association</a:t>
            </a:r>
          </a:p>
        </p:txBody>
      </p:sp>
      <p:pic>
        <p:nvPicPr>
          <p:cNvPr id="38" name="Picture 37" descr="A group of people sitting in a circle&#10;&#10;AI-generated content may be incorrect.">
            <a:extLst>
              <a:ext uri="{FF2B5EF4-FFF2-40B4-BE49-F238E27FC236}">
                <a16:creationId xmlns:a16="http://schemas.microsoft.com/office/drawing/2014/main" id="{9DFE80F8-0DAA-F736-E3BB-4CB8C5FD43C3}"/>
              </a:ext>
            </a:extLst>
          </p:cNvPr>
          <p:cNvPicPr>
            <a:picLocks noChangeAspect="1"/>
          </p:cNvPicPr>
          <p:nvPr/>
        </p:nvPicPr>
        <p:blipFill>
          <a:blip r:embed="rId3"/>
          <a:stretch>
            <a:fillRect/>
          </a:stretch>
        </p:blipFill>
        <p:spPr>
          <a:xfrm>
            <a:off x="6261068" y="3830709"/>
            <a:ext cx="2460262" cy="1640175"/>
          </a:xfrm>
          <a:prstGeom prst="rect">
            <a:avLst/>
          </a:prstGeom>
        </p:spPr>
      </p:pic>
      <p:pic>
        <p:nvPicPr>
          <p:cNvPr id="40" name="Picture 39" descr="A person in a suit speaking into a microphone&#10;&#10;AI-generated content may be incorrect.">
            <a:extLst>
              <a:ext uri="{FF2B5EF4-FFF2-40B4-BE49-F238E27FC236}">
                <a16:creationId xmlns:a16="http://schemas.microsoft.com/office/drawing/2014/main" id="{3E930578-DB9A-4005-17DD-A83F64D08214}"/>
              </a:ext>
            </a:extLst>
          </p:cNvPr>
          <p:cNvPicPr>
            <a:picLocks noChangeAspect="1"/>
          </p:cNvPicPr>
          <p:nvPr/>
        </p:nvPicPr>
        <p:blipFill>
          <a:blip r:embed="rId4"/>
          <a:stretch>
            <a:fillRect/>
          </a:stretch>
        </p:blipFill>
        <p:spPr>
          <a:xfrm>
            <a:off x="3585410" y="3830709"/>
            <a:ext cx="2460262" cy="1640175"/>
          </a:xfrm>
          <a:prstGeom prst="rect">
            <a:avLst/>
          </a:prstGeom>
        </p:spPr>
      </p:pic>
      <p:pic>
        <p:nvPicPr>
          <p:cNvPr id="44" name="Picture 43" descr="A person speaking into a microphone&#10;&#10;AI-generated content may be incorrect.">
            <a:extLst>
              <a:ext uri="{FF2B5EF4-FFF2-40B4-BE49-F238E27FC236}">
                <a16:creationId xmlns:a16="http://schemas.microsoft.com/office/drawing/2014/main" id="{DE2DC575-B9D7-1027-0750-CA0F2AC660B8}"/>
              </a:ext>
            </a:extLst>
          </p:cNvPr>
          <p:cNvPicPr>
            <a:picLocks noChangeAspect="1"/>
          </p:cNvPicPr>
          <p:nvPr/>
        </p:nvPicPr>
        <p:blipFill>
          <a:blip r:embed="rId5"/>
          <a:stretch>
            <a:fillRect/>
          </a:stretch>
        </p:blipFill>
        <p:spPr>
          <a:xfrm>
            <a:off x="916169" y="3830710"/>
            <a:ext cx="2460263" cy="1640175"/>
          </a:xfrm>
          <a:prstGeom prst="rect">
            <a:avLst/>
          </a:prstGeom>
        </p:spPr>
      </p:pic>
      <p:pic>
        <p:nvPicPr>
          <p:cNvPr id="46" name="Picture 45" descr="A person holding a shoe&#10;&#10;AI-generated content may be incorrect.">
            <a:extLst>
              <a:ext uri="{FF2B5EF4-FFF2-40B4-BE49-F238E27FC236}">
                <a16:creationId xmlns:a16="http://schemas.microsoft.com/office/drawing/2014/main" id="{A73BA036-70E7-7CA9-1377-37FFE1B64B68}"/>
              </a:ext>
            </a:extLst>
          </p:cNvPr>
          <p:cNvPicPr>
            <a:picLocks noChangeAspect="1"/>
          </p:cNvPicPr>
          <p:nvPr/>
        </p:nvPicPr>
        <p:blipFill>
          <a:blip r:embed="rId6"/>
          <a:stretch>
            <a:fillRect/>
          </a:stretch>
        </p:blipFill>
        <p:spPr>
          <a:xfrm>
            <a:off x="8943148" y="2046936"/>
            <a:ext cx="2154519" cy="1641153"/>
          </a:xfrm>
          <a:prstGeom prst="rect">
            <a:avLst/>
          </a:prstGeom>
        </p:spPr>
      </p:pic>
      <p:pic>
        <p:nvPicPr>
          <p:cNvPr id="48" name="Picture 47" descr="Two women sitting in chairs&#10;&#10;AI-generated content may be incorrect.">
            <a:extLst>
              <a:ext uri="{FF2B5EF4-FFF2-40B4-BE49-F238E27FC236}">
                <a16:creationId xmlns:a16="http://schemas.microsoft.com/office/drawing/2014/main" id="{890A8CDE-82F0-4093-3913-50006780397D}"/>
              </a:ext>
            </a:extLst>
          </p:cNvPr>
          <p:cNvPicPr>
            <a:picLocks noChangeAspect="1"/>
          </p:cNvPicPr>
          <p:nvPr/>
        </p:nvPicPr>
        <p:blipFill>
          <a:blip r:embed="rId7"/>
          <a:stretch>
            <a:fillRect/>
          </a:stretch>
        </p:blipFill>
        <p:spPr>
          <a:xfrm>
            <a:off x="6267489" y="2046937"/>
            <a:ext cx="2460263" cy="1640176"/>
          </a:xfrm>
          <a:prstGeom prst="rect">
            <a:avLst/>
          </a:prstGeom>
        </p:spPr>
      </p:pic>
      <p:pic>
        <p:nvPicPr>
          <p:cNvPr id="50" name="Picture 49" descr="A person and person sitting at a table&#10;&#10;AI-generated content may be incorrect.">
            <a:extLst>
              <a:ext uri="{FF2B5EF4-FFF2-40B4-BE49-F238E27FC236}">
                <a16:creationId xmlns:a16="http://schemas.microsoft.com/office/drawing/2014/main" id="{0CFFB1B9-2B5B-64D2-DB88-341FE5D01E71}"/>
              </a:ext>
            </a:extLst>
          </p:cNvPr>
          <p:cNvPicPr>
            <a:picLocks noChangeAspect="1"/>
          </p:cNvPicPr>
          <p:nvPr/>
        </p:nvPicPr>
        <p:blipFill>
          <a:blip r:embed="rId8"/>
          <a:stretch>
            <a:fillRect/>
          </a:stretch>
        </p:blipFill>
        <p:spPr>
          <a:xfrm>
            <a:off x="3591829" y="2046936"/>
            <a:ext cx="2460263" cy="1640175"/>
          </a:xfrm>
          <a:prstGeom prst="rect">
            <a:avLst/>
          </a:prstGeom>
        </p:spPr>
      </p:pic>
      <p:pic>
        <p:nvPicPr>
          <p:cNvPr id="52" name="Picture 51" descr="A group of women drinking wine&#10;&#10;AI-generated content may be incorrect.">
            <a:extLst>
              <a:ext uri="{FF2B5EF4-FFF2-40B4-BE49-F238E27FC236}">
                <a16:creationId xmlns:a16="http://schemas.microsoft.com/office/drawing/2014/main" id="{641787D0-EB7B-ED99-8DE5-0D3230421E0E}"/>
              </a:ext>
            </a:extLst>
          </p:cNvPr>
          <p:cNvPicPr>
            <a:picLocks noChangeAspect="1"/>
          </p:cNvPicPr>
          <p:nvPr/>
        </p:nvPicPr>
        <p:blipFill>
          <a:blip r:embed="rId9"/>
          <a:stretch>
            <a:fillRect/>
          </a:stretch>
        </p:blipFill>
        <p:spPr>
          <a:xfrm>
            <a:off x="916170" y="2046936"/>
            <a:ext cx="2477352" cy="1648719"/>
          </a:xfrm>
          <a:prstGeom prst="rect">
            <a:avLst/>
          </a:prstGeom>
        </p:spPr>
      </p:pic>
      <p:sp>
        <p:nvSpPr>
          <p:cNvPr id="4" name="Title 2">
            <a:extLst>
              <a:ext uri="{FF2B5EF4-FFF2-40B4-BE49-F238E27FC236}">
                <a16:creationId xmlns:a16="http://schemas.microsoft.com/office/drawing/2014/main" id="{DE117E2D-B913-B654-F9D5-BFED2EA0D45C}"/>
              </a:ext>
            </a:extLst>
          </p:cNvPr>
          <p:cNvSpPr txBox="1">
            <a:spLocks/>
          </p:cNvSpPr>
          <p:nvPr/>
        </p:nvSpPr>
        <p:spPr>
          <a:xfrm>
            <a:off x="309282" y="389965"/>
            <a:ext cx="11463617" cy="82923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i="1">
                <a:solidFill>
                  <a:srgbClr val="002E6D"/>
                </a:solidFill>
                <a:latin typeface="Aptos ExtraBold" panose="020B0004020202020204" pitchFamily="34" charset="0"/>
              </a:rPr>
              <a:t>Photography</a:t>
            </a:r>
          </a:p>
        </p:txBody>
      </p:sp>
      <p:sp>
        <p:nvSpPr>
          <p:cNvPr id="9" name="TextBox 8">
            <a:extLst>
              <a:ext uri="{FF2B5EF4-FFF2-40B4-BE49-F238E27FC236}">
                <a16:creationId xmlns:a16="http://schemas.microsoft.com/office/drawing/2014/main" id="{9D89F5B3-F8E1-5CF0-9FEF-8F932AE8E3BA}"/>
              </a:ext>
            </a:extLst>
          </p:cNvPr>
          <p:cNvSpPr txBox="1"/>
          <p:nvPr/>
        </p:nvSpPr>
        <p:spPr>
          <a:xfrm>
            <a:off x="294553" y="1040766"/>
            <a:ext cx="11255190" cy="369332"/>
          </a:xfrm>
          <a:prstGeom prst="rect">
            <a:avLst/>
          </a:prstGeom>
          <a:noFill/>
        </p:spPr>
        <p:txBody>
          <a:bodyPr wrap="square" rtlCol="0">
            <a:spAutoFit/>
          </a:bodyPr>
          <a:lstStyle/>
          <a:p>
            <a:r>
              <a:rPr lang="en-US" b="1">
                <a:latin typeface="Arial" panose="020B0604020202020204" pitchFamily="34" charset="0"/>
                <a:cs typeface="Arial" panose="020B0604020202020204" pitchFamily="34" charset="0"/>
              </a:rPr>
              <a:t>Copy &amp; Paste from the selected membership photography</a:t>
            </a:r>
          </a:p>
        </p:txBody>
      </p:sp>
      <p:pic>
        <p:nvPicPr>
          <p:cNvPr id="3" name="Picture 2" descr="A group of people sitting at a table&#10;&#10;AI-generated content may be incorrect.">
            <a:extLst>
              <a:ext uri="{FF2B5EF4-FFF2-40B4-BE49-F238E27FC236}">
                <a16:creationId xmlns:a16="http://schemas.microsoft.com/office/drawing/2014/main" id="{B644EC4B-B965-AA1C-7767-5C55583C52E8}"/>
              </a:ext>
            </a:extLst>
          </p:cNvPr>
          <p:cNvPicPr>
            <a:picLocks noChangeAspect="1"/>
          </p:cNvPicPr>
          <p:nvPr/>
        </p:nvPicPr>
        <p:blipFill>
          <a:blip r:embed="rId10"/>
          <a:stretch>
            <a:fillRect/>
          </a:stretch>
        </p:blipFill>
        <p:spPr>
          <a:xfrm>
            <a:off x="8936726" y="3830709"/>
            <a:ext cx="2460263" cy="1640175"/>
          </a:xfrm>
          <a:prstGeom prst="rect">
            <a:avLst/>
          </a:prstGeom>
        </p:spPr>
      </p:pic>
    </p:spTree>
    <p:extLst>
      <p:ext uri="{BB962C8B-B14F-4D97-AF65-F5344CB8AC3E}">
        <p14:creationId xmlns:p14="http://schemas.microsoft.com/office/powerpoint/2010/main" val="23286708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11">
            <a:extLst>
              <a:ext uri="{FF2B5EF4-FFF2-40B4-BE49-F238E27FC236}">
                <a16:creationId xmlns:a16="http://schemas.microsoft.com/office/drawing/2014/main" id="{17AB6FA6-918C-D7AB-3759-62EC94CA853C}"/>
              </a:ext>
            </a:extLst>
          </p:cNvPr>
          <p:cNvSpPr txBox="1">
            <a:spLocks/>
          </p:cNvSpPr>
          <p:nvPr/>
        </p:nvSpPr>
        <p:spPr>
          <a:xfrm>
            <a:off x="1251440" y="6397870"/>
            <a:ext cx="501604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rgbClr val="002E6D"/>
                </a:solidFill>
              </a:rPr>
              <a:t>Healthcare Financial Management Association</a:t>
            </a:r>
          </a:p>
        </p:txBody>
      </p:sp>
      <p:pic>
        <p:nvPicPr>
          <p:cNvPr id="16" name="Picture 15" descr="A person holding a microphone&#10;&#10;AI-generated content may be incorrect.">
            <a:extLst>
              <a:ext uri="{FF2B5EF4-FFF2-40B4-BE49-F238E27FC236}">
                <a16:creationId xmlns:a16="http://schemas.microsoft.com/office/drawing/2014/main" id="{765D69F5-C77C-AF93-3E99-F2E7D929E802}"/>
              </a:ext>
            </a:extLst>
          </p:cNvPr>
          <p:cNvPicPr>
            <a:picLocks noChangeAspect="1"/>
          </p:cNvPicPr>
          <p:nvPr/>
        </p:nvPicPr>
        <p:blipFill>
          <a:blip r:embed="rId2"/>
          <a:stretch>
            <a:fillRect/>
          </a:stretch>
        </p:blipFill>
        <p:spPr>
          <a:xfrm>
            <a:off x="9020328" y="3811846"/>
            <a:ext cx="2465614" cy="1643743"/>
          </a:xfrm>
          <a:prstGeom prst="rect">
            <a:avLst/>
          </a:prstGeom>
        </p:spPr>
      </p:pic>
      <p:pic>
        <p:nvPicPr>
          <p:cNvPr id="18" name="Picture 17" descr="Two women standing together in a restaurant&#10;&#10;AI-generated content may be incorrect.">
            <a:extLst>
              <a:ext uri="{FF2B5EF4-FFF2-40B4-BE49-F238E27FC236}">
                <a16:creationId xmlns:a16="http://schemas.microsoft.com/office/drawing/2014/main" id="{6E4D7554-C88B-D191-5881-AFA3DC38BEBC}"/>
              </a:ext>
            </a:extLst>
          </p:cNvPr>
          <p:cNvPicPr>
            <a:picLocks noChangeAspect="1"/>
          </p:cNvPicPr>
          <p:nvPr/>
        </p:nvPicPr>
        <p:blipFill>
          <a:blip r:embed="rId3"/>
          <a:stretch>
            <a:fillRect/>
          </a:stretch>
        </p:blipFill>
        <p:spPr>
          <a:xfrm>
            <a:off x="3597638" y="3783085"/>
            <a:ext cx="2498362" cy="1665574"/>
          </a:xfrm>
          <a:prstGeom prst="rect">
            <a:avLst/>
          </a:prstGeom>
        </p:spPr>
      </p:pic>
      <p:pic>
        <p:nvPicPr>
          <p:cNvPr id="20" name="Picture 19" descr="A group of people posing for a photo&#10;&#10;AI-generated content may be incorrect.">
            <a:extLst>
              <a:ext uri="{FF2B5EF4-FFF2-40B4-BE49-F238E27FC236}">
                <a16:creationId xmlns:a16="http://schemas.microsoft.com/office/drawing/2014/main" id="{F9566160-01D7-242C-7375-787D6C4820B3}"/>
              </a:ext>
            </a:extLst>
          </p:cNvPr>
          <p:cNvPicPr>
            <a:picLocks noChangeAspect="1"/>
          </p:cNvPicPr>
          <p:nvPr/>
        </p:nvPicPr>
        <p:blipFill>
          <a:blip r:embed="rId4"/>
          <a:stretch>
            <a:fillRect/>
          </a:stretch>
        </p:blipFill>
        <p:spPr>
          <a:xfrm>
            <a:off x="947182" y="3842947"/>
            <a:ext cx="2427773" cy="1618515"/>
          </a:xfrm>
          <a:prstGeom prst="rect">
            <a:avLst/>
          </a:prstGeom>
        </p:spPr>
      </p:pic>
      <p:pic>
        <p:nvPicPr>
          <p:cNvPr id="42" name="Picture 41" descr="A person speaking into a microphone&#10;&#10;AI-generated content may be incorrect.">
            <a:extLst>
              <a:ext uri="{FF2B5EF4-FFF2-40B4-BE49-F238E27FC236}">
                <a16:creationId xmlns:a16="http://schemas.microsoft.com/office/drawing/2014/main" id="{E6D2AD94-9A0A-E1FD-C3F1-7BF9E816675F}"/>
              </a:ext>
            </a:extLst>
          </p:cNvPr>
          <p:cNvPicPr>
            <a:picLocks noChangeAspect="1"/>
          </p:cNvPicPr>
          <p:nvPr/>
        </p:nvPicPr>
        <p:blipFill>
          <a:blip r:embed="rId5"/>
          <a:stretch>
            <a:fillRect/>
          </a:stretch>
        </p:blipFill>
        <p:spPr>
          <a:xfrm>
            <a:off x="6342197" y="3839978"/>
            <a:ext cx="2433583" cy="1622389"/>
          </a:xfrm>
          <a:prstGeom prst="rect">
            <a:avLst/>
          </a:prstGeom>
        </p:spPr>
      </p:pic>
      <p:pic>
        <p:nvPicPr>
          <p:cNvPr id="55" name="Picture 54" descr="A person with red hair and glasses smiling&#10;&#10;AI-generated content may be incorrect.">
            <a:extLst>
              <a:ext uri="{FF2B5EF4-FFF2-40B4-BE49-F238E27FC236}">
                <a16:creationId xmlns:a16="http://schemas.microsoft.com/office/drawing/2014/main" id="{26485B8C-2757-8A87-4548-783D26605008}"/>
              </a:ext>
            </a:extLst>
          </p:cNvPr>
          <p:cNvPicPr>
            <a:picLocks noChangeAspect="1"/>
          </p:cNvPicPr>
          <p:nvPr/>
        </p:nvPicPr>
        <p:blipFill>
          <a:blip r:embed="rId6"/>
          <a:stretch>
            <a:fillRect/>
          </a:stretch>
        </p:blipFill>
        <p:spPr>
          <a:xfrm>
            <a:off x="947912" y="2065309"/>
            <a:ext cx="2434940" cy="1623293"/>
          </a:xfrm>
          <a:prstGeom prst="rect">
            <a:avLst/>
          </a:prstGeom>
        </p:spPr>
      </p:pic>
      <p:pic>
        <p:nvPicPr>
          <p:cNvPr id="14" name="Picture 13" descr="A group of women sitting at a table&#10;&#10;AI-generated content may be incorrect.">
            <a:extLst>
              <a:ext uri="{FF2B5EF4-FFF2-40B4-BE49-F238E27FC236}">
                <a16:creationId xmlns:a16="http://schemas.microsoft.com/office/drawing/2014/main" id="{8FFC2241-63A6-261E-FE8A-8B39976B9442}"/>
              </a:ext>
            </a:extLst>
          </p:cNvPr>
          <p:cNvPicPr>
            <a:picLocks noChangeAspect="1"/>
          </p:cNvPicPr>
          <p:nvPr/>
        </p:nvPicPr>
        <p:blipFill>
          <a:blip r:embed="rId7"/>
          <a:stretch>
            <a:fillRect/>
          </a:stretch>
        </p:blipFill>
        <p:spPr>
          <a:xfrm>
            <a:off x="3630387" y="2060899"/>
            <a:ext cx="2465613" cy="1643743"/>
          </a:xfrm>
          <a:prstGeom prst="rect">
            <a:avLst/>
          </a:prstGeom>
        </p:spPr>
      </p:pic>
      <p:pic>
        <p:nvPicPr>
          <p:cNvPr id="26" name="Picture 25" descr="A person in a suit and glasses smiling&#10;&#10;AI-generated content may be incorrect.">
            <a:extLst>
              <a:ext uri="{FF2B5EF4-FFF2-40B4-BE49-F238E27FC236}">
                <a16:creationId xmlns:a16="http://schemas.microsoft.com/office/drawing/2014/main" id="{63D4F176-E745-7BF5-56D0-EED8D4506611}"/>
              </a:ext>
            </a:extLst>
          </p:cNvPr>
          <p:cNvPicPr>
            <a:picLocks noChangeAspect="1"/>
          </p:cNvPicPr>
          <p:nvPr/>
        </p:nvPicPr>
        <p:blipFill>
          <a:blip r:embed="rId8"/>
          <a:stretch>
            <a:fillRect/>
          </a:stretch>
        </p:blipFill>
        <p:spPr>
          <a:xfrm>
            <a:off x="6342197" y="2061539"/>
            <a:ext cx="2461162" cy="1640774"/>
          </a:xfrm>
          <a:prstGeom prst="rect">
            <a:avLst/>
          </a:prstGeom>
        </p:spPr>
      </p:pic>
      <p:sp>
        <p:nvSpPr>
          <p:cNvPr id="5" name="Title 2">
            <a:extLst>
              <a:ext uri="{FF2B5EF4-FFF2-40B4-BE49-F238E27FC236}">
                <a16:creationId xmlns:a16="http://schemas.microsoft.com/office/drawing/2014/main" id="{D6666442-CC11-9263-956D-3C841C495527}"/>
              </a:ext>
            </a:extLst>
          </p:cNvPr>
          <p:cNvSpPr txBox="1">
            <a:spLocks/>
          </p:cNvSpPr>
          <p:nvPr/>
        </p:nvSpPr>
        <p:spPr>
          <a:xfrm>
            <a:off x="309282" y="389965"/>
            <a:ext cx="11463617" cy="82923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i="1">
                <a:solidFill>
                  <a:srgbClr val="002E6D"/>
                </a:solidFill>
                <a:latin typeface="Aptos ExtraBold" panose="020B0004020202020204" pitchFamily="34" charset="0"/>
              </a:rPr>
              <a:t>Photography</a:t>
            </a:r>
          </a:p>
        </p:txBody>
      </p:sp>
      <p:sp>
        <p:nvSpPr>
          <p:cNvPr id="6" name="TextBox 5">
            <a:extLst>
              <a:ext uri="{FF2B5EF4-FFF2-40B4-BE49-F238E27FC236}">
                <a16:creationId xmlns:a16="http://schemas.microsoft.com/office/drawing/2014/main" id="{57A3CF44-2A1C-D13F-A315-89A9BDD9A0ED}"/>
              </a:ext>
            </a:extLst>
          </p:cNvPr>
          <p:cNvSpPr txBox="1"/>
          <p:nvPr/>
        </p:nvSpPr>
        <p:spPr>
          <a:xfrm>
            <a:off x="294553" y="1040766"/>
            <a:ext cx="11255190" cy="369332"/>
          </a:xfrm>
          <a:prstGeom prst="rect">
            <a:avLst/>
          </a:prstGeom>
          <a:noFill/>
        </p:spPr>
        <p:txBody>
          <a:bodyPr wrap="square" rtlCol="0">
            <a:spAutoFit/>
          </a:bodyPr>
          <a:lstStyle/>
          <a:p>
            <a:r>
              <a:rPr lang="en-US" b="1">
                <a:latin typeface="Arial" panose="020B0604020202020204" pitchFamily="34" charset="0"/>
                <a:cs typeface="Arial" panose="020B0604020202020204" pitchFamily="34" charset="0"/>
              </a:rPr>
              <a:t>Copy &amp; Paste from the selected membership photography</a:t>
            </a:r>
          </a:p>
        </p:txBody>
      </p:sp>
      <p:pic>
        <p:nvPicPr>
          <p:cNvPr id="2" name="Picture 1" descr="A group of women posing for a photo&#10;&#10;AI-generated content may be incorrect.">
            <a:extLst>
              <a:ext uri="{FF2B5EF4-FFF2-40B4-BE49-F238E27FC236}">
                <a16:creationId xmlns:a16="http://schemas.microsoft.com/office/drawing/2014/main" id="{C816B2F5-56C9-DA6F-5F85-665ABF838BEB}"/>
              </a:ext>
            </a:extLst>
          </p:cNvPr>
          <p:cNvPicPr>
            <a:picLocks noChangeAspect="1"/>
          </p:cNvPicPr>
          <p:nvPr/>
        </p:nvPicPr>
        <p:blipFill>
          <a:blip r:embed="rId9"/>
          <a:stretch>
            <a:fillRect/>
          </a:stretch>
        </p:blipFill>
        <p:spPr>
          <a:xfrm>
            <a:off x="9020328" y="2047827"/>
            <a:ext cx="2461162" cy="1640775"/>
          </a:xfrm>
          <a:prstGeom prst="rect">
            <a:avLst/>
          </a:prstGeom>
        </p:spPr>
      </p:pic>
    </p:spTree>
    <p:extLst>
      <p:ext uri="{BB962C8B-B14F-4D97-AF65-F5344CB8AC3E}">
        <p14:creationId xmlns:p14="http://schemas.microsoft.com/office/powerpoint/2010/main" val="4685860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C14E7-F602-2B2A-61A3-0C958467C202}"/>
            </a:ext>
          </a:extLst>
        </p:cNvPr>
        <p:cNvGrpSpPr/>
        <p:nvPr/>
      </p:nvGrpSpPr>
      <p:grpSpPr>
        <a:xfrm>
          <a:off x="0" y="0"/>
          <a:ext cx="0" cy="0"/>
          <a:chOff x="0" y="0"/>
          <a:chExt cx="0" cy="0"/>
        </a:xfrm>
      </p:grpSpPr>
      <p:pic>
        <p:nvPicPr>
          <p:cNvPr id="28" name="Picture 27" descr="Medium shot of men smiling&#10;&#10;AI-generated content may be incorrect.">
            <a:extLst>
              <a:ext uri="{FF2B5EF4-FFF2-40B4-BE49-F238E27FC236}">
                <a16:creationId xmlns:a16="http://schemas.microsoft.com/office/drawing/2014/main" id="{C74A19CE-ADC7-9883-5C05-AED2A42BC683}"/>
              </a:ext>
            </a:extLst>
          </p:cNvPr>
          <p:cNvPicPr>
            <a:picLocks noChangeAspect="1"/>
          </p:cNvPicPr>
          <p:nvPr/>
        </p:nvPicPr>
        <p:blipFill>
          <a:blip r:embed="rId2"/>
          <a:stretch>
            <a:fillRect/>
          </a:stretch>
        </p:blipFill>
        <p:spPr>
          <a:xfrm>
            <a:off x="755567" y="2049485"/>
            <a:ext cx="2443287" cy="1628858"/>
          </a:xfrm>
          <a:prstGeom prst="rect">
            <a:avLst/>
          </a:prstGeom>
        </p:spPr>
      </p:pic>
      <p:pic>
        <p:nvPicPr>
          <p:cNvPr id="30" name="Picture 29" descr="A person talking to another person&#10;&#10;AI-generated content may be incorrect.">
            <a:extLst>
              <a:ext uri="{FF2B5EF4-FFF2-40B4-BE49-F238E27FC236}">
                <a16:creationId xmlns:a16="http://schemas.microsoft.com/office/drawing/2014/main" id="{8324F7B4-D485-FDE2-F264-BFADAF3595B3}"/>
              </a:ext>
            </a:extLst>
          </p:cNvPr>
          <p:cNvPicPr>
            <a:picLocks noChangeAspect="1"/>
          </p:cNvPicPr>
          <p:nvPr/>
        </p:nvPicPr>
        <p:blipFill>
          <a:blip r:embed="rId3"/>
          <a:stretch>
            <a:fillRect/>
          </a:stretch>
        </p:blipFill>
        <p:spPr>
          <a:xfrm>
            <a:off x="3431228" y="2049485"/>
            <a:ext cx="2443286" cy="1628857"/>
          </a:xfrm>
          <a:prstGeom prst="rect">
            <a:avLst/>
          </a:prstGeom>
        </p:spPr>
      </p:pic>
      <p:pic>
        <p:nvPicPr>
          <p:cNvPr id="34" name="Picture 33" descr="A group of people sitting at a table&#10;&#10;AI-generated content may be incorrect.">
            <a:extLst>
              <a:ext uri="{FF2B5EF4-FFF2-40B4-BE49-F238E27FC236}">
                <a16:creationId xmlns:a16="http://schemas.microsoft.com/office/drawing/2014/main" id="{BE7FFAC2-E500-02AA-C724-696933F4C06D}"/>
              </a:ext>
            </a:extLst>
          </p:cNvPr>
          <p:cNvPicPr>
            <a:picLocks noChangeAspect="1"/>
          </p:cNvPicPr>
          <p:nvPr/>
        </p:nvPicPr>
        <p:blipFill>
          <a:blip r:embed="rId4"/>
          <a:stretch>
            <a:fillRect/>
          </a:stretch>
        </p:blipFill>
        <p:spPr>
          <a:xfrm>
            <a:off x="6106887" y="2049485"/>
            <a:ext cx="2443286" cy="1628857"/>
          </a:xfrm>
          <a:prstGeom prst="rect">
            <a:avLst/>
          </a:prstGeom>
        </p:spPr>
      </p:pic>
      <p:pic>
        <p:nvPicPr>
          <p:cNvPr id="36" name="Picture 35" descr="A person in a blue checked shirt talking to a group of people&#10;&#10;AI-generated content may be incorrect.">
            <a:extLst>
              <a:ext uri="{FF2B5EF4-FFF2-40B4-BE49-F238E27FC236}">
                <a16:creationId xmlns:a16="http://schemas.microsoft.com/office/drawing/2014/main" id="{23817E4E-F19E-4975-9E79-3A8191612FFF}"/>
              </a:ext>
            </a:extLst>
          </p:cNvPr>
          <p:cNvPicPr>
            <a:picLocks noChangeAspect="1"/>
          </p:cNvPicPr>
          <p:nvPr/>
        </p:nvPicPr>
        <p:blipFill>
          <a:blip r:embed="rId5"/>
          <a:stretch>
            <a:fillRect/>
          </a:stretch>
        </p:blipFill>
        <p:spPr>
          <a:xfrm>
            <a:off x="8782545" y="2049485"/>
            <a:ext cx="2443287" cy="1628858"/>
          </a:xfrm>
          <a:prstGeom prst="rect">
            <a:avLst/>
          </a:prstGeom>
        </p:spPr>
      </p:pic>
      <p:pic>
        <p:nvPicPr>
          <p:cNvPr id="5" name="Picture 4" descr="Two women wearing lanyards and smiling&#10;&#10;AI-generated content may be incorrect.">
            <a:extLst>
              <a:ext uri="{FF2B5EF4-FFF2-40B4-BE49-F238E27FC236}">
                <a16:creationId xmlns:a16="http://schemas.microsoft.com/office/drawing/2014/main" id="{18241EBF-1A3B-2701-A8E7-3B3B0360522A}"/>
              </a:ext>
            </a:extLst>
          </p:cNvPr>
          <p:cNvPicPr>
            <a:picLocks noChangeAspect="1"/>
          </p:cNvPicPr>
          <p:nvPr/>
        </p:nvPicPr>
        <p:blipFill>
          <a:blip r:embed="rId6"/>
          <a:stretch>
            <a:fillRect/>
          </a:stretch>
        </p:blipFill>
        <p:spPr>
          <a:xfrm>
            <a:off x="755568" y="3833257"/>
            <a:ext cx="2438915" cy="1625943"/>
          </a:xfrm>
          <a:prstGeom prst="rect">
            <a:avLst/>
          </a:prstGeom>
        </p:spPr>
      </p:pic>
      <p:pic>
        <p:nvPicPr>
          <p:cNvPr id="8" name="Picture 7" descr="A group of women sitting at a table&#10;&#10;AI-generated content may be incorrect.">
            <a:extLst>
              <a:ext uri="{FF2B5EF4-FFF2-40B4-BE49-F238E27FC236}">
                <a16:creationId xmlns:a16="http://schemas.microsoft.com/office/drawing/2014/main" id="{9D8110D4-CB40-5DFE-8106-CDDBFE084C38}"/>
              </a:ext>
            </a:extLst>
          </p:cNvPr>
          <p:cNvPicPr>
            <a:picLocks noChangeAspect="1"/>
          </p:cNvPicPr>
          <p:nvPr/>
        </p:nvPicPr>
        <p:blipFill>
          <a:blip r:embed="rId7"/>
          <a:stretch>
            <a:fillRect/>
          </a:stretch>
        </p:blipFill>
        <p:spPr>
          <a:xfrm>
            <a:off x="3426440" y="3833258"/>
            <a:ext cx="2443565" cy="1629043"/>
          </a:xfrm>
          <a:prstGeom prst="rect">
            <a:avLst/>
          </a:prstGeom>
        </p:spPr>
      </p:pic>
      <p:pic>
        <p:nvPicPr>
          <p:cNvPr id="12" name="Picture 11" descr="A person in a suit talking to another person&#10;&#10;AI-generated content may be incorrect.">
            <a:extLst>
              <a:ext uri="{FF2B5EF4-FFF2-40B4-BE49-F238E27FC236}">
                <a16:creationId xmlns:a16="http://schemas.microsoft.com/office/drawing/2014/main" id="{776407EF-2532-0CAE-6FA3-9B4E5EC11075}"/>
              </a:ext>
            </a:extLst>
          </p:cNvPr>
          <p:cNvPicPr>
            <a:picLocks noChangeAspect="1"/>
          </p:cNvPicPr>
          <p:nvPr/>
        </p:nvPicPr>
        <p:blipFill>
          <a:blip r:embed="rId8"/>
          <a:stretch>
            <a:fillRect/>
          </a:stretch>
        </p:blipFill>
        <p:spPr>
          <a:xfrm>
            <a:off x="6097313" y="3813783"/>
            <a:ext cx="2460494" cy="1640329"/>
          </a:xfrm>
          <a:prstGeom prst="rect">
            <a:avLst/>
          </a:prstGeom>
        </p:spPr>
      </p:pic>
      <p:sp>
        <p:nvSpPr>
          <p:cNvPr id="15" name="Title 2">
            <a:extLst>
              <a:ext uri="{FF2B5EF4-FFF2-40B4-BE49-F238E27FC236}">
                <a16:creationId xmlns:a16="http://schemas.microsoft.com/office/drawing/2014/main" id="{029106B9-08D9-720D-F58D-873BDA96DF08}"/>
              </a:ext>
            </a:extLst>
          </p:cNvPr>
          <p:cNvSpPr txBox="1">
            <a:spLocks/>
          </p:cNvSpPr>
          <p:nvPr/>
        </p:nvSpPr>
        <p:spPr>
          <a:xfrm>
            <a:off x="309282" y="389965"/>
            <a:ext cx="11463617" cy="82923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i="1">
                <a:solidFill>
                  <a:srgbClr val="002E6D"/>
                </a:solidFill>
                <a:latin typeface="Aptos ExtraBold" panose="020B0004020202020204" pitchFamily="34" charset="0"/>
              </a:rPr>
              <a:t>Photography</a:t>
            </a:r>
          </a:p>
        </p:txBody>
      </p:sp>
      <p:sp>
        <p:nvSpPr>
          <p:cNvPr id="16" name="TextBox 15">
            <a:extLst>
              <a:ext uri="{FF2B5EF4-FFF2-40B4-BE49-F238E27FC236}">
                <a16:creationId xmlns:a16="http://schemas.microsoft.com/office/drawing/2014/main" id="{03711879-981D-D2C9-C6F5-0E9EF42D53FC}"/>
              </a:ext>
            </a:extLst>
          </p:cNvPr>
          <p:cNvSpPr txBox="1"/>
          <p:nvPr/>
        </p:nvSpPr>
        <p:spPr>
          <a:xfrm>
            <a:off x="294553" y="1040766"/>
            <a:ext cx="11255190" cy="369332"/>
          </a:xfrm>
          <a:prstGeom prst="rect">
            <a:avLst/>
          </a:prstGeom>
          <a:noFill/>
        </p:spPr>
        <p:txBody>
          <a:bodyPr wrap="square" rtlCol="0">
            <a:spAutoFit/>
          </a:bodyPr>
          <a:lstStyle/>
          <a:p>
            <a:r>
              <a:rPr lang="en-US" b="1">
                <a:latin typeface="Arial" panose="020B0604020202020204" pitchFamily="34" charset="0"/>
                <a:cs typeface="Arial" panose="020B0604020202020204" pitchFamily="34" charset="0"/>
              </a:rPr>
              <a:t>Copy &amp; Paste from the selected membership photography</a:t>
            </a:r>
          </a:p>
        </p:txBody>
      </p:sp>
      <p:pic>
        <p:nvPicPr>
          <p:cNvPr id="3" name="Picture 2" descr="A person sitting at a table&#10;&#10;AI-generated content may be incorrect.">
            <a:extLst>
              <a:ext uri="{FF2B5EF4-FFF2-40B4-BE49-F238E27FC236}">
                <a16:creationId xmlns:a16="http://schemas.microsoft.com/office/drawing/2014/main" id="{C5EF4EE1-F553-EF5A-D646-1ABF5E5DA2B7}"/>
              </a:ext>
            </a:extLst>
          </p:cNvPr>
          <p:cNvPicPr>
            <a:picLocks noChangeAspect="1"/>
          </p:cNvPicPr>
          <p:nvPr/>
        </p:nvPicPr>
        <p:blipFill>
          <a:blip r:embed="rId9"/>
          <a:stretch>
            <a:fillRect/>
          </a:stretch>
        </p:blipFill>
        <p:spPr>
          <a:xfrm>
            <a:off x="8782544" y="3813783"/>
            <a:ext cx="2443287" cy="1628858"/>
          </a:xfrm>
          <a:prstGeom prst="rect">
            <a:avLst/>
          </a:prstGeom>
        </p:spPr>
      </p:pic>
    </p:spTree>
    <p:extLst>
      <p:ext uri="{BB962C8B-B14F-4D97-AF65-F5344CB8AC3E}">
        <p14:creationId xmlns:p14="http://schemas.microsoft.com/office/powerpoint/2010/main" val="31345184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Rounded Rectangle 243">
            <a:extLst>
              <a:ext uri="{FF2B5EF4-FFF2-40B4-BE49-F238E27FC236}">
                <a16:creationId xmlns:a16="http://schemas.microsoft.com/office/drawing/2014/main" id="{856521B6-0FD6-AD5B-C434-E8A793F83B50}"/>
              </a:ext>
            </a:extLst>
          </p:cNvPr>
          <p:cNvSpPr/>
          <p:nvPr/>
        </p:nvSpPr>
        <p:spPr>
          <a:xfrm>
            <a:off x="1464321" y="5152239"/>
            <a:ext cx="629392" cy="629392"/>
          </a:xfrm>
          <a:prstGeom prst="roundRect">
            <a:avLst/>
          </a:prstGeom>
          <a:solidFill>
            <a:srgbClr val="00A7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ounded Rectangle 244">
            <a:extLst>
              <a:ext uri="{FF2B5EF4-FFF2-40B4-BE49-F238E27FC236}">
                <a16:creationId xmlns:a16="http://schemas.microsoft.com/office/drawing/2014/main" id="{BBD26EC1-5CF4-5CC3-92F5-28D9AD610A3B}"/>
              </a:ext>
            </a:extLst>
          </p:cNvPr>
          <p:cNvSpPr/>
          <p:nvPr/>
        </p:nvSpPr>
        <p:spPr>
          <a:xfrm>
            <a:off x="571955" y="5141971"/>
            <a:ext cx="629392" cy="629392"/>
          </a:xfrm>
          <a:prstGeom prst="roundRect">
            <a:avLst/>
          </a:prstGeom>
          <a:solidFill>
            <a:srgbClr val="00A7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Rounded Rectangle 245">
            <a:extLst>
              <a:ext uri="{FF2B5EF4-FFF2-40B4-BE49-F238E27FC236}">
                <a16:creationId xmlns:a16="http://schemas.microsoft.com/office/drawing/2014/main" id="{A9A80DB6-2963-A63D-9865-A8BBEDCE9027}"/>
              </a:ext>
            </a:extLst>
          </p:cNvPr>
          <p:cNvSpPr/>
          <p:nvPr/>
        </p:nvSpPr>
        <p:spPr>
          <a:xfrm>
            <a:off x="2387826" y="5141971"/>
            <a:ext cx="629392" cy="629392"/>
          </a:xfrm>
          <a:prstGeom prst="roundRect">
            <a:avLst/>
          </a:prstGeom>
          <a:solidFill>
            <a:srgbClr val="00A7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Rounded Rectangle 246">
            <a:extLst>
              <a:ext uri="{FF2B5EF4-FFF2-40B4-BE49-F238E27FC236}">
                <a16:creationId xmlns:a16="http://schemas.microsoft.com/office/drawing/2014/main" id="{9E95C487-3DE1-40F7-0131-5B098E6531C6}"/>
              </a:ext>
            </a:extLst>
          </p:cNvPr>
          <p:cNvSpPr/>
          <p:nvPr/>
        </p:nvSpPr>
        <p:spPr>
          <a:xfrm>
            <a:off x="3304006" y="5141971"/>
            <a:ext cx="629392" cy="629392"/>
          </a:xfrm>
          <a:prstGeom prst="roundRect">
            <a:avLst/>
          </a:prstGeom>
          <a:solidFill>
            <a:srgbClr val="00A7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Rounded Rectangle 247">
            <a:extLst>
              <a:ext uri="{FF2B5EF4-FFF2-40B4-BE49-F238E27FC236}">
                <a16:creationId xmlns:a16="http://schemas.microsoft.com/office/drawing/2014/main" id="{443CE4E6-E213-8760-4977-D84D8A3CF60A}"/>
              </a:ext>
            </a:extLst>
          </p:cNvPr>
          <p:cNvSpPr/>
          <p:nvPr/>
        </p:nvSpPr>
        <p:spPr>
          <a:xfrm>
            <a:off x="4220186" y="5130686"/>
            <a:ext cx="629392" cy="629392"/>
          </a:xfrm>
          <a:prstGeom prst="roundRect">
            <a:avLst/>
          </a:prstGeom>
          <a:solidFill>
            <a:srgbClr val="00A7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Rounded Rectangle 248">
            <a:extLst>
              <a:ext uri="{FF2B5EF4-FFF2-40B4-BE49-F238E27FC236}">
                <a16:creationId xmlns:a16="http://schemas.microsoft.com/office/drawing/2014/main" id="{78313543-421D-774C-8732-B2BB30E22013}"/>
              </a:ext>
            </a:extLst>
          </p:cNvPr>
          <p:cNvSpPr/>
          <p:nvPr/>
        </p:nvSpPr>
        <p:spPr>
          <a:xfrm>
            <a:off x="5119753" y="5152239"/>
            <a:ext cx="629392" cy="629392"/>
          </a:xfrm>
          <a:prstGeom prst="roundRect">
            <a:avLst/>
          </a:prstGeom>
          <a:solidFill>
            <a:srgbClr val="00A7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Rounded Rectangle 249">
            <a:extLst>
              <a:ext uri="{FF2B5EF4-FFF2-40B4-BE49-F238E27FC236}">
                <a16:creationId xmlns:a16="http://schemas.microsoft.com/office/drawing/2014/main" id="{E8770234-1995-71B5-AEA0-157E834D6E67}"/>
              </a:ext>
            </a:extLst>
          </p:cNvPr>
          <p:cNvSpPr/>
          <p:nvPr/>
        </p:nvSpPr>
        <p:spPr>
          <a:xfrm>
            <a:off x="6043258" y="5152239"/>
            <a:ext cx="629392" cy="629392"/>
          </a:xfrm>
          <a:prstGeom prst="roundRect">
            <a:avLst/>
          </a:prstGeom>
          <a:solidFill>
            <a:srgbClr val="00A7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Rounded Rectangle 250">
            <a:extLst>
              <a:ext uri="{FF2B5EF4-FFF2-40B4-BE49-F238E27FC236}">
                <a16:creationId xmlns:a16="http://schemas.microsoft.com/office/drawing/2014/main" id="{3A2EDDFB-1F30-9DE5-3A75-71F0E96BC874}"/>
              </a:ext>
            </a:extLst>
          </p:cNvPr>
          <p:cNvSpPr/>
          <p:nvPr/>
        </p:nvSpPr>
        <p:spPr>
          <a:xfrm>
            <a:off x="6946355" y="5128851"/>
            <a:ext cx="629392" cy="629392"/>
          </a:xfrm>
          <a:prstGeom prst="roundRect">
            <a:avLst/>
          </a:prstGeom>
          <a:solidFill>
            <a:srgbClr val="00A7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ounded Rectangle 251">
            <a:extLst>
              <a:ext uri="{FF2B5EF4-FFF2-40B4-BE49-F238E27FC236}">
                <a16:creationId xmlns:a16="http://schemas.microsoft.com/office/drawing/2014/main" id="{F30DBA03-5EB9-5657-1D52-D67C038FB753}"/>
              </a:ext>
            </a:extLst>
          </p:cNvPr>
          <p:cNvSpPr/>
          <p:nvPr/>
        </p:nvSpPr>
        <p:spPr>
          <a:xfrm>
            <a:off x="7884984" y="5152239"/>
            <a:ext cx="629392" cy="629392"/>
          </a:xfrm>
          <a:prstGeom prst="roundRect">
            <a:avLst/>
          </a:prstGeom>
          <a:solidFill>
            <a:srgbClr val="00A7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Rounded Rectangle 252">
            <a:extLst>
              <a:ext uri="{FF2B5EF4-FFF2-40B4-BE49-F238E27FC236}">
                <a16:creationId xmlns:a16="http://schemas.microsoft.com/office/drawing/2014/main" id="{DAABFE90-5F92-5DC1-4052-2C2F5D9D46E0}"/>
              </a:ext>
            </a:extLst>
          </p:cNvPr>
          <p:cNvSpPr/>
          <p:nvPr/>
        </p:nvSpPr>
        <p:spPr>
          <a:xfrm>
            <a:off x="8786931" y="5137831"/>
            <a:ext cx="629392" cy="629392"/>
          </a:xfrm>
          <a:prstGeom prst="roundRect">
            <a:avLst/>
          </a:prstGeom>
          <a:solidFill>
            <a:srgbClr val="00A7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Rounded Rectangle 253">
            <a:extLst>
              <a:ext uri="{FF2B5EF4-FFF2-40B4-BE49-F238E27FC236}">
                <a16:creationId xmlns:a16="http://schemas.microsoft.com/office/drawing/2014/main" id="{A850D0FD-3ECD-15DA-3F9A-56AD2B19336E}"/>
              </a:ext>
            </a:extLst>
          </p:cNvPr>
          <p:cNvSpPr/>
          <p:nvPr/>
        </p:nvSpPr>
        <p:spPr>
          <a:xfrm>
            <a:off x="9711586" y="5154544"/>
            <a:ext cx="629392" cy="629392"/>
          </a:xfrm>
          <a:prstGeom prst="roundRect">
            <a:avLst/>
          </a:prstGeom>
          <a:solidFill>
            <a:srgbClr val="00A7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Rounded Rectangle 254">
            <a:extLst>
              <a:ext uri="{FF2B5EF4-FFF2-40B4-BE49-F238E27FC236}">
                <a16:creationId xmlns:a16="http://schemas.microsoft.com/office/drawing/2014/main" id="{D041CC8C-EC68-DE01-4D28-30ED51629E99}"/>
              </a:ext>
            </a:extLst>
          </p:cNvPr>
          <p:cNvSpPr/>
          <p:nvPr/>
        </p:nvSpPr>
        <p:spPr>
          <a:xfrm>
            <a:off x="10626500" y="5152239"/>
            <a:ext cx="629392" cy="629392"/>
          </a:xfrm>
          <a:prstGeom prst="roundRect">
            <a:avLst/>
          </a:prstGeom>
          <a:solidFill>
            <a:srgbClr val="00A7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ounded Rectangle 219">
            <a:extLst>
              <a:ext uri="{FF2B5EF4-FFF2-40B4-BE49-F238E27FC236}">
                <a16:creationId xmlns:a16="http://schemas.microsoft.com/office/drawing/2014/main" id="{0481DCC9-4E7D-4E17-D606-1B0C39CF07F9}"/>
              </a:ext>
            </a:extLst>
          </p:cNvPr>
          <p:cNvSpPr/>
          <p:nvPr/>
        </p:nvSpPr>
        <p:spPr>
          <a:xfrm>
            <a:off x="1464321" y="4317029"/>
            <a:ext cx="629392" cy="629392"/>
          </a:xfrm>
          <a:prstGeom prst="roundRect">
            <a:avLst/>
          </a:prstGeom>
          <a:solidFill>
            <a:srgbClr val="00A7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ounded Rectangle 220">
            <a:extLst>
              <a:ext uri="{FF2B5EF4-FFF2-40B4-BE49-F238E27FC236}">
                <a16:creationId xmlns:a16="http://schemas.microsoft.com/office/drawing/2014/main" id="{84CB04B5-E605-55B1-0548-84DDC471EF68}"/>
              </a:ext>
            </a:extLst>
          </p:cNvPr>
          <p:cNvSpPr/>
          <p:nvPr/>
        </p:nvSpPr>
        <p:spPr>
          <a:xfrm>
            <a:off x="571955" y="4306761"/>
            <a:ext cx="629392" cy="629392"/>
          </a:xfrm>
          <a:prstGeom prst="roundRect">
            <a:avLst/>
          </a:prstGeom>
          <a:solidFill>
            <a:srgbClr val="00A7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ounded Rectangle 221">
            <a:extLst>
              <a:ext uri="{FF2B5EF4-FFF2-40B4-BE49-F238E27FC236}">
                <a16:creationId xmlns:a16="http://schemas.microsoft.com/office/drawing/2014/main" id="{077ED8D8-E54D-1C50-18DE-272BCC160425}"/>
              </a:ext>
            </a:extLst>
          </p:cNvPr>
          <p:cNvSpPr/>
          <p:nvPr/>
        </p:nvSpPr>
        <p:spPr>
          <a:xfrm>
            <a:off x="2387826" y="4306761"/>
            <a:ext cx="629392" cy="629392"/>
          </a:xfrm>
          <a:prstGeom prst="roundRect">
            <a:avLst/>
          </a:prstGeom>
          <a:solidFill>
            <a:srgbClr val="00A7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ounded Rectangle 222">
            <a:extLst>
              <a:ext uri="{FF2B5EF4-FFF2-40B4-BE49-F238E27FC236}">
                <a16:creationId xmlns:a16="http://schemas.microsoft.com/office/drawing/2014/main" id="{7EA81037-895D-D71C-7523-51079687C834}"/>
              </a:ext>
            </a:extLst>
          </p:cNvPr>
          <p:cNvSpPr/>
          <p:nvPr/>
        </p:nvSpPr>
        <p:spPr>
          <a:xfrm>
            <a:off x="3304006" y="4306761"/>
            <a:ext cx="629392" cy="629392"/>
          </a:xfrm>
          <a:prstGeom prst="roundRect">
            <a:avLst/>
          </a:prstGeom>
          <a:solidFill>
            <a:srgbClr val="00A7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ounded Rectangle 223">
            <a:extLst>
              <a:ext uri="{FF2B5EF4-FFF2-40B4-BE49-F238E27FC236}">
                <a16:creationId xmlns:a16="http://schemas.microsoft.com/office/drawing/2014/main" id="{B62B3036-AB31-9EBC-BF06-BCD62AA1416C}"/>
              </a:ext>
            </a:extLst>
          </p:cNvPr>
          <p:cNvSpPr/>
          <p:nvPr/>
        </p:nvSpPr>
        <p:spPr>
          <a:xfrm>
            <a:off x="4220186" y="4295476"/>
            <a:ext cx="629392" cy="629392"/>
          </a:xfrm>
          <a:prstGeom prst="roundRect">
            <a:avLst/>
          </a:prstGeom>
          <a:solidFill>
            <a:srgbClr val="00A7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ounded Rectangle 224">
            <a:extLst>
              <a:ext uri="{FF2B5EF4-FFF2-40B4-BE49-F238E27FC236}">
                <a16:creationId xmlns:a16="http://schemas.microsoft.com/office/drawing/2014/main" id="{F016574B-007F-F0D0-5AC3-5D13AA82AFD0}"/>
              </a:ext>
            </a:extLst>
          </p:cNvPr>
          <p:cNvSpPr/>
          <p:nvPr/>
        </p:nvSpPr>
        <p:spPr>
          <a:xfrm>
            <a:off x="5119753" y="4317029"/>
            <a:ext cx="629392" cy="629392"/>
          </a:xfrm>
          <a:prstGeom prst="roundRect">
            <a:avLst/>
          </a:prstGeom>
          <a:solidFill>
            <a:srgbClr val="00A7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Rounded Rectangle 225">
            <a:extLst>
              <a:ext uri="{FF2B5EF4-FFF2-40B4-BE49-F238E27FC236}">
                <a16:creationId xmlns:a16="http://schemas.microsoft.com/office/drawing/2014/main" id="{2615A725-E9B3-2765-7542-33C897C54B44}"/>
              </a:ext>
            </a:extLst>
          </p:cNvPr>
          <p:cNvSpPr/>
          <p:nvPr/>
        </p:nvSpPr>
        <p:spPr>
          <a:xfrm>
            <a:off x="6043258" y="4317029"/>
            <a:ext cx="629392" cy="629392"/>
          </a:xfrm>
          <a:prstGeom prst="roundRect">
            <a:avLst/>
          </a:prstGeom>
          <a:solidFill>
            <a:srgbClr val="00A7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ounded Rectangle 226">
            <a:extLst>
              <a:ext uri="{FF2B5EF4-FFF2-40B4-BE49-F238E27FC236}">
                <a16:creationId xmlns:a16="http://schemas.microsoft.com/office/drawing/2014/main" id="{0A20E2DB-5966-F7A6-3346-18B40A717446}"/>
              </a:ext>
            </a:extLst>
          </p:cNvPr>
          <p:cNvSpPr/>
          <p:nvPr/>
        </p:nvSpPr>
        <p:spPr>
          <a:xfrm>
            <a:off x="6946355" y="4293641"/>
            <a:ext cx="629392" cy="629392"/>
          </a:xfrm>
          <a:prstGeom prst="roundRect">
            <a:avLst/>
          </a:prstGeom>
          <a:solidFill>
            <a:srgbClr val="00A7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ounded Rectangle 227">
            <a:extLst>
              <a:ext uri="{FF2B5EF4-FFF2-40B4-BE49-F238E27FC236}">
                <a16:creationId xmlns:a16="http://schemas.microsoft.com/office/drawing/2014/main" id="{9396DC34-A043-0873-F472-A0A895D482C4}"/>
              </a:ext>
            </a:extLst>
          </p:cNvPr>
          <p:cNvSpPr/>
          <p:nvPr/>
        </p:nvSpPr>
        <p:spPr>
          <a:xfrm>
            <a:off x="7884984" y="4317029"/>
            <a:ext cx="629392" cy="629392"/>
          </a:xfrm>
          <a:prstGeom prst="roundRect">
            <a:avLst/>
          </a:prstGeom>
          <a:solidFill>
            <a:srgbClr val="00A7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ounded Rectangle 228">
            <a:extLst>
              <a:ext uri="{FF2B5EF4-FFF2-40B4-BE49-F238E27FC236}">
                <a16:creationId xmlns:a16="http://schemas.microsoft.com/office/drawing/2014/main" id="{499A7660-4301-E431-A2E6-154098B5F2BD}"/>
              </a:ext>
            </a:extLst>
          </p:cNvPr>
          <p:cNvSpPr/>
          <p:nvPr/>
        </p:nvSpPr>
        <p:spPr>
          <a:xfrm>
            <a:off x="8786931" y="4302621"/>
            <a:ext cx="629392" cy="629392"/>
          </a:xfrm>
          <a:prstGeom prst="roundRect">
            <a:avLst/>
          </a:prstGeom>
          <a:solidFill>
            <a:srgbClr val="00A7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ounded Rectangle 229">
            <a:extLst>
              <a:ext uri="{FF2B5EF4-FFF2-40B4-BE49-F238E27FC236}">
                <a16:creationId xmlns:a16="http://schemas.microsoft.com/office/drawing/2014/main" id="{FD87F05A-D7E0-80FC-4009-A730C64FDEFB}"/>
              </a:ext>
            </a:extLst>
          </p:cNvPr>
          <p:cNvSpPr/>
          <p:nvPr/>
        </p:nvSpPr>
        <p:spPr>
          <a:xfrm>
            <a:off x="9711586" y="4319334"/>
            <a:ext cx="629392" cy="629392"/>
          </a:xfrm>
          <a:prstGeom prst="roundRect">
            <a:avLst/>
          </a:prstGeom>
          <a:solidFill>
            <a:srgbClr val="00A7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ounded Rectangle 230">
            <a:extLst>
              <a:ext uri="{FF2B5EF4-FFF2-40B4-BE49-F238E27FC236}">
                <a16:creationId xmlns:a16="http://schemas.microsoft.com/office/drawing/2014/main" id="{B53AD133-908A-5515-7003-CD7856AC427A}"/>
              </a:ext>
            </a:extLst>
          </p:cNvPr>
          <p:cNvSpPr/>
          <p:nvPr/>
        </p:nvSpPr>
        <p:spPr>
          <a:xfrm>
            <a:off x="10626500" y="4317029"/>
            <a:ext cx="629392" cy="629392"/>
          </a:xfrm>
          <a:prstGeom prst="roundRect">
            <a:avLst/>
          </a:prstGeom>
          <a:solidFill>
            <a:srgbClr val="00A7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ounded Rectangle 207">
            <a:extLst>
              <a:ext uri="{FF2B5EF4-FFF2-40B4-BE49-F238E27FC236}">
                <a16:creationId xmlns:a16="http://schemas.microsoft.com/office/drawing/2014/main" id="{491480A7-9D08-3FA3-00F8-E4D106F9B39F}"/>
              </a:ext>
            </a:extLst>
          </p:cNvPr>
          <p:cNvSpPr/>
          <p:nvPr/>
        </p:nvSpPr>
        <p:spPr>
          <a:xfrm>
            <a:off x="1464321" y="3493694"/>
            <a:ext cx="629392" cy="629392"/>
          </a:xfrm>
          <a:prstGeom prst="roundRect">
            <a:avLst/>
          </a:prstGeom>
          <a:solidFill>
            <a:srgbClr val="00A7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ounded Rectangle 208">
            <a:extLst>
              <a:ext uri="{FF2B5EF4-FFF2-40B4-BE49-F238E27FC236}">
                <a16:creationId xmlns:a16="http://schemas.microsoft.com/office/drawing/2014/main" id="{A5306AAF-0B34-985C-CBE3-357C0DC944FD}"/>
              </a:ext>
            </a:extLst>
          </p:cNvPr>
          <p:cNvSpPr/>
          <p:nvPr/>
        </p:nvSpPr>
        <p:spPr>
          <a:xfrm>
            <a:off x="571955" y="3483426"/>
            <a:ext cx="629392" cy="629392"/>
          </a:xfrm>
          <a:prstGeom prst="roundRect">
            <a:avLst/>
          </a:prstGeom>
          <a:solidFill>
            <a:srgbClr val="00A7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ounded Rectangle 209">
            <a:extLst>
              <a:ext uri="{FF2B5EF4-FFF2-40B4-BE49-F238E27FC236}">
                <a16:creationId xmlns:a16="http://schemas.microsoft.com/office/drawing/2014/main" id="{98E79CD5-35EF-87D9-A17F-ADB26A609A5E}"/>
              </a:ext>
            </a:extLst>
          </p:cNvPr>
          <p:cNvSpPr/>
          <p:nvPr/>
        </p:nvSpPr>
        <p:spPr>
          <a:xfrm>
            <a:off x="2387826" y="3483426"/>
            <a:ext cx="629392" cy="629392"/>
          </a:xfrm>
          <a:prstGeom prst="roundRect">
            <a:avLst/>
          </a:prstGeom>
          <a:solidFill>
            <a:srgbClr val="00A7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ounded Rectangle 210">
            <a:extLst>
              <a:ext uri="{FF2B5EF4-FFF2-40B4-BE49-F238E27FC236}">
                <a16:creationId xmlns:a16="http://schemas.microsoft.com/office/drawing/2014/main" id="{672AF962-C4D8-2048-F52B-A46025EFCFB4}"/>
              </a:ext>
            </a:extLst>
          </p:cNvPr>
          <p:cNvSpPr/>
          <p:nvPr/>
        </p:nvSpPr>
        <p:spPr>
          <a:xfrm>
            <a:off x="3304006" y="3483426"/>
            <a:ext cx="629392" cy="629392"/>
          </a:xfrm>
          <a:prstGeom prst="roundRect">
            <a:avLst/>
          </a:prstGeom>
          <a:solidFill>
            <a:srgbClr val="00A7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ounded Rectangle 211">
            <a:extLst>
              <a:ext uri="{FF2B5EF4-FFF2-40B4-BE49-F238E27FC236}">
                <a16:creationId xmlns:a16="http://schemas.microsoft.com/office/drawing/2014/main" id="{B71E3788-28E9-AB22-CFCB-00C81A5205CC}"/>
              </a:ext>
            </a:extLst>
          </p:cNvPr>
          <p:cNvSpPr/>
          <p:nvPr/>
        </p:nvSpPr>
        <p:spPr>
          <a:xfrm>
            <a:off x="4220186" y="3472141"/>
            <a:ext cx="629392" cy="629392"/>
          </a:xfrm>
          <a:prstGeom prst="roundRect">
            <a:avLst/>
          </a:prstGeom>
          <a:solidFill>
            <a:srgbClr val="00A7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ounded Rectangle 212">
            <a:extLst>
              <a:ext uri="{FF2B5EF4-FFF2-40B4-BE49-F238E27FC236}">
                <a16:creationId xmlns:a16="http://schemas.microsoft.com/office/drawing/2014/main" id="{B13A9437-A13B-07CE-E7EA-DE6EE7031470}"/>
              </a:ext>
            </a:extLst>
          </p:cNvPr>
          <p:cNvSpPr/>
          <p:nvPr/>
        </p:nvSpPr>
        <p:spPr>
          <a:xfrm>
            <a:off x="5119753" y="3493694"/>
            <a:ext cx="629392" cy="629392"/>
          </a:xfrm>
          <a:prstGeom prst="roundRect">
            <a:avLst/>
          </a:prstGeom>
          <a:solidFill>
            <a:srgbClr val="00A7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ounded Rectangle 213">
            <a:extLst>
              <a:ext uri="{FF2B5EF4-FFF2-40B4-BE49-F238E27FC236}">
                <a16:creationId xmlns:a16="http://schemas.microsoft.com/office/drawing/2014/main" id="{703BA279-509B-38F7-D2A5-DEC4F03C3BB7}"/>
              </a:ext>
            </a:extLst>
          </p:cNvPr>
          <p:cNvSpPr/>
          <p:nvPr/>
        </p:nvSpPr>
        <p:spPr>
          <a:xfrm>
            <a:off x="6043258" y="3493694"/>
            <a:ext cx="629392" cy="629392"/>
          </a:xfrm>
          <a:prstGeom prst="roundRect">
            <a:avLst/>
          </a:prstGeom>
          <a:solidFill>
            <a:srgbClr val="00A7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ounded Rectangle 214">
            <a:extLst>
              <a:ext uri="{FF2B5EF4-FFF2-40B4-BE49-F238E27FC236}">
                <a16:creationId xmlns:a16="http://schemas.microsoft.com/office/drawing/2014/main" id="{2CE63AEB-218B-F712-7572-4A4F3341192D}"/>
              </a:ext>
            </a:extLst>
          </p:cNvPr>
          <p:cNvSpPr/>
          <p:nvPr/>
        </p:nvSpPr>
        <p:spPr>
          <a:xfrm>
            <a:off x="6946355" y="3470306"/>
            <a:ext cx="629392" cy="629392"/>
          </a:xfrm>
          <a:prstGeom prst="roundRect">
            <a:avLst/>
          </a:prstGeom>
          <a:solidFill>
            <a:srgbClr val="00A7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ounded Rectangle 215">
            <a:extLst>
              <a:ext uri="{FF2B5EF4-FFF2-40B4-BE49-F238E27FC236}">
                <a16:creationId xmlns:a16="http://schemas.microsoft.com/office/drawing/2014/main" id="{3FE9AAFE-B9AE-EA2F-C567-AC9A01243311}"/>
              </a:ext>
            </a:extLst>
          </p:cNvPr>
          <p:cNvSpPr/>
          <p:nvPr/>
        </p:nvSpPr>
        <p:spPr>
          <a:xfrm>
            <a:off x="7884984" y="3493694"/>
            <a:ext cx="629392" cy="629392"/>
          </a:xfrm>
          <a:prstGeom prst="roundRect">
            <a:avLst/>
          </a:prstGeom>
          <a:solidFill>
            <a:srgbClr val="00A7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ounded Rectangle 216">
            <a:extLst>
              <a:ext uri="{FF2B5EF4-FFF2-40B4-BE49-F238E27FC236}">
                <a16:creationId xmlns:a16="http://schemas.microsoft.com/office/drawing/2014/main" id="{1078A1BA-6E36-3A95-5205-DCDD0756222B}"/>
              </a:ext>
            </a:extLst>
          </p:cNvPr>
          <p:cNvSpPr/>
          <p:nvPr/>
        </p:nvSpPr>
        <p:spPr>
          <a:xfrm>
            <a:off x="8786931" y="3479286"/>
            <a:ext cx="629392" cy="629392"/>
          </a:xfrm>
          <a:prstGeom prst="roundRect">
            <a:avLst/>
          </a:prstGeom>
          <a:solidFill>
            <a:srgbClr val="00A7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ounded Rectangle 217">
            <a:extLst>
              <a:ext uri="{FF2B5EF4-FFF2-40B4-BE49-F238E27FC236}">
                <a16:creationId xmlns:a16="http://schemas.microsoft.com/office/drawing/2014/main" id="{FA3A81F0-73F2-6734-8CE4-9B6A7870112F}"/>
              </a:ext>
            </a:extLst>
          </p:cNvPr>
          <p:cNvSpPr/>
          <p:nvPr/>
        </p:nvSpPr>
        <p:spPr>
          <a:xfrm>
            <a:off x="9711586" y="3495999"/>
            <a:ext cx="629392" cy="629392"/>
          </a:xfrm>
          <a:prstGeom prst="roundRect">
            <a:avLst/>
          </a:prstGeom>
          <a:solidFill>
            <a:srgbClr val="00A7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ounded Rectangle 218">
            <a:extLst>
              <a:ext uri="{FF2B5EF4-FFF2-40B4-BE49-F238E27FC236}">
                <a16:creationId xmlns:a16="http://schemas.microsoft.com/office/drawing/2014/main" id="{877407A8-C6D9-D9AC-9CD3-23AEEC07895A}"/>
              </a:ext>
            </a:extLst>
          </p:cNvPr>
          <p:cNvSpPr/>
          <p:nvPr/>
        </p:nvSpPr>
        <p:spPr>
          <a:xfrm>
            <a:off x="10626500" y="3493694"/>
            <a:ext cx="629392" cy="629392"/>
          </a:xfrm>
          <a:prstGeom prst="roundRect">
            <a:avLst/>
          </a:prstGeom>
          <a:solidFill>
            <a:srgbClr val="00A7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ounded Rectangle 195">
            <a:extLst>
              <a:ext uri="{FF2B5EF4-FFF2-40B4-BE49-F238E27FC236}">
                <a16:creationId xmlns:a16="http://schemas.microsoft.com/office/drawing/2014/main" id="{5993F538-2195-A540-B414-6666B9E50D2E}"/>
              </a:ext>
            </a:extLst>
          </p:cNvPr>
          <p:cNvSpPr/>
          <p:nvPr/>
        </p:nvSpPr>
        <p:spPr>
          <a:xfrm>
            <a:off x="1464321" y="2658846"/>
            <a:ext cx="629392" cy="629392"/>
          </a:xfrm>
          <a:prstGeom prst="roundRect">
            <a:avLst/>
          </a:prstGeom>
          <a:solidFill>
            <a:srgbClr val="00A7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ounded Rectangle 196">
            <a:extLst>
              <a:ext uri="{FF2B5EF4-FFF2-40B4-BE49-F238E27FC236}">
                <a16:creationId xmlns:a16="http://schemas.microsoft.com/office/drawing/2014/main" id="{AD52C678-CBA1-8B3F-89BB-460DDD58BDD7}"/>
              </a:ext>
            </a:extLst>
          </p:cNvPr>
          <p:cNvSpPr/>
          <p:nvPr/>
        </p:nvSpPr>
        <p:spPr>
          <a:xfrm>
            <a:off x="571955" y="2648578"/>
            <a:ext cx="629392" cy="629392"/>
          </a:xfrm>
          <a:prstGeom prst="roundRect">
            <a:avLst/>
          </a:prstGeom>
          <a:solidFill>
            <a:srgbClr val="00A7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ounded Rectangle 197">
            <a:extLst>
              <a:ext uri="{FF2B5EF4-FFF2-40B4-BE49-F238E27FC236}">
                <a16:creationId xmlns:a16="http://schemas.microsoft.com/office/drawing/2014/main" id="{339A218E-C9D4-A512-4465-21F596CD44D2}"/>
              </a:ext>
            </a:extLst>
          </p:cNvPr>
          <p:cNvSpPr/>
          <p:nvPr/>
        </p:nvSpPr>
        <p:spPr>
          <a:xfrm>
            <a:off x="2387826" y="2648578"/>
            <a:ext cx="629392" cy="629392"/>
          </a:xfrm>
          <a:prstGeom prst="roundRect">
            <a:avLst/>
          </a:prstGeom>
          <a:solidFill>
            <a:srgbClr val="00A7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ounded Rectangle 198">
            <a:extLst>
              <a:ext uri="{FF2B5EF4-FFF2-40B4-BE49-F238E27FC236}">
                <a16:creationId xmlns:a16="http://schemas.microsoft.com/office/drawing/2014/main" id="{4A29735F-877D-006C-4B32-695F5D826E1F}"/>
              </a:ext>
            </a:extLst>
          </p:cNvPr>
          <p:cNvSpPr/>
          <p:nvPr/>
        </p:nvSpPr>
        <p:spPr>
          <a:xfrm>
            <a:off x="3304006" y="2648578"/>
            <a:ext cx="629392" cy="629392"/>
          </a:xfrm>
          <a:prstGeom prst="roundRect">
            <a:avLst/>
          </a:prstGeom>
          <a:solidFill>
            <a:srgbClr val="00A7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ounded Rectangle 199">
            <a:extLst>
              <a:ext uri="{FF2B5EF4-FFF2-40B4-BE49-F238E27FC236}">
                <a16:creationId xmlns:a16="http://schemas.microsoft.com/office/drawing/2014/main" id="{CF299C0A-69BC-947B-2E76-C8F7E6B7A3EA}"/>
              </a:ext>
            </a:extLst>
          </p:cNvPr>
          <p:cNvSpPr/>
          <p:nvPr/>
        </p:nvSpPr>
        <p:spPr>
          <a:xfrm>
            <a:off x="4220186" y="2637293"/>
            <a:ext cx="629392" cy="629392"/>
          </a:xfrm>
          <a:prstGeom prst="roundRect">
            <a:avLst/>
          </a:prstGeom>
          <a:solidFill>
            <a:srgbClr val="00A7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ounded Rectangle 200">
            <a:extLst>
              <a:ext uri="{FF2B5EF4-FFF2-40B4-BE49-F238E27FC236}">
                <a16:creationId xmlns:a16="http://schemas.microsoft.com/office/drawing/2014/main" id="{25F698E1-E795-85E2-B020-DF32481BCB43}"/>
              </a:ext>
            </a:extLst>
          </p:cNvPr>
          <p:cNvSpPr/>
          <p:nvPr/>
        </p:nvSpPr>
        <p:spPr>
          <a:xfrm>
            <a:off x="5119753" y="2658846"/>
            <a:ext cx="629392" cy="629392"/>
          </a:xfrm>
          <a:prstGeom prst="roundRect">
            <a:avLst/>
          </a:prstGeom>
          <a:solidFill>
            <a:srgbClr val="00A7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ounded Rectangle 201">
            <a:extLst>
              <a:ext uri="{FF2B5EF4-FFF2-40B4-BE49-F238E27FC236}">
                <a16:creationId xmlns:a16="http://schemas.microsoft.com/office/drawing/2014/main" id="{0BF3F840-62AE-4009-F1CE-4B05507B9F60}"/>
              </a:ext>
            </a:extLst>
          </p:cNvPr>
          <p:cNvSpPr/>
          <p:nvPr/>
        </p:nvSpPr>
        <p:spPr>
          <a:xfrm>
            <a:off x="6043258" y="2658846"/>
            <a:ext cx="629392" cy="629392"/>
          </a:xfrm>
          <a:prstGeom prst="roundRect">
            <a:avLst/>
          </a:prstGeom>
          <a:solidFill>
            <a:srgbClr val="00A7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ounded Rectangle 202">
            <a:extLst>
              <a:ext uri="{FF2B5EF4-FFF2-40B4-BE49-F238E27FC236}">
                <a16:creationId xmlns:a16="http://schemas.microsoft.com/office/drawing/2014/main" id="{3F300D97-01EA-A117-1A87-91AAB9CBB3D3}"/>
              </a:ext>
            </a:extLst>
          </p:cNvPr>
          <p:cNvSpPr/>
          <p:nvPr/>
        </p:nvSpPr>
        <p:spPr>
          <a:xfrm>
            <a:off x="6946355" y="2635458"/>
            <a:ext cx="629392" cy="629392"/>
          </a:xfrm>
          <a:prstGeom prst="roundRect">
            <a:avLst/>
          </a:prstGeom>
          <a:solidFill>
            <a:srgbClr val="00A7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ounded Rectangle 203">
            <a:extLst>
              <a:ext uri="{FF2B5EF4-FFF2-40B4-BE49-F238E27FC236}">
                <a16:creationId xmlns:a16="http://schemas.microsoft.com/office/drawing/2014/main" id="{E03224EA-D38B-55F2-C310-8D25B8B208BC}"/>
              </a:ext>
            </a:extLst>
          </p:cNvPr>
          <p:cNvSpPr/>
          <p:nvPr/>
        </p:nvSpPr>
        <p:spPr>
          <a:xfrm>
            <a:off x="7884984" y="2658846"/>
            <a:ext cx="629392" cy="629392"/>
          </a:xfrm>
          <a:prstGeom prst="roundRect">
            <a:avLst/>
          </a:prstGeom>
          <a:solidFill>
            <a:srgbClr val="00A7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ounded Rectangle 204">
            <a:extLst>
              <a:ext uri="{FF2B5EF4-FFF2-40B4-BE49-F238E27FC236}">
                <a16:creationId xmlns:a16="http://schemas.microsoft.com/office/drawing/2014/main" id="{7C5748DB-1C53-BBD0-F5A5-7E3373C655B5}"/>
              </a:ext>
            </a:extLst>
          </p:cNvPr>
          <p:cNvSpPr/>
          <p:nvPr/>
        </p:nvSpPr>
        <p:spPr>
          <a:xfrm>
            <a:off x="8786931" y="2644438"/>
            <a:ext cx="629392" cy="629392"/>
          </a:xfrm>
          <a:prstGeom prst="roundRect">
            <a:avLst/>
          </a:prstGeom>
          <a:solidFill>
            <a:srgbClr val="00A7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ounded Rectangle 205">
            <a:extLst>
              <a:ext uri="{FF2B5EF4-FFF2-40B4-BE49-F238E27FC236}">
                <a16:creationId xmlns:a16="http://schemas.microsoft.com/office/drawing/2014/main" id="{94DF8350-7454-9CD6-0518-B0E43A0CAB0F}"/>
              </a:ext>
            </a:extLst>
          </p:cNvPr>
          <p:cNvSpPr/>
          <p:nvPr/>
        </p:nvSpPr>
        <p:spPr>
          <a:xfrm>
            <a:off x="9711586" y="2661151"/>
            <a:ext cx="629392" cy="629392"/>
          </a:xfrm>
          <a:prstGeom prst="roundRect">
            <a:avLst/>
          </a:prstGeom>
          <a:solidFill>
            <a:srgbClr val="00A7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ounded Rectangle 206">
            <a:extLst>
              <a:ext uri="{FF2B5EF4-FFF2-40B4-BE49-F238E27FC236}">
                <a16:creationId xmlns:a16="http://schemas.microsoft.com/office/drawing/2014/main" id="{75D11F9B-4A9B-7FED-7829-0279CA662EF9}"/>
              </a:ext>
            </a:extLst>
          </p:cNvPr>
          <p:cNvSpPr/>
          <p:nvPr/>
        </p:nvSpPr>
        <p:spPr>
          <a:xfrm>
            <a:off x="10626500" y="2658846"/>
            <a:ext cx="629392" cy="629392"/>
          </a:xfrm>
          <a:prstGeom prst="roundRect">
            <a:avLst/>
          </a:prstGeom>
          <a:solidFill>
            <a:srgbClr val="00A7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ounded Rectangle 133">
            <a:extLst>
              <a:ext uri="{FF2B5EF4-FFF2-40B4-BE49-F238E27FC236}">
                <a16:creationId xmlns:a16="http://schemas.microsoft.com/office/drawing/2014/main" id="{4E40FB7C-C27A-5DBD-4F7E-CAB250F20CB6}"/>
              </a:ext>
            </a:extLst>
          </p:cNvPr>
          <p:cNvSpPr/>
          <p:nvPr/>
        </p:nvSpPr>
        <p:spPr>
          <a:xfrm>
            <a:off x="1464321" y="1831717"/>
            <a:ext cx="629392" cy="629392"/>
          </a:xfrm>
          <a:prstGeom prst="roundRect">
            <a:avLst/>
          </a:prstGeom>
          <a:solidFill>
            <a:srgbClr val="00A7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13EF2F40-5E1A-AA06-4B4E-A82AD662274D}"/>
              </a:ext>
            </a:extLst>
          </p:cNvPr>
          <p:cNvSpPr/>
          <p:nvPr/>
        </p:nvSpPr>
        <p:spPr>
          <a:xfrm>
            <a:off x="571955" y="1821449"/>
            <a:ext cx="629392" cy="629392"/>
          </a:xfrm>
          <a:prstGeom prst="roundRect">
            <a:avLst/>
          </a:prstGeom>
          <a:solidFill>
            <a:srgbClr val="00A7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ounded Rectangle 184">
            <a:extLst>
              <a:ext uri="{FF2B5EF4-FFF2-40B4-BE49-F238E27FC236}">
                <a16:creationId xmlns:a16="http://schemas.microsoft.com/office/drawing/2014/main" id="{F19897D3-0240-DD48-463A-0B232210BD03}"/>
              </a:ext>
            </a:extLst>
          </p:cNvPr>
          <p:cNvSpPr/>
          <p:nvPr/>
        </p:nvSpPr>
        <p:spPr>
          <a:xfrm>
            <a:off x="2387826" y="1821449"/>
            <a:ext cx="629392" cy="629392"/>
          </a:xfrm>
          <a:prstGeom prst="roundRect">
            <a:avLst/>
          </a:prstGeom>
          <a:solidFill>
            <a:srgbClr val="00A7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ounded Rectangle 186">
            <a:extLst>
              <a:ext uri="{FF2B5EF4-FFF2-40B4-BE49-F238E27FC236}">
                <a16:creationId xmlns:a16="http://schemas.microsoft.com/office/drawing/2014/main" id="{700CDD7E-B634-D5FB-25AE-0B3D8732836E}"/>
              </a:ext>
            </a:extLst>
          </p:cNvPr>
          <p:cNvSpPr/>
          <p:nvPr/>
        </p:nvSpPr>
        <p:spPr>
          <a:xfrm>
            <a:off x="3304006" y="1821449"/>
            <a:ext cx="629392" cy="629392"/>
          </a:xfrm>
          <a:prstGeom prst="roundRect">
            <a:avLst/>
          </a:prstGeom>
          <a:solidFill>
            <a:srgbClr val="00A7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ounded Rectangle 187">
            <a:extLst>
              <a:ext uri="{FF2B5EF4-FFF2-40B4-BE49-F238E27FC236}">
                <a16:creationId xmlns:a16="http://schemas.microsoft.com/office/drawing/2014/main" id="{9C32BB2A-526F-2BAC-C211-3E1DA38FF309}"/>
              </a:ext>
            </a:extLst>
          </p:cNvPr>
          <p:cNvSpPr/>
          <p:nvPr/>
        </p:nvSpPr>
        <p:spPr>
          <a:xfrm>
            <a:off x="4220186" y="1810164"/>
            <a:ext cx="629392" cy="629392"/>
          </a:xfrm>
          <a:prstGeom prst="roundRect">
            <a:avLst/>
          </a:prstGeom>
          <a:solidFill>
            <a:srgbClr val="00A7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ounded Rectangle 188">
            <a:extLst>
              <a:ext uri="{FF2B5EF4-FFF2-40B4-BE49-F238E27FC236}">
                <a16:creationId xmlns:a16="http://schemas.microsoft.com/office/drawing/2014/main" id="{DD116BA5-E53C-1160-D18E-61045AEF5BEB}"/>
              </a:ext>
            </a:extLst>
          </p:cNvPr>
          <p:cNvSpPr/>
          <p:nvPr/>
        </p:nvSpPr>
        <p:spPr>
          <a:xfrm>
            <a:off x="5119753" y="1831717"/>
            <a:ext cx="629392" cy="629392"/>
          </a:xfrm>
          <a:prstGeom prst="roundRect">
            <a:avLst/>
          </a:prstGeom>
          <a:solidFill>
            <a:srgbClr val="00A7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ounded Rectangle 189">
            <a:extLst>
              <a:ext uri="{FF2B5EF4-FFF2-40B4-BE49-F238E27FC236}">
                <a16:creationId xmlns:a16="http://schemas.microsoft.com/office/drawing/2014/main" id="{62AFB847-7C86-15A9-8854-1FB843FD49FF}"/>
              </a:ext>
            </a:extLst>
          </p:cNvPr>
          <p:cNvSpPr/>
          <p:nvPr/>
        </p:nvSpPr>
        <p:spPr>
          <a:xfrm>
            <a:off x="6043258" y="1831717"/>
            <a:ext cx="629392" cy="629392"/>
          </a:xfrm>
          <a:prstGeom prst="roundRect">
            <a:avLst/>
          </a:prstGeom>
          <a:solidFill>
            <a:srgbClr val="00A7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ounded Rectangle 190">
            <a:extLst>
              <a:ext uri="{FF2B5EF4-FFF2-40B4-BE49-F238E27FC236}">
                <a16:creationId xmlns:a16="http://schemas.microsoft.com/office/drawing/2014/main" id="{65404EED-0148-F23F-622C-159366CAF27A}"/>
              </a:ext>
            </a:extLst>
          </p:cNvPr>
          <p:cNvSpPr/>
          <p:nvPr/>
        </p:nvSpPr>
        <p:spPr>
          <a:xfrm>
            <a:off x="6946355" y="1808329"/>
            <a:ext cx="629392" cy="629392"/>
          </a:xfrm>
          <a:prstGeom prst="roundRect">
            <a:avLst/>
          </a:prstGeom>
          <a:solidFill>
            <a:srgbClr val="00A7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ounded Rectangle 191">
            <a:extLst>
              <a:ext uri="{FF2B5EF4-FFF2-40B4-BE49-F238E27FC236}">
                <a16:creationId xmlns:a16="http://schemas.microsoft.com/office/drawing/2014/main" id="{3D53EAA8-FCB1-6DA5-85AC-D90FACEB3988}"/>
              </a:ext>
            </a:extLst>
          </p:cNvPr>
          <p:cNvSpPr/>
          <p:nvPr/>
        </p:nvSpPr>
        <p:spPr>
          <a:xfrm>
            <a:off x="7884984" y="1831717"/>
            <a:ext cx="629392" cy="629392"/>
          </a:xfrm>
          <a:prstGeom prst="roundRect">
            <a:avLst/>
          </a:prstGeom>
          <a:solidFill>
            <a:srgbClr val="00A7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ounded Rectangle 192">
            <a:extLst>
              <a:ext uri="{FF2B5EF4-FFF2-40B4-BE49-F238E27FC236}">
                <a16:creationId xmlns:a16="http://schemas.microsoft.com/office/drawing/2014/main" id="{6DC53A90-1EE9-28D6-E7D4-8F465FC80CA9}"/>
              </a:ext>
            </a:extLst>
          </p:cNvPr>
          <p:cNvSpPr/>
          <p:nvPr/>
        </p:nvSpPr>
        <p:spPr>
          <a:xfrm>
            <a:off x="8786931" y="1817309"/>
            <a:ext cx="629392" cy="629392"/>
          </a:xfrm>
          <a:prstGeom prst="roundRect">
            <a:avLst/>
          </a:prstGeom>
          <a:solidFill>
            <a:srgbClr val="00A7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ounded Rectangle 193">
            <a:extLst>
              <a:ext uri="{FF2B5EF4-FFF2-40B4-BE49-F238E27FC236}">
                <a16:creationId xmlns:a16="http://schemas.microsoft.com/office/drawing/2014/main" id="{958AF05A-4AD2-2D90-034B-A94128BA3BC6}"/>
              </a:ext>
            </a:extLst>
          </p:cNvPr>
          <p:cNvSpPr/>
          <p:nvPr/>
        </p:nvSpPr>
        <p:spPr>
          <a:xfrm>
            <a:off x="9711586" y="1834022"/>
            <a:ext cx="629392" cy="629392"/>
          </a:xfrm>
          <a:prstGeom prst="roundRect">
            <a:avLst/>
          </a:prstGeom>
          <a:solidFill>
            <a:srgbClr val="00A7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ounded Rectangle 194">
            <a:extLst>
              <a:ext uri="{FF2B5EF4-FFF2-40B4-BE49-F238E27FC236}">
                <a16:creationId xmlns:a16="http://schemas.microsoft.com/office/drawing/2014/main" id="{470A7DBC-2F0F-02D9-20D9-E519F4001F0C}"/>
              </a:ext>
            </a:extLst>
          </p:cNvPr>
          <p:cNvSpPr/>
          <p:nvPr/>
        </p:nvSpPr>
        <p:spPr>
          <a:xfrm>
            <a:off x="10626500" y="1831717"/>
            <a:ext cx="629392" cy="629392"/>
          </a:xfrm>
          <a:prstGeom prst="roundRect">
            <a:avLst/>
          </a:prstGeom>
          <a:solidFill>
            <a:srgbClr val="00A7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9915281C-6F7E-0003-DC54-14DD92D24A47}"/>
              </a:ext>
            </a:extLst>
          </p:cNvPr>
          <p:cNvSpPr>
            <a:spLocks noGrp="1"/>
          </p:cNvSpPr>
          <p:nvPr>
            <p:ph type="ctrTitle" idx="4294967295"/>
          </p:nvPr>
        </p:nvSpPr>
        <p:spPr>
          <a:xfrm>
            <a:off x="309282" y="389965"/>
            <a:ext cx="11463617" cy="829235"/>
          </a:xfrm>
          <a:prstGeom prst="rect">
            <a:avLst/>
          </a:prstGeom>
        </p:spPr>
        <p:txBody>
          <a:bodyPr/>
          <a:lstStyle/>
          <a:p>
            <a:r>
              <a:rPr lang="en-US" i="1">
                <a:solidFill>
                  <a:srgbClr val="002E6D"/>
                </a:solidFill>
                <a:latin typeface="Aptos ExtraBold" panose="020B0004020202020204" pitchFamily="34" charset="0"/>
              </a:rPr>
              <a:t>Icon Set</a:t>
            </a:r>
          </a:p>
        </p:txBody>
      </p:sp>
      <p:pic>
        <p:nvPicPr>
          <p:cNvPr id="49" name="Graphic 48">
            <a:extLst>
              <a:ext uri="{FF2B5EF4-FFF2-40B4-BE49-F238E27FC236}">
                <a16:creationId xmlns:a16="http://schemas.microsoft.com/office/drawing/2014/main" id="{60122B3E-B97C-27A7-B7D7-8FD405A0BE3E}"/>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5052" y="1976786"/>
            <a:ext cx="390825" cy="345380"/>
          </a:xfrm>
          <a:prstGeom prst="rect">
            <a:avLst/>
          </a:prstGeom>
        </p:spPr>
      </p:pic>
      <p:pic>
        <p:nvPicPr>
          <p:cNvPr id="50" name="Graphic 49">
            <a:extLst>
              <a:ext uri="{FF2B5EF4-FFF2-40B4-BE49-F238E27FC236}">
                <a16:creationId xmlns:a16="http://schemas.microsoft.com/office/drawing/2014/main" id="{2ED250D5-EAB7-9F23-E6AA-CB83BDAF00AD}"/>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88825" y="1983844"/>
            <a:ext cx="380384" cy="309615"/>
          </a:xfrm>
          <a:prstGeom prst="rect">
            <a:avLst/>
          </a:prstGeom>
        </p:spPr>
      </p:pic>
      <p:pic>
        <p:nvPicPr>
          <p:cNvPr id="51" name="Graphic 50">
            <a:extLst>
              <a:ext uri="{FF2B5EF4-FFF2-40B4-BE49-F238E27FC236}">
                <a16:creationId xmlns:a16="http://schemas.microsoft.com/office/drawing/2014/main" id="{A739877C-FB27-6CBF-A057-1ADF19951290}"/>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65767" y="1943065"/>
            <a:ext cx="254715" cy="391169"/>
          </a:xfrm>
          <a:prstGeom prst="rect">
            <a:avLst/>
          </a:prstGeom>
        </p:spPr>
      </p:pic>
      <p:pic>
        <p:nvPicPr>
          <p:cNvPr id="53" name="Graphic 52">
            <a:extLst>
              <a:ext uri="{FF2B5EF4-FFF2-40B4-BE49-F238E27FC236}">
                <a16:creationId xmlns:a16="http://schemas.microsoft.com/office/drawing/2014/main" id="{57388241-07C7-2224-2787-B203044A58B2}"/>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34603" y="1943065"/>
            <a:ext cx="368199" cy="386160"/>
          </a:xfrm>
          <a:prstGeom prst="rect">
            <a:avLst/>
          </a:prstGeom>
        </p:spPr>
      </p:pic>
      <p:pic>
        <p:nvPicPr>
          <p:cNvPr id="54" name="Graphic 53">
            <a:extLst>
              <a:ext uri="{FF2B5EF4-FFF2-40B4-BE49-F238E27FC236}">
                <a16:creationId xmlns:a16="http://schemas.microsoft.com/office/drawing/2014/main" id="{85D0BDAF-E638-72A5-557C-B6CFB1BD0866}"/>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12867" y="1914417"/>
            <a:ext cx="434992" cy="434992"/>
          </a:xfrm>
          <a:prstGeom prst="rect">
            <a:avLst/>
          </a:prstGeom>
        </p:spPr>
      </p:pic>
      <p:pic>
        <p:nvPicPr>
          <p:cNvPr id="55" name="Graphic 54">
            <a:extLst>
              <a:ext uri="{FF2B5EF4-FFF2-40B4-BE49-F238E27FC236}">
                <a16:creationId xmlns:a16="http://schemas.microsoft.com/office/drawing/2014/main" id="{9CC1C7B0-D513-D14D-443D-575347E0CB84}"/>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206185" y="1913005"/>
            <a:ext cx="456528" cy="435777"/>
          </a:xfrm>
          <a:prstGeom prst="rect">
            <a:avLst/>
          </a:prstGeom>
        </p:spPr>
      </p:pic>
      <p:pic>
        <p:nvPicPr>
          <p:cNvPr id="56" name="Graphic 55">
            <a:extLst>
              <a:ext uri="{FF2B5EF4-FFF2-40B4-BE49-F238E27FC236}">
                <a16:creationId xmlns:a16="http://schemas.microsoft.com/office/drawing/2014/main" id="{53FDCFE0-2503-690D-DE27-115E8E897BA1}"/>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176405" y="2027149"/>
            <a:ext cx="391580" cy="245876"/>
          </a:xfrm>
          <a:prstGeom prst="rect">
            <a:avLst/>
          </a:prstGeom>
        </p:spPr>
      </p:pic>
      <p:pic>
        <p:nvPicPr>
          <p:cNvPr id="57" name="Graphic 56">
            <a:extLst>
              <a:ext uri="{FF2B5EF4-FFF2-40B4-BE49-F238E27FC236}">
                <a16:creationId xmlns:a16="http://schemas.microsoft.com/office/drawing/2014/main" id="{C316A53B-B789-4537-5383-174A4A8CAED5}"/>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056906" y="1998052"/>
            <a:ext cx="408291" cy="284854"/>
          </a:xfrm>
          <a:prstGeom prst="rect">
            <a:avLst/>
          </a:prstGeom>
        </p:spPr>
      </p:pic>
      <p:pic>
        <p:nvPicPr>
          <p:cNvPr id="58" name="Graphic 57">
            <a:extLst>
              <a:ext uri="{FF2B5EF4-FFF2-40B4-BE49-F238E27FC236}">
                <a16:creationId xmlns:a16="http://schemas.microsoft.com/office/drawing/2014/main" id="{F1861027-99DC-5C73-171C-EEB8059AD54F}"/>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999204" y="1891299"/>
            <a:ext cx="393482" cy="412219"/>
          </a:xfrm>
          <a:prstGeom prst="rect">
            <a:avLst/>
          </a:prstGeom>
        </p:spPr>
      </p:pic>
      <p:pic>
        <p:nvPicPr>
          <p:cNvPr id="59" name="Graphic 58">
            <a:extLst>
              <a:ext uri="{FF2B5EF4-FFF2-40B4-BE49-F238E27FC236}">
                <a16:creationId xmlns:a16="http://schemas.microsoft.com/office/drawing/2014/main" id="{D2EBA67B-C0A2-0913-2681-D0983D4D316B}"/>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94851" y="2796435"/>
            <a:ext cx="365382" cy="356682"/>
          </a:xfrm>
          <a:prstGeom prst="rect">
            <a:avLst/>
          </a:prstGeom>
        </p:spPr>
      </p:pic>
      <p:pic>
        <p:nvPicPr>
          <p:cNvPr id="60" name="Graphic 59">
            <a:extLst>
              <a:ext uri="{FF2B5EF4-FFF2-40B4-BE49-F238E27FC236}">
                <a16:creationId xmlns:a16="http://schemas.microsoft.com/office/drawing/2014/main" id="{0FDAFF36-8989-5100-0C88-30EC8E98F64C}"/>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546736" y="2802079"/>
            <a:ext cx="439405" cy="357655"/>
          </a:xfrm>
          <a:prstGeom prst="rect">
            <a:avLst/>
          </a:prstGeom>
        </p:spPr>
      </p:pic>
      <p:pic>
        <p:nvPicPr>
          <p:cNvPr id="61" name="Graphic 60">
            <a:extLst>
              <a:ext uri="{FF2B5EF4-FFF2-40B4-BE49-F238E27FC236}">
                <a16:creationId xmlns:a16="http://schemas.microsoft.com/office/drawing/2014/main" id="{97518D0C-1872-7996-DF47-3BC849CFEA5F}"/>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493451" y="2796435"/>
            <a:ext cx="409381" cy="371299"/>
          </a:xfrm>
          <a:prstGeom prst="rect">
            <a:avLst/>
          </a:prstGeom>
        </p:spPr>
      </p:pic>
      <p:pic>
        <p:nvPicPr>
          <p:cNvPr id="62" name="Graphic 61">
            <a:extLst>
              <a:ext uri="{FF2B5EF4-FFF2-40B4-BE49-F238E27FC236}">
                <a16:creationId xmlns:a16="http://schemas.microsoft.com/office/drawing/2014/main" id="{5F2F8265-3733-C16F-A49B-1B04CC5D8D0E}"/>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394057" y="2740334"/>
            <a:ext cx="444758" cy="424072"/>
          </a:xfrm>
          <a:prstGeom prst="rect">
            <a:avLst/>
          </a:prstGeom>
        </p:spPr>
      </p:pic>
      <p:pic>
        <p:nvPicPr>
          <p:cNvPr id="63" name="Graphic 62">
            <a:extLst>
              <a:ext uri="{FF2B5EF4-FFF2-40B4-BE49-F238E27FC236}">
                <a16:creationId xmlns:a16="http://schemas.microsoft.com/office/drawing/2014/main" id="{CEEFAE66-06B2-43F4-5801-2CF36D2068D2}"/>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312867" y="2757266"/>
            <a:ext cx="427400" cy="427400"/>
          </a:xfrm>
          <a:prstGeom prst="rect">
            <a:avLst/>
          </a:prstGeom>
        </p:spPr>
      </p:pic>
      <p:pic>
        <p:nvPicPr>
          <p:cNvPr id="64" name="Graphic 63">
            <a:extLst>
              <a:ext uri="{FF2B5EF4-FFF2-40B4-BE49-F238E27FC236}">
                <a16:creationId xmlns:a16="http://schemas.microsoft.com/office/drawing/2014/main" id="{AC9EB2CD-9E77-FB5A-CDF9-5F99134DBCF4}"/>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279226" y="2740334"/>
            <a:ext cx="304843" cy="468152"/>
          </a:xfrm>
          <a:prstGeom prst="rect">
            <a:avLst/>
          </a:prstGeom>
        </p:spPr>
      </p:pic>
      <p:pic>
        <p:nvPicPr>
          <p:cNvPr id="65" name="Graphic 64">
            <a:extLst>
              <a:ext uri="{FF2B5EF4-FFF2-40B4-BE49-F238E27FC236}">
                <a16:creationId xmlns:a16="http://schemas.microsoft.com/office/drawing/2014/main" id="{1FF22A92-563E-73B5-5B77-53A519548F00}"/>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163643" y="2745203"/>
            <a:ext cx="387636" cy="419939"/>
          </a:xfrm>
          <a:prstGeom prst="rect">
            <a:avLst/>
          </a:prstGeom>
        </p:spPr>
      </p:pic>
      <p:pic>
        <p:nvPicPr>
          <p:cNvPr id="66" name="Graphic 65">
            <a:extLst>
              <a:ext uri="{FF2B5EF4-FFF2-40B4-BE49-F238E27FC236}">
                <a16:creationId xmlns:a16="http://schemas.microsoft.com/office/drawing/2014/main" id="{A26A3CFD-85B6-9318-2F58-5C8DB109E451}"/>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997142" y="2796435"/>
            <a:ext cx="546100" cy="304800"/>
          </a:xfrm>
          <a:prstGeom prst="rect">
            <a:avLst/>
          </a:prstGeom>
        </p:spPr>
      </p:pic>
      <p:pic>
        <p:nvPicPr>
          <p:cNvPr id="67" name="Graphic 66">
            <a:extLst>
              <a:ext uri="{FF2B5EF4-FFF2-40B4-BE49-F238E27FC236}">
                <a16:creationId xmlns:a16="http://schemas.microsoft.com/office/drawing/2014/main" id="{543E4DD8-0174-266D-2191-BEE5A3FE078E}"/>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014786" y="2728174"/>
            <a:ext cx="364797" cy="448179"/>
          </a:xfrm>
          <a:prstGeom prst="rect">
            <a:avLst/>
          </a:prstGeom>
        </p:spPr>
      </p:pic>
      <p:pic>
        <p:nvPicPr>
          <p:cNvPr id="68" name="Graphic 67">
            <a:extLst>
              <a:ext uri="{FF2B5EF4-FFF2-40B4-BE49-F238E27FC236}">
                <a16:creationId xmlns:a16="http://schemas.microsoft.com/office/drawing/2014/main" id="{29477EDA-A514-774A-8473-1AA525F6F472}"/>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51071" y="3595759"/>
            <a:ext cx="470357" cy="371910"/>
          </a:xfrm>
          <a:prstGeom prst="rect">
            <a:avLst/>
          </a:prstGeom>
        </p:spPr>
      </p:pic>
      <p:pic>
        <p:nvPicPr>
          <p:cNvPr id="69" name="Graphic 68">
            <a:extLst>
              <a:ext uri="{FF2B5EF4-FFF2-40B4-BE49-F238E27FC236}">
                <a16:creationId xmlns:a16="http://schemas.microsoft.com/office/drawing/2014/main" id="{8CE329B8-E15F-9424-C151-142CCEB18DFA}"/>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546736" y="3595759"/>
            <a:ext cx="486403" cy="393755"/>
          </a:xfrm>
          <a:prstGeom prst="rect">
            <a:avLst/>
          </a:prstGeom>
        </p:spPr>
      </p:pic>
      <p:pic>
        <p:nvPicPr>
          <p:cNvPr id="70" name="Graphic 69">
            <a:extLst>
              <a:ext uri="{FF2B5EF4-FFF2-40B4-BE49-F238E27FC236}">
                <a16:creationId xmlns:a16="http://schemas.microsoft.com/office/drawing/2014/main" id="{C53EBE6D-CDAC-F13D-DA87-ADDE157C5DAD}"/>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2529714" y="3558015"/>
            <a:ext cx="326819" cy="442787"/>
          </a:xfrm>
          <a:prstGeom prst="rect">
            <a:avLst/>
          </a:prstGeom>
        </p:spPr>
      </p:pic>
      <p:pic>
        <p:nvPicPr>
          <p:cNvPr id="71" name="Graphic 70">
            <a:extLst>
              <a:ext uri="{FF2B5EF4-FFF2-40B4-BE49-F238E27FC236}">
                <a16:creationId xmlns:a16="http://schemas.microsoft.com/office/drawing/2014/main" id="{EAE737E8-6DB9-FB25-7484-1074296AAF9A}"/>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3436423" y="3573489"/>
            <a:ext cx="358372" cy="481563"/>
          </a:xfrm>
          <a:prstGeom prst="rect">
            <a:avLst/>
          </a:prstGeom>
        </p:spPr>
      </p:pic>
      <p:pic>
        <p:nvPicPr>
          <p:cNvPr id="72" name="Graphic 71">
            <a:extLst>
              <a:ext uri="{FF2B5EF4-FFF2-40B4-BE49-F238E27FC236}">
                <a16:creationId xmlns:a16="http://schemas.microsoft.com/office/drawing/2014/main" id="{0C78E11C-7235-A638-B5CC-538BC839FDF6}"/>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4369388" y="3558015"/>
            <a:ext cx="304003" cy="456005"/>
          </a:xfrm>
          <a:prstGeom prst="rect">
            <a:avLst/>
          </a:prstGeom>
        </p:spPr>
      </p:pic>
      <p:pic>
        <p:nvPicPr>
          <p:cNvPr id="73" name="Graphic 72">
            <a:extLst>
              <a:ext uri="{FF2B5EF4-FFF2-40B4-BE49-F238E27FC236}">
                <a16:creationId xmlns:a16="http://schemas.microsoft.com/office/drawing/2014/main" id="{C5063492-53D6-93BE-2C25-010B4B4951B3}"/>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5206185" y="3546622"/>
            <a:ext cx="456528" cy="467398"/>
          </a:xfrm>
          <a:prstGeom prst="rect">
            <a:avLst/>
          </a:prstGeom>
        </p:spPr>
      </p:pic>
      <p:pic>
        <p:nvPicPr>
          <p:cNvPr id="74" name="Graphic 73">
            <a:extLst>
              <a:ext uri="{FF2B5EF4-FFF2-40B4-BE49-F238E27FC236}">
                <a16:creationId xmlns:a16="http://schemas.microsoft.com/office/drawing/2014/main" id="{24697722-C76E-2F1D-5664-A5600793B9DE}"/>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6132012" y="3578792"/>
            <a:ext cx="464492" cy="388877"/>
          </a:xfrm>
          <a:prstGeom prst="rect">
            <a:avLst/>
          </a:prstGeom>
        </p:spPr>
      </p:pic>
      <p:pic>
        <p:nvPicPr>
          <p:cNvPr id="75" name="Graphic 74">
            <a:extLst>
              <a:ext uri="{FF2B5EF4-FFF2-40B4-BE49-F238E27FC236}">
                <a16:creationId xmlns:a16="http://schemas.microsoft.com/office/drawing/2014/main" id="{05704D7F-40A5-C151-A537-A1F0FB2D5785}"/>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7030538" y="3560499"/>
            <a:ext cx="434659" cy="434659"/>
          </a:xfrm>
          <a:prstGeom prst="rect">
            <a:avLst/>
          </a:prstGeom>
        </p:spPr>
      </p:pic>
      <p:pic>
        <p:nvPicPr>
          <p:cNvPr id="76" name="Graphic 75">
            <a:extLst>
              <a:ext uri="{FF2B5EF4-FFF2-40B4-BE49-F238E27FC236}">
                <a16:creationId xmlns:a16="http://schemas.microsoft.com/office/drawing/2014/main" id="{DFF9943E-26A2-A08B-B341-B8B80902848F}"/>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8044827" y="3544861"/>
            <a:ext cx="281287" cy="431976"/>
          </a:xfrm>
          <a:prstGeom prst="rect">
            <a:avLst/>
          </a:prstGeom>
        </p:spPr>
      </p:pic>
      <p:pic>
        <p:nvPicPr>
          <p:cNvPr id="77" name="Graphic 76">
            <a:extLst>
              <a:ext uri="{FF2B5EF4-FFF2-40B4-BE49-F238E27FC236}">
                <a16:creationId xmlns:a16="http://schemas.microsoft.com/office/drawing/2014/main" id="{2EBC096B-4EEC-4E7A-2849-30E69D7C5231}"/>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672077" y="4425227"/>
            <a:ext cx="409162" cy="409162"/>
          </a:xfrm>
          <a:prstGeom prst="rect">
            <a:avLst/>
          </a:prstGeom>
        </p:spPr>
      </p:pic>
      <p:pic>
        <p:nvPicPr>
          <p:cNvPr id="78" name="Graphic 77">
            <a:extLst>
              <a:ext uri="{FF2B5EF4-FFF2-40B4-BE49-F238E27FC236}">
                <a16:creationId xmlns:a16="http://schemas.microsoft.com/office/drawing/2014/main" id="{02660BFC-3D04-9C04-3BED-C35CFD10BA39}"/>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1546736" y="4416914"/>
            <a:ext cx="463243" cy="387831"/>
          </a:xfrm>
          <a:prstGeom prst="rect">
            <a:avLst/>
          </a:prstGeom>
        </p:spPr>
      </p:pic>
      <p:pic>
        <p:nvPicPr>
          <p:cNvPr id="79" name="Graphic 78">
            <a:extLst>
              <a:ext uri="{FF2B5EF4-FFF2-40B4-BE49-F238E27FC236}">
                <a16:creationId xmlns:a16="http://schemas.microsoft.com/office/drawing/2014/main" id="{D63C7C53-AB14-C0C0-ADC2-6D34D8394FB2}"/>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2481361" y="4411955"/>
            <a:ext cx="400111" cy="409416"/>
          </a:xfrm>
          <a:prstGeom prst="rect">
            <a:avLst/>
          </a:prstGeom>
        </p:spPr>
      </p:pic>
      <p:pic>
        <p:nvPicPr>
          <p:cNvPr id="80" name="Graphic 79">
            <a:extLst>
              <a:ext uri="{FF2B5EF4-FFF2-40B4-BE49-F238E27FC236}">
                <a16:creationId xmlns:a16="http://schemas.microsoft.com/office/drawing/2014/main" id="{6063DBEB-6AD5-48BD-80DF-BFC55735EB94}"/>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3395265" y="4451534"/>
            <a:ext cx="465820" cy="324991"/>
          </a:xfrm>
          <a:prstGeom prst="rect">
            <a:avLst/>
          </a:prstGeom>
        </p:spPr>
      </p:pic>
      <p:pic>
        <p:nvPicPr>
          <p:cNvPr id="81" name="Graphic 80">
            <a:extLst>
              <a:ext uri="{FF2B5EF4-FFF2-40B4-BE49-F238E27FC236}">
                <a16:creationId xmlns:a16="http://schemas.microsoft.com/office/drawing/2014/main" id="{C2C1A916-8C7A-A00B-3528-F1F444A7BF8F}"/>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4375032" y="4441946"/>
            <a:ext cx="304003" cy="396125"/>
          </a:xfrm>
          <a:prstGeom prst="rect">
            <a:avLst/>
          </a:prstGeom>
        </p:spPr>
      </p:pic>
      <p:pic>
        <p:nvPicPr>
          <p:cNvPr id="82" name="Graphic 81">
            <a:extLst>
              <a:ext uri="{FF2B5EF4-FFF2-40B4-BE49-F238E27FC236}">
                <a16:creationId xmlns:a16="http://schemas.microsoft.com/office/drawing/2014/main" id="{12102870-0970-F13F-5971-3A5695B2E308}"/>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5250244" y="4423919"/>
            <a:ext cx="389893" cy="380826"/>
          </a:xfrm>
          <a:prstGeom prst="rect">
            <a:avLst/>
          </a:prstGeom>
        </p:spPr>
      </p:pic>
      <p:pic>
        <p:nvPicPr>
          <p:cNvPr id="83" name="Graphic 82">
            <a:extLst>
              <a:ext uri="{FF2B5EF4-FFF2-40B4-BE49-F238E27FC236}">
                <a16:creationId xmlns:a16="http://schemas.microsoft.com/office/drawing/2014/main" id="{4B00CBCF-A1F4-CB3F-0BB3-B05A49228B71}"/>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6208536" y="4407679"/>
            <a:ext cx="280551" cy="402123"/>
          </a:xfrm>
          <a:prstGeom prst="rect">
            <a:avLst/>
          </a:prstGeom>
        </p:spPr>
      </p:pic>
      <p:pic>
        <p:nvPicPr>
          <p:cNvPr id="84" name="Graphic 83">
            <a:extLst>
              <a:ext uri="{FF2B5EF4-FFF2-40B4-BE49-F238E27FC236}">
                <a16:creationId xmlns:a16="http://schemas.microsoft.com/office/drawing/2014/main" id="{8A1001DB-17CF-8315-E613-8C98E1A07DF5}"/>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7150995" y="4441946"/>
            <a:ext cx="229283" cy="372584"/>
          </a:xfrm>
          <a:prstGeom prst="rect">
            <a:avLst/>
          </a:prstGeom>
        </p:spPr>
      </p:pic>
      <p:pic>
        <p:nvPicPr>
          <p:cNvPr id="85" name="Graphic 84">
            <a:extLst>
              <a:ext uri="{FF2B5EF4-FFF2-40B4-BE49-F238E27FC236}">
                <a16:creationId xmlns:a16="http://schemas.microsoft.com/office/drawing/2014/main" id="{8BF043EA-5F49-D603-26E0-09920BB4710C}"/>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7989847" y="4461537"/>
            <a:ext cx="407527" cy="360140"/>
          </a:xfrm>
          <a:prstGeom prst="rect">
            <a:avLst/>
          </a:prstGeom>
        </p:spPr>
      </p:pic>
      <p:pic>
        <p:nvPicPr>
          <p:cNvPr id="86" name="Graphic 85">
            <a:extLst>
              <a:ext uri="{FF2B5EF4-FFF2-40B4-BE49-F238E27FC236}">
                <a16:creationId xmlns:a16="http://schemas.microsoft.com/office/drawing/2014/main" id="{85750639-953F-A781-3BB7-0243B86D6605}"/>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2447164" y="5263231"/>
            <a:ext cx="427274" cy="427274"/>
          </a:xfrm>
          <a:prstGeom prst="rect">
            <a:avLst/>
          </a:prstGeom>
        </p:spPr>
      </p:pic>
      <p:pic>
        <p:nvPicPr>
          <p:cNvPr id="87" name="Graphic 86">
            <a:extLst>
              <a:ext uri="{FF2B5EF4-FFF2-40B4-BE49-F238E27FC236}">
                <a16:creationId xmlns:a16="http://schemas.microsoft.com/office/drawing/2014/main" id="{12F1E2EA-257C-1DF3-3719-178281789FBF}"/>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3461003" y="5262806"/>
            <a:ext cx="302348" cy="419386"/>
          </a:xfrm>
          <a:prstGeom prst="rect">
            <a:avLst/>
          </a:prstGeom>
        </p:spPr>
      </p:pic>
      <p:pic>
        <p:nvPicPr>
          <p:cNvPr id="88" name="Graphic 87">
            <a:extLst>
              <a:ext uri="{FF2B5EF4-FFF2-40B4-BE49-F238E27FC236}">
                <a16:creationId xmlns:a16="http://schemas.microsoft.com/office/drawing/2014/main" id="{77724625-3078-E433-B897-EF34B11234A5}"/>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4433588" y="5283340"/>
            <a:ext cx="236140" cy="390539"/>
          </a:xfrm>
          <a:prstGeom prst="rect">
            <a:avLst/>
          </a:prstGeom>
        </p:spPr>
      </p:pic>
      <p:pic>
        <p:nvPicPr>
          <p:cNvPr id="89" name="Graphic 88">
            <a:extLst>
              <a:ext uri="{FF2B5EF4-FFF2-40B4-BE49-F238E27FC236}">
                <a16:creationId xmlns:a16="http://schemas.microsoft.com/office/drawing/2014/main" id="{6DEE2C32-A316-0128-5CB4-7F2B3D6CB59F}"/>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6181407" y="5322542"/>
            <a:ext cx="369872" cy="308227"/>
          </a:xfrm>
          <a:prstGeom prst="rect">
            <a:avLst/>
          </a:prstGeom>
        </p:spPr>
      </p:pic>
      <p:pic>
        <p:nvPicPr>
          <p:cNvPr id="90" name="Graphic 89">
            <a:extLst>
              <a:ext uri="{FF2B5EF4-FFF2-40B4-BE49-F238E27FC236}">
                <a16:creationId xmlns:a16="http://schemas.microsoft.com/office/drawing/2014/main" id="{007A8CA2-1015-3BB5-36D3-00AF671145B6}"/>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7053751" y="5244183"/>
            <a:ext cx="450814" cy="450814"/>
          </a:xfrm>
          <a:prstGeom prst="rect">
            <a:avLst/>
          </a:prstGeom>
        </p:spPr>
      </p:pic>
      <p:pic>
        <p:nvPicPr>
          <p:cNvPr id="91" name="Graphic 90">
            <a:extLst>
              <a:ext uri="{FF2B5EF4-FFF2-40B4-BE49-F238E27FC236}">
                <a16:creationId xmlns:a16="http://schemas.microsoft.com/office/drawing/2014/main" id="{9F1F2588-BF0A-F83A-8359-5D8124AEFB77}"/>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5244445" y="5286321"/>
            <a:ext cx="412101" cy="357877"/>
          </a:xfrm>
          <a:prstGeom prst="rect">
            <a:avLst/>
          </a:prstGeom>
        </p:spPr>
      </p:pic>
      <p:pic>
        <p:nvPicPr>
          <p:cNvPr id="92" name="Graphic 91">
            <a:extLst>
              <a:ext uri="{FF2B5EF4-FFF2-40B4-BE49-F238E27FC236}">
                <a16:creationId xmlns:a16="http://schemas.microsoft.com/office/drawing/2014/main" id="{1B742836-BC63-E8B1-F6E7-72581258A862}"/>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8020893" y="5267067"/>
            <a:ext cx="349565" cy="402530"/>
          </a:xfrm>
          <a:prstGeom prst="rect">
            <a:avLst/>
          </a:prstGeom>
        </p:spPr>
      </p:pic>
      <p:pic>
        <p:nvPicPr>
          <p:cNvPr id="93" name="Graphic 92">
            <a:extLst>
              <a:ext uri="{FF2B5EF4-FFF2-40B4-BE49-F238E27FC236}">
                <a16:creationId xmlns:a16="http://schemas.microsoft.com/office/drawing/2014/main" id="{2D1AF3B9-3BDE-2353-7C1F-81337E0E590B}"/>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6"/>
              </a:ext>
            </a:extLst>
          </a:blip>
          <a:stretch>
            <a:fillRect/>
          </a:stretch>
        </p:blipFill>
        <p:spPr>
          <a:xfrm>
            <a:off x="678445" y="5247194"/>
            <a:ext cx="381788" cy="432023"/>
          </a:xfrm>
          <a:prstGeom prst="rect">
            <a:avLst/>
          </a:prstGeom>
        </p:spPr>
      </p:pic>
      <p:pic>
        <p:nvPicPr>
          <p:cNvPr id="94" name="Graphic 93">
            <a:extLst>
              <a:ext uri="{FF2B5EF4-FFF2-40B4-BE49-F238E27FC236}">
                <a16:creationId xmlns:a16="http://schemas.microsoft.com/office/drawing/2014/main" id="{244BCAA7-0242-B2D5-3E87-CF572820FEA4}"/>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1594469" y="5300124"/>
            <a:ext cx="369091" cy="360507"/>
          </a:xfrm>
          <a:prstGeom prst="rect">
            <a:avLst/>
          </a:prstGeom>
        </p:spPr>
      </p:pic>
      <p:pic>
        <p:nvPicPr>
          <p:cNvPr id="110" name="Graphic 109">
            <a:extLst>
              <a:ext uri="{FF2B5EF4-FFF2-40B4-BE49-F238E27FC236}">
                <a16:creationId xmlns:a16="http://schemas.microsoft.com/office/drawing/2014/main" id="{89E5E255-D9FA-FD0E-B480-C2A87BF05D75}"/>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8"/>
              </a:ext>
            </a:extLst>
          </a:blip>
          <a:stretch>
            <a:fillRect/>
          </a:stretch>
        </p:blipFill>
        <p:spPr>
          <a:xfrm>
            <a:off x="8624926" y="1666291"/>
            <a:ext cx="953402" cy="953402"/>
          </a:xfrm>
          <a:prstGeom prst="rect">
            <a:avLst/>
          </a:prstGeom>
        </p:spPr>
      </p:pic>
      <p:pic>
        <p:nvPicPr>
          <p:cNvPr id="111" name="Graphic 110">
            <a:extLst>
              <a:ext uri="{FF2B5EF4-FFF2-40B4-BE49-F238E27FC236}">
                <a16:creationId xmlns:a16="http://schemas.microsoft.com/office/drawing/2014/main" id="{EDE77CE1-A61E-95DB-8FE1-8AC309D465AC}"/>
              </a:ext>
            </a:extLst>
          </p:cNvPr>
          <p:cNvPicPr>
            <a:picLocks noChangeAspect="1"/>
          </p:cNvPicPr>
          <p:nvPr/>
        </p:nvPicPr>
        <p:blipFill rotWithShape="1">
          <a:blip cstate="print">
            <a:extLst>
              <a:ext uri="{28A0092B-C50C-407E-A947-70E740481C1C}">
                <a14:useLocalDpi xmlns:a14="http://schemas.microsoft.com/office/drawing/2010/main" val="0"/>
              </a:ext>
              <a:ext uri="{96DAC541-7B7A-43D3-8B79-37D633B846F1}">
                <asvg:svgBlip xmlns:asvg="http://schemas.microsoft.com/office/drawing/2016/SVG/main" r:embed="rId49"/>
              </a:ext>
            </a:extLst>
          </a:blip>
          <a:srcRect l="24032" t="31204" r="23669" b="32294"/>
          <a:stretch/>
        </p:blipFill>
        <p:spPr>
          <a:xfrm>
            <a:off x="8803411" y="2769171"/>
            <a:ext cx="604434" cy="421845"/>
          </a:xfrm>
          <a:prstGeom prst="rect">
            <a:avLst/>
          </a:prstGeom>
        </p:spPr>
      </p:pic>
      <p:pic>
        <p:nvPicPr>
          <p:cNvPr id="112" name="Graphic 111">
            <a:extLst>
              <a:ext uri="{FF2B5EF4-FFF2-40B4-BE49-F238E27FC236}">
                <a16:creationId xmlns:a16="http://schemas.microsoft.com/office/drawing/2014/main" id="{93103181-DD13-4C57-42EF-E9E6058E8BCA}"/>
              </a:ext>
            </a:extLst>
          </p:cNvPr>
          <p:cNvPicPr>
            <a:picLocks noChangeAspect="1"/>
          </p:cNvPicPr>
          <p:nvPr/>
        </p:nvPicPr>
        <p:blipFill rotWithShape="1">
          <a:blip cstate="print">
            <a:extLst>
              <a:ext uri="{28A0092B-C50C-407E-A947-70E740481C1C}">
                <a14:useLocalDpi xmlns:a14="http://schemas.microsoft.com/office/drawing/2010/main" val="0"/>
              </a:ext>
              <a:ext uri="{96DAC541-7B7A-43D3-8B79-37D633B846F1}">
                <asvg:svgBlip xmlns:asvg="http://schemas.microsoft.com/office/drawing/2016/SVG/main" r:embed="rId50"/>
              </a:ext>
            </a:extLst>
          </a:blip>
          <a:srcRect l="25511" t="22638" r="22785" b="25658"/>
          <a:stretch/>
        </p:blipFill>
        <p:spPr>
          <a:xfrm>
            <a:off x="8873153" y="3539728"/>
            <a:ext cx="503695" cy="503695"/>
          </a:xfrm>
          <a:prstGeom prst="rect">
            <a:avLst/>
          </a:prstGeom>
        </p:spPr>
      </p:pic>
      <p:pic>
        <p:nvPicPr>
          <p:cNvPr id="113" name="Graphic 112">
            <a:extLst>
              <a:ext uri="{FF2B5EF4-FFF2-40B4-BE49-F238E27FC236}">
                <a16:creationId xmlns:a16="http://schemas.microsoft.com/office/drawing/2014/main" id="{227797E5-09E9-602A-3B72-63777C2DC678}"/>
              </a:ext>
            </a:extLst>
          </p:cNvPr>
          <p:cNvPicPr>
            <a:picLocks noChangeAspect="1"/>
          </p:cNvPicPr>
          <p:nvPr/>
        </p:nvPicPr>
        <p:blipFill rotWithShape="1">
          <a:blip cstate="print">
            <a:extLst>
              <a:ext uri="{28A0092B-C50C-407E-A947-70E740481C1C}">
                <a14:useLocalDpi xmlns:a14="http://schemas.microsoft.com/office/drawing/2010/main" val="0"/>
              </a:ext>
              <a:ext uri="{96DAC541-7B7A-43D3-8B79-37D633B846F1}">
                <asvg:svgBlip xmlns:asvg="http://schemas.microsoft.com/office/drawing/2016/SVG/main" r:embed="rId51"/>
              </a:ext>
            </a:extLst>
          </a:blip>
          <a:srcRect l="25463" t="25175" r="22995" b="25595"/>
          <a:stretch/>
        </p:blipFill>
        <p:spPr>
          <a:xfrm>
            <a:off x="8856437" y="5212880"/>
            <a:ext cx="503696" cy="481113"/>
          </a:xfrm>
          <a:prstGeom prst="rect">
            <a:avLst/>
          </a:prstGeom>
        </p:spPr>
      </p:pic>
      <p:pic>
        <p:nvPicPr>
          <p:cNvPr id="114" name="Graphic 113">
            <a:extLst>
              <a:ext uri="{FF2B5EF4-FFF2-40B4-BE49-F238E27FC236}">
                <a16:creationId xmlns:a16="http://schemas.microsoft.com/office/drawing/2014/main" id="{6051743F-A80D-0D40-7661-54127D5DC6A4}"/>
              </a:ext>
            </a:extLst>
          </p:cNvPr>
          <p:cNvPicPr>
            <a:picLocks noChangeAspect="1"/>
          </p:cNvPicPr>
          <p:nvPr/>
        </p:nvPicPr>
        <p:blipFill rotWithShape="1">
          <a:blip cstate="print">
            <a:extLst>
              <a:ext uri="{28A0092B-C50C-407E-A947-70E740481C1C}">
                <a14:useLocalDpi xmlns:a14="http://schemas.microsoft.com/office/drawing/2010/main" val="0"/>
              </a:ext>
              <a:ext uri="{96DAC541-7B7A-43D3-8B79-37D633B846F1}">
                <asvg:svgBlip xmlns:asvg="http://schemas.microsoft.com/office/drawing/2016/SVG/main" r:embed="rId52"/>
              </a:ext>
            </a:extLst>
          </a:blip>
          <a:srcRect l="29024" t="28965" r="29028" b="31265"/>
          <a:stretch/>
        </p:blipFill>
        <p:spPr>
          <a:xfrm>
            <a:off x="9764306" y="1878190"/>
            <a:ext cx="534691" cy="506915"/>
          </a:xfrm>
          <a:prstGeom prst="rect">
            <a:avLst/>
          </a:prstGeom>
        </p:spPr>
      </p:pic>
      <p:pic>
        <p:nvPicPr>
          <p:cNvPr id="115" name="Graphic 114">
            <a:extLst>
              <a:ext uri="{FF2B5EF4-FFF2-40B4-BE49-F238E27FC236}">
                <a16:creationId xmlns:a16="http://schemas.microsoft.com/office/drawing/2014/main" id="{DC99EFDB-BF2E-8EE1-E5F3-D22E8CC3E7D5}"/>
              </a:ext>
            </a:extLst>
          </p:cNvPr>
          <p:cNvPicPr>
            <a:picLocks noChangeAspect="1"/>
          </p:cNvPicPr>
          <p:nvPr/>
        </p:nvPicPr>
        <p:blipFill rotWithShape="1">
          <a:blip cstate="print">
            <a:extLst>
              <a:ext uri="{28A0092B-C50C-407E-A947-70E740481C1C}">
                <a14:useLocalDpi xmlns:a14="http://schemas.microsoft.com/office/drawing/2010/main" val="0"/>
              </a:ext>
              <a:ext uri="{96DAC541-7B7A-43D3-8B79-37D633B846F1}">
                <asvg:svgBlip xmlns:asvg="http://schemas.microsoft.com/office/drawing/2016/SVG/main" r:embed="rId53"/>
              </a:ext>
            </a:extLst>
          </a:blip>
          <a:srcRect l="26013" t="27773" r="23968" b="29458"/>
          <a:stretch/>
        </p:blipFill>
        <p:spPr>
          <a:xfrm>
            <a:off x="9798492" y="2750341"/>
            <a:ext cx="463925" cy="396689"/>
          </a:xfrm>
          <a:prstGeom prst="rect">
            <a:avLst/>
          </a:prstGeom>
        </p:spPr>
      </p:pic>
      <p:pic>
        <p:nvPicPr>
          <p:cNvPr id="116" name="Graphic 115">
            <a:extLst>
              <a:ext uri="{FF2B5EF4-FFF2-40B4-BE49-F238E27FC236}">
                <a16:creationId xmlns:a16="http://schemas.microsoft.com/office/drawing/2014/main" id="{DAA451DB-555E-6CA6-536A-2F150F95E2BD}"/>
              </a:ext>
            </a:extLst>
          </p:cNvPr>
          <p:cNvPicPr>
            <a:picLocks noChangeAspect="1"/>
          </p:cNvPicPr>
          <p:nvPr/>
        </p:nvPicPr>
        <p:blipFill rotWithShape="1">
          <a:blip cstate="print">
            <a:extLst>
              <a:ext uri="{28A0092B-C50C-407E-A947-70E740481C1C}">
                <a14:useLocalDpi xmlns:a14="http://schemas.microsoft.com/office/drawing/2010/main" val="0"/>
              </a:ext>
              <a:ext uri="{96DAC541-7B7A-43D3-8B79-37D633B846F1}">
                <asvg:svgBlip xmlns:asvg="http://schemas.microsoft.com/office/drawing/2016/SVG/main" r:embed="rId54"/>
              </a:ext>
            </a:extLst>
          </a:blip>
          <a:srcRect l="27073" t="25000" r="23662" b="26470"/>
          <a:stretch/>
        </p:blipFill>
        <p:spPr>
          <a:xfrm>
            <a:off x="9778267" y="3550552"/>
            <a:ext cx="506322" cy="498763"/>
          </a:xfrm>
          <a:prstGeom prst="rect">
            <a:avLst/>
          </a:prstGeom>
        </p:spPr>
      </p:pic>
      <p:pic>
        <p:nvPicPr>
          <p:cNvPr id="117" name="Graphic 116">
            <a:extLst>
              <a:ext uri="{FF2B5EF4-FFF2-40B4-BE49-F238E27FC236}">
                <a16:creationId xmlns:a16="http://schemas.microsoft.com/office/drawing/2014/main" id="{A2BF8B83-3978-B470-F0A4-DB3F2E403D6D}"/>
              </a:ext>
            </a:extLst>
          </p:cNvPr>
          <p:cNvPicPr>
            <a:picLocks noChangeAspect="1"/>
          </p:cNvPicPr>
          <p:nvPr/>
        </p:nvPicPr>
        <p:blipFill rotWithShape="1">
          <a:blip cstate="print">
            <a:extLst>
              <a:ext uri="{28A0092B-C50C-407E-A947-70E740481C1C}">
                <a14:useLocalDpi xmlns:a14="http://schemas.microsoft.com/office/drawing/2010/main" val="0"/>
              </a:ext>
              <a:ext uri="{96DAC541-7B7A-43D3-8B79-37D633B846F1}">
                <asvg:svgBlip xmlns:asvg="http://schemas.microsoft.com/office/drawing/2016/SVG/main" r:embed="rId55"/>
              </a:ext>
            </a:extLst>
          </a:blip>
          <a:srcRect l="25097" t="23163" r="26025" b="25280"/>
          <a:stretch/>
        </p:blipFill>
        <p:spPr>
          <a:xfrm>
            <a:off x="9800938" y="4387081"/>
            <a:ext cx="433450" cy="457200"/>
          </a:xfrm>
          <a:prstGeom prst="rect">
            <a:avLst/>
          </a:prstGeom>
        </p:spPr>
      </p:pic>
      <p:pic>
        <p:nvPicPr>
          <p:cNvPr id="118" name="Graphic 117">
            <a:extLst>
              <a:ext uri="{FF2B5EF4-FFF2-40B4-BE49-F238E27FC236}">
                <a16:creationId xmlns:a16="http://schemas.microsoft.com/office/drawing/2014/main" id="{0A0A4E44-602B-FE67-282B-8941110B3640}"/>
              </a:ext>
            </a:extLst>
          </p:cNvPr>
          <p:cNvPicPr>
            <a:picLocks noChangeAspect="1"/>
          </p:cNvPicPr>
          <p:nvPr/>
        </p:nvPicPr>
        <p:blipFill rotWithShape="1">
          <a:blip cstate="print">
            <a:extLst>
              <a:ext uri="{28A0092B-C50C-407E-A947-70E740481C1C}">
                <a14:useLocalDpi xmlns:a14="http://schemas.microsoft.com/office/drawing/2010/main" val="0"/>
              </a:ext>
              <a:ext uri="{96DAC541-7B7A-43D3-8B79-37D633B846F1}">
                <asvg:svgBlip xmlns:asvg="http://schemas.microsoft.com/office/drawing/2016/SVG/main" r:embed="rId56"/>
              </a:ext>
            </a:extLst>
          </a:blip>
          <a:srcRect l="28993" t="25786" r="27133" b="26876"/>
          <a:stretch/>
        </p:blipFill>
        <p:spPr>
          <a:xfrm>
            <a:off x="10732572" y="4385142"/>
            <a:ext cx="423746" cy="457200"/>
          </a:xfrm>
          <a:prstGeom prst="rect">
            <a:avLst/>
          </a:prstGeom>
        </p:spPr>
      </p:pic>
      <p:pic>
        <p:nvPicPr>
          <p:cNvPr id="119" name="Graphic 118">
            <a:extLst>
              <a:ext uri="{FF2B5EF4-FFF2-40B4-BE49-F238E27FC236}">
                <a16:creationId xmlns:a16="http://schemas.microsoft.com/office/drawing/2014/main" id="{787FB9FE-DBF3-C893-9957-CA577A886196}"/>
              </a:ext>
            </a:extLst>
          </p:cNvPr>
          <p:cNvPicPr>
            <a:picLocks noChangeAspect="1"/>
          </p:cNvPicPr>
          <p:nvPr/>
        </p:nvPicPr>
        <p:blipFill rotWithShape="1">
          <a:blip cstate="print">
            <a:extLst>
              <a:ext uri="{28A0092B-C50C-407E-A947-70E740481C1C}">
                <a14:useLocalDpi xmlns:a14="http://schemas.microsoft.com/office/drawing/2010/main" val="0"/>
              </a:ext>
              <a:ext uri="{96DAC541-7B7A-43D3-8B79-37D633B846F1}">
                <asvg:svgBlip xmlns:asvg="http://schemas.microsoft.com/office/drawing/2016/SVG/main" r:embed="rId57"/>
              </a:ext>
            </a:extLst>
          </a:blip>
          <a:srcRect l="21004" t="21308" r="23606" b="20575"/>
          <a:stretch/>
        </p:blipFill>
        <p:spPr>
          <a:xfrm>
            <a:off x="10704879" y="3534987"/>
            <a:ext cx="459595" cy="482220"/>
          </a:xfrm>
          <a:prstGeom prst="rect">
            <a:avLst/>
          </a:prstGeom>
        </p:spPr>
      </p:pic>
      <p:pic>
        <p:nvPicPr>
          <p:cNvPr id="120" name="Graphic 119">
            <a:extLst>
              <a:ext uri="{FF2B5EF4-FFF2-40B4-BE49-F238E27FC236}">
                <a16:creationId xmlns:a16="http://schemas.microsoft.com/office/drawing/2014/main" id="{3BE34CB3-A9FF-56A1-18B3-661C41562163}"/>
              </a:ext>
            </a:extLst>
          </p:cNvPr>
          <p:cNvPicPr>
            <a:picLocks noChangeAspect="1"/>
          </p:cNvPicPr>
          <p:nvPr/>
        </p:nvPicPr>
        <p:blipFill rotWithShape="1">
          <a:blip cstate="print">
            <a:extLst>
              <a:ext uri="{28A0092B-C50C-407E-A947-70E740481C1C}">
                <a14:useLocalDpi xmlns:a14="http://schemas.microsoft.com/office/drawing/2010/main" val="0"/>
              </a:ext>
              <a:ext uri="{96DAC541-7B7A-43D3-8B79-37D633B846F1}">
                <asvg:svgBlip xmlns:asvg="http://schemas.microsoft.com/office/drawing/2016/SVG/main" r:embed="rId58"/>
              </a:ext>
            </a:extLst>
          </a:blip>
          <a:srcRect l="27585" t="22705" r="23413" b="19147"/>
          <a:stretch/>
        </p:blipFill>
        <p:spPr>
          <a:xfrm>
            <a:off x="10764665" y="1902954"/>
            <a:ext cx="376813" cy="447152"/>
          </a:xfrm>
          <a:prstGeom prst="rect">
            <a:avLst/>
          </a:prstGeom>
        </p:spPr>
      </p:pic>
      <p:pic>
        <p:nvPicPr>
          <p:cNvPr id="121" name="Graphic 120">
            <a:extLst>
              <a:ext uri="{FF2B5EF4-FFF2-40B4-BE49-F238E27FC236}">
                <a16:creationId xmlns:a16="http://schemas.microsoft.com/office/drawing/2014/main" id="{82AEA7C5-3308-2473-1284-DB8E641869FB}"/>
              </a:ext>
            </a:extLst>
          </p:cNvPr>
          <p:cNvPicPr>
            <a:picLocks noChangeAspect="1"/>
          </p:cNvPicPr>
          <p:nvPr/>
        </p:nvPicPr>
        <p:blipFill rotWithShape="1">
          <a:blip cstate="print">
            <a:extLst>
              <a:ext uri="{28A0092B-C50C-407E-A947-70E740481C1C}">
                <a14:useLocalDpi xmlns:a14="http://schemas.microsoft.com/office/drawing/2010/main" val="0"/>
              </a:ext>
              <a:ext uri="{96DAC541-7B7A-43D3-8B79-37D633B846F1}">
                <asvg:svgBlip xmlns:asvg="http://schemas.microsoft.com/office/drawing/2016/SVG/main" r:embed="rId59"/>
              </a:ext>
            </a:extLst>
          </a:blip>
          <a:srcRect l="29368" t="25847" r="29179" b="25874"/>
          <a:stretch/>
        </p:blipFill>
        <p:spPr>
          <a:xfrm>
            <a:off x="10742742" y="5208862"/>
            <a:ext cx="427055" cy="497393"/>
          </a:xfrm>
          <a:prstGeom prst="rect">
            <a:avLst/>
          </a:prstGeom>
        </p:spPr>
      </p:pic>
      <p:pic>
        <p:nvPicPr>
          <p:cNvPr id="122" name="Graphic 121">
            <a:extLst>
              <a:ext uri="{FF2B5EF4-FFF2-40B4-BE49-F238E27FC236}">
                <a16:creationId xmlns:a16="http://schemas.microsoft.com/office/drawing/2014/main" id="{51CF7C12-119C-9237-4449-41716F8D721D}"/>
              </a:ext>
            </a:extLst>
          </p:cNvPr>
          <p:cNvPicPr>
            <a:picLocks noChangeAspect="1"/>
          </p:cNvPicPr>
          <p:nvPr/>
        </p:nvPicPr>
        <p:blipFill rotWithShape="1">
          <a:blip cstate="print">
            <a:extLst>
              <a:ext uri="{28A0092B-C50C-407E-A947-70E740481C1C}">
                <a14:useLocalDpi xmlns:a14="http://schemas.microsoft.com/office/drawing/2010/main" val="0"/>
              </a:ext>
              <a:ext uri="{96DAC541-7B7A-43D3-8B79-37D633B846F1}">
                <asvg:svgBlip xmlns:asvg="http://schemas.microsoft.com/office/drawing/2016/SVG/main" r:embed="rId60"/>
              </a:ext>
            </a:extLst>
          </a:blip>
          <a:srcRect l="26616" t="24668" r="25692" b="25996"/>
          <a:stretch/>
        </p:blipFill>
        <p:spPr>
          <a:xfrm>
            <a:off x="10698231" y="2694343"/>
            <a:ext cx="491863" cy="508824"/>
          </a:xfrm>
          <a:prstGeom prst="rect">
            <a:avLst/>
          </a:prstGeom>
        </p:spPr>
      </p:pic>
      <p:pic>
        <p:nvPicPr>
          <p:cNvPr id="123" name="Graphic 122">
            <a:extLst>
              <a:ext uri="{FF2B5EF4-FFF2-40B4-BE49-F238E27FC236}">
                <a16:creationId xmlns:a16="http://schemas.microsoft.com/office/drawing/2014/main" id="{8ED4D382-BF23-A409-15E7-6EEBEB99501D}"/>
              </a:ext>
            </a:extLst>
          </p:cNvPr>
          <p:cNvPicPr>
            <a:picLocks noChangeAspect="1"/>
          </p:cNvPicPr>
          <p:nvPr/>
        </p:nvPicPr>
        <p:blipFill rotWithShape="1">
          <a:blip cstate="print">
            <a:extLst>
              <a:ext uri="{28A0092B-C50C-407E-A947-70E740481C1C}">
                <a14:useLocalDpi xmlns:a14="http://schemas.microsoft.com/office/drawing/2010/main" val="0"/>
              </a:ext>
              <a:ext uri="{96DAC541-7B7A-43D3-8B79-37D633B846F1}">
                <asvg:svgBlip xmlns:asvg="http://schemas.microsoft.com/office/drawing/2016/SVG/main" r:embed="rId61"/>
              </a:ext>
            </a:extLst>
          </a:blip>
          <a:srcRect l="18894" t="29763" r="17447" b="31822"/>
          <a:stretch/>
        </p:blipFill>
        <p:spPr>
          <a:xfrm>
            <a:off x="9734537" y="5310694"/>
            <a:ext cx="585439" cy="353282"/>
          </a:xfrm>
          <a:prstGeom prst="rect">
            <a:avLst/>
          </a:prstGeom>
        </p:spPr>
      </p:pic>
      <p:pic>
        <p:nvPicPr>
          <p:cNvPr id="124" name="Graphic 123">
            <a:extLst>
              <a:ext uri="{FF2B5EF4-FFF2-40B4-BE49-F238E27FC236}">
                <a16:creationId xmlns:a16="http://schemas.microsoft.com/office/drawing/2014/main" id="{3E4D0534-C7C3-7801-B8F3-413A40A2A7D0}"/>
              </a:ext>
            </a:extLst>
          </p:cNvPr>
          <p:cNvPicPr>
            <a:picLocks noChangeAspect="1"/>
          </p:cNvPicPr>
          <p:nvPr/>
        </p:nvPicPr>
        <p:blipFill rotWithShape="1">
          <a:blip cstate="print">
            <a:extLst>
              <a:ext uri="{28A0092B-C50C-407E-A947-70E740481C1C}">
                <a14:useLocalDpi xmlns:a14="http://schemas.microsoft.com/office/drawing/2010/main" val="0"/>
              </a:ext>
              <a:ext uri="{96DAC541-7B7A-43D3-8B79-37D633B846F1}">
                <asvg:svgBlip xmlns:asvg="http://schemas.microsoft.com/office/drawing/2016/SVG/main" r:embed="rId62"/>
              </a:ext>
            </a:extLst>
          </a:blip>
          <a:srcRect l="25762" t="26597" r="23948" b="26705"/>
          <a:stretch/>
        </p:blipFill>
        <p:spPr>
          <a:xfrm>
            <a:off x="8883153" y="4421059"/>
            <a:ext cx="446567" cy="414670"/>
          </a:xfrm>
          <a:prstGeom prst="rect">
            <a:avLst/>
          </a:prstGeom>
        </p:spPr>
      </p:pic>
      <p:sp>
        <p:nvSpPr>
          <p:cNvPr id="125" name="TextBox 124">
            <a:extLst>
              <a:ext uri="{FF2B5EF4-FFF2-40B4-BE49-F238E27FC236}">
                <a16:creationId xmlns:a16="http://schemas.microsoft.com/office/drawing/2014/main" id="{283D462A-5A61-0715-6728-24FD8C7337E8}"/>
              </a:ext>
            </a:extLst>
          </p:cNvPr>
          <p:cNvSpPr txBox="1"/>
          <p:nvPr/>
        </p:nvSpPr>
        <p:spPr>
          <a:xfrm>
            <a:off x="294553" y="931906"/>
            <a:ext cx="11255190" cy="615553"/>
          </a:xfrm>
          <a:prstGeom prst="rect">
            <a:avLst/>
          </a:prstGeom>
          <a:noFill/>
        </p:spPr>
        <p:txBody>
          <a:bodyPr wrap="square" rtlCol="0">
            <a:spAutoFit/>
          </a:bodyPr>
          <a:lstStyle/>
          <a:p>
            <a:r>
              <a:rPr lang="en-US" b="1"/>
              <a:t>Additional icons can be found by going to “Insert &gt; Icons…”</a:t>
            </a:r>
          </a:p>
          <a:p>
            <a:r>
              <a:rPr lang="en-US" sz="1600"/>
              <a:t>There are hundreds of options that can be customized with a brand color, and placed onto a circle.</a:t>
            </a:r>
          </a:p>
        </p:txBody>
      </p:sp>
    </p:spTree>
    <p:extLst>
      <p:ext uri="{BB962C8B-B14F-4D97-AF65-F5344CB8AC3E}">
        <p14:creationId xmlns:p14="http://schemas.microsoft.com/office/powerpoint/2010/main" val="5182288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14ABF098-20B9-5268-5720-26FD2B1EB423}"/>
              </a:ext>
            </a:extLst>
          </p:cNvPr>
          <p:cNvPicPr>
            <a:picLocks noGrp="1" noChangeAspect="1"/>
          </p:cNvPicPr>
          <p:nvPr>
            <p:ph type="pic" sz="quarter" idx="10"/>
          </p:nvPr>
        </p:nvPicPr>
        <p:blipFill>
          <a:blip r:embed="rId3"/>
          <a:srcRect l="16761" r="16761"/>
          <a:stretch/>
        </p:blipFill>
        <p:spPr>
          <a:prstGeom prst="ellipse">
            <a:avLst/>
          </a:prstGeom>
        </p:spPr>
      </p:pic>
      <p:pic>
        <p:nvPicPr>
          <p:cNvPr id="4" name="Picture Placeholder 3" descr="A person in a blue shirt&#10;&#10;AI-generated content may be incorrect.">
            <a:extLst>
              <a:ext uri="{FF2B5EF4-FFF2-40B4-BE49-F238E27FC236}">
                <a16:creationId xmlns:a16="http://schemas.microsoft.com/office/drawing/2014/main" id="{9347892E-0BD3-B572-F878-272916291499}"/>
              </a:ext>
            </a:extLst>
          </p:cNvPr>
          <p:cNvPicPr>
            <a:picLocks noGrp="1" noChangeAspect="1"/>
          </p:cNvPicPr>
          <p:nvPr>
            <p:ph type="pic" sz="quarter" idx="11"/>
          </p:nvPr>
        </p:nvPicPr>
        <p:blipFill>
          <a:blip r:embed="rId4"/>
          <a:srcRect l="16779" r="16779"/>
          <a:stretch>
            <a:fillRect/>
          </a:stretch>
        </p:blipFill>
        <p:spPr>
          <a:prstGeom prst="ellipse">
            <a:avLst/>
          </a:prstGeom>
        </p:spPr>
      </p:pic>
      <p:pic>
        <p:nvPicPr>
          <p:cNvPr id="6" name="Picture Placeholder 5" descr="A person smiling for a picture&#10;&#10;AI-generated content may be incorrect.">
            <a:extLst>
              <a:ext uri="{FF2B5EF4-FFF2-40B4-BE49-F238E27FC236}">
                <a16:creationId xmlns:a16="http://schemas.microsoft.com/office/drawing/2014/main" id="{C010194A-D8EF-C5A6-66AA-9EE02C028DC3}"/>
              </a:ext>
            </a:extLst>
          </p:cNvPr>
          <p:cNvPicPr>
            <a:picLocks noGrp="1" noChangeAspect="1"/>
          </p:cNvPicPr>
          <p:nvPr>
            <p:ph type="pic" sz="quarter" idx="12"/>
          </p:nvPr>
        </p:nvPicPr>
        <p:blipFill>
          <a:blip r:embed="rId5"/>
          <a:srcRect l="16779" r="16779"/>
          <a:stretch>
            <a:fillRect/>
          </a:stretch>
        </p:blipFill>
        <p:spPr>
          <a:prstGeom prst="ellipse">
            <a:avLst/>
          </a:prstGeom>
        </p:spPr>
      </p:pic>
      <p:sp>
        <p:nvSpPr>
          <p:cNvPr id="40" name="Text Placeholder 39">
            <a:extLst>
              <a:ext uri="{FF2B5EF4-FFF2-40B4-BE49-F238E27FC236}">
                <a16:creationId xmlns:a16="http://schemas.microsoft.com/office/drawing/2014/main" id="{FE82361C-F920-687B-E35D-1F7AB01AF10C}"/>
              </a:ext>
            </a:extLst>
          </p:cNvPr>
          <p:cNvSpPr>
            <a:spLocks noGrp="1"/>
          </p:cNvSpPr>
          <p:nvPr>
            <p:ph type="body" sz="quarter" idx="15"/>
          </p:nvPr>
        </p:nvSpPr>
        <p:spPr/>
        <p:txBody>
          <a:bodyPr/>
          <a:lstStyle/>
          <a:p>
            <a:r>
              <a:rPr lang="en-US" b="1" i="1">
                <a:solidFill>
                  <a:srgbClr val="002E6D"/>
                </a:solidFill>
                <a:latin typeface="Aptos" panose="020B0004020202020204" pitchFamily="34" charset="0"/>
              </a:rPr>
              <a:t>With you today </a:t>
            </a:r>
          </a:p>
        </p:txBody>
      </p:sp>
      <p:sp>
        <p:nvSpPr>
          <p:cNvPr id="41" name="Text Placeholder 40">
            <a:extLst>
              <a:ext uri="{FF2B5EF4-FFF2-40B4-BE49-F238E27FC236}">
                <a16:creationId xmlns:a16="http://schemas.microsoft.com/office/drawing/2014/main" id="{506BBF43-D13B-1ACA-585E-1D6CEF4D8556}"/>
              </a:ext>
            </a:extLst>
          </p:cNvPr>
          <p:cNvSpPr>
            <a:spLocks noGrp="1"/>
          </p:cNvSpPr>
          <p:nvPr>
            <p:ph type="body" sz="quarter" idx="18"/>
          </p:nvPr>
        </p:nvSpPr>
        <p:spPr/>
        <p:txBody>
          <a:bodyPr/>
          <a:lstStyle/>
          <a:p>
            <a:r>
              <a:rPr lang="en-US"/>
              <a:t>3 people featured</a:t>
            </a:r>
          </a:p>
        </p:txBody>
      </p:sp>
      <p:sp>
        <p:nvSpPr>
          <p:cNvPr id="42" name="Text Placeholder 41">
            <a:extLst>
              <a:ext uri="{FF2B5EF4-FFF2-40B4-BE49-F238E27FC236}">
                <a16:creationId xmlns:a16="http://schemas.microsoft.com/office/drawing/2014/main" id="{1D7D0117-7148-A02B-3543-0F1F26726B2D}"/>
              </a:ext>
            </a:extLst>
          </p:cNvPr>
          <p:cNvSpPr>
            <a:spLocks noGrp="1"/>
          </p:cNvSpPr>
          <p:nvPr>
            <p:ph type="body" sz="quarter" idx="19"/>
          </p:nvPr>
        </p:nvSpPr>
        <p:spPr>
          <a:xfrm>
            <a:off x="1263100" y="4811525"/>
            <a:ext cx="2114064" cy="965820"/>
          </a:xfrm>
        </p:spPr>
        <p:txBody>
          <a:bodyPr/>
          <a:lstStyle/>
          <a:p>
            <a:r>
              <a:rPr lang="en-US" b="1"/>
              <a:t>Name Here</a:t>
            </a:r>
          </a:p>
          <a:p>
            <a:r>
              <a:rPr lang="en-US"/>
              <a:t>Title Here </a:t>
            </a:r>
          </a:p>
        </p:txBody>
      </p:sp>
      <p:sp>
        <p:nvSpPr>
          <p:cNvPr id="43" name="Text Placeholder 42">
            <a:extLst>
              <a:ext uri="{FF2B5EF4-FFF2-40B4-BE49-F238E27FC236}">
                <a16:creationId xmlns:a16="http://schemas.microsoft.com/office/drawing/2014/main" id="{576F18D6-6A3B-F4A0-5E57-261F483B2AE5}"/>
              </a:ext>
            </a:extLst>
          </p:cNvPr>
          <p:cNvSpPr>
            <a:spLocks noGrp="1"/>
          </p:cNvSpPr>
          <p:nvPr>
            <p:ph type="body" sz="quarter" idx="20"/>
          </p:nvPr>
        </p:nvSpPr>
        <p:spPr/>
        <p:txBody>
          <a:bodyPr/>
          <a:lstStyle/>
          <a:p>
            <a:r>
              <a:rPr lang="en-US" b="1"/>
              <a:t>Name Here</a:t>
            </a:r>
          </a:p>
          <a:p>
            <a:r>
              <a:rPr lang="en-US"/>
              <a:t>Title Here </a:t>
            </a:r>
          </a:p>
        </p:txBody>
      </p:sp>
      <p:sp>
        <p:nvSpPr>
          <p:cNvPr id="44" name="Text Placeholder 43">
            <a:extLst>
              <a:ext uri="{FF2B5EF4-FFF2-40B4-BE49-F238E27FC236}">
                <a16:creationId xmlns:a16="http://schemas.microsoft.com/office/drawing/2014/main" id="{0E3AA907-9908-8368-D29B-4EA805E61FFD}"/>
              </a:ext>
            </a:extLst>
          </p:cNvPr>
          <p:cNvSpPr>
            <a:spLocks noGrp="1"/>
          </p:cNvSpPr>
          <p:nvPr>
            <p:ph type="body" sz="quarter" idx="21"/>
          </p:nvPr>
        </p:nvSpPr>
        <p:spPr/>
        <p:txBody>
          <a:bodyPr/>
          <a:lstStyle/>
          <a:p>
            <a:r>
              <a:rPr lang="en-US" b="1"/>
              <a:t>Name Here</a:t>
            </a:r>
          </a:p>
          <a:p>
            <a:r>
              <a:rPr lang="en-US"/>
              <a:t>Title Here </a:t>
            </a:r>
          </a:p>
        </p:txBody>
      </p:sp>
    </p:spTree>
    <p:extLst>
      <p:ext uri="{BB962C8B-B14F-4D97-AF65-F5344CB8AC3E}">
        <p14:creationId xmlns:p14="http://schemas.microsoft.com/office/powerpoint/2010/main" val="24145944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14ABF098-20B9-5268-5720-26FD2B1EB423}"/>
              </a:ext>
            </a:extLst>
          </p:cNvPr>
          <p:cNvPicPr>
            <a:picLocks noGrp="1" noChangeAspect="1"/>
          </p:cNvPicPr>
          <p:nvPr>
            <p:ph type="pic" sz="quarter" idx="10"/>
          </p:nvPr>
        </p:nvPicPr>
        <p:blipFill>
          <a:blip r:embed="rId2"/>
          <a:srcRect l="16761" r="16761"/>
          <a:stretch/>
        </p:blipFill>
        <p:spPr>
          <a:prstGeom prst="ellipse">
            <a:avLst/>
          </a:prstGeom>
        </p:spPr>
      </p:pic>
      <p:pic>
        <p:nvPicPr>
          <p:cNvPr id="4" name="Picture Placeholder 3" descr="A person in a blue shirt&#10;&#10;AI-generated content may be incorrect.">
            <a:extLst>
              <a:ext uri="{FF2B5EF4-FFF2-40B4-BE49-F238E27FC236}">
                <a16:creationId xmlns:a16="http://schemas.microsoft.com/office/drawing/2014/main" id="{2926A434-33CA-87AA-1AA3-68EFD42ED493}"/>
              </a:ext>
            </a:extLst>
          </p:cNvPr>
          <p:cNvPicPr>
            <a:picLocks noGrp="1" noChangeAspect="1"/>
          </p:cNvPicPr>
          <p:nvPr>
            <p:ph type="pic" sz="quarter" idx="11"/>
          </p:nvPr>
        </p:nvPicPr>
        <p:blipFill>
          <a:blip r:embed="rId3"/>
          <a:srcRect l="16779" r="16779"/>
          <a:stretch>
            <a:fillRect/>
          </a:stretch>
        </p:blipFill>
        <p:spPr>
          <a:prstGeom prst="ellipse">
            <a:avLst/>
          </a:prstGeom>
        </p:spPr>
      </p:pic>
      <p:sp>
        <p:nvSpPr>
          <p:cNvPr id="40" name="Text Placeholder 39">
            <a:extLst>
              <a:ext uri="{FF2B5EF4-FFF2-40B4-BE49-F238E27FC236}">
                <a16:creationId xmlns:a16="http://schemas.microsoft.com/office/drawing/2014/main" id="{FE82361C-F920-687B-E35D-1F7AB01AF10C}"/>
              </a:ext>
            </a:extLst>
          </p:cNvPr>
          <p:cNvSpPr>
            <a:spLocks noGrp="1"/>
          </p:cNvSpPr>
          <p:nvPr>
            <p:ph type="body" sz="quarter" idx="15"/>
          </p:nvPr>
        </p:nvSpPr>
        <p:spPr/>
        <p:txBody>
          <a:bodyPr/>
          <a:lstStyle/>
          <a:p>
            <a:r>
              <a:rPr lang="en-US" b="1" i="1">
                <a:solidFill>
                  <a:srgbClr val="002E6D"/>
                </a:solidFill>
                <a:latin typeface="Aptos" panose="020B0004020202020204" pitchFamily="34" charset="0"/>
              </a:rPr>
              <a:t>With you today </a:t>
            </a:r>
          </a:p>
        </p:txBody>
      </p:sp>
      <p:sp>
        <p:nvSpPr>
          <p:cNvPr id="41" name="Text Placeholder 40">
            <a:extLst>
              <a:ext uri="{FF2B5EF4-FFF2-40B4-BE49-F238E27FC236}">
                <a16:creationId xmlns:a16="http://schemas.microsoft.com/office/drawing/2014/main" id="{506BBF43-D13B-1ACA-585E-1D6CEF4D8556}"/>
              </a:ext>
            </a:extLst>
          </p:cNvPr>
          <p:cNvSpPr>
            <a:spLocks noGrp="1"/>
          </p:cNvSpPr>
          <p:nvPr>
            <p:ph type="body" sz="quarter" idx="18"/>
          </p:nvPr>
        </p:nvSpPr>
        <p:spPr/>
        <p:txBody>
          <a:bodyPr/>
          <a:lstStyle/>
          <a:p>
            <a:r>
              <a:rPr lang="en-US"/>
              <a:t>2 people featured</a:t>
            </a:r>
          </a:p>
        </p:txBody>
      </p:sp>
      <p:sp>
        <p:nvSpPr>
          <p:cNvPr id="42" name="Text Placeholder 41">
            <a:extLst>
              <a:ext uri="{FF2B5EF4-FFF2-40B4-BE49-F238E27FC236}">
                <a16:creationId xmlns:a16="http://schemas.microsoft.com/office/drawing/2014/main" id="{1D7D0117-7148-A02B-3543-0F1F26726B2D}"/>
              </a:ext>
            </a:extLst>
          </p:cNvPr>
          <p:cNvSpPr>
            <a:spLocks noGrp="1"/>
          </p:cNvSpPr>
          <p:nvPr>
            <p:ph type="body" sz="quarter" idx="19"/>
          </p:nvPr>
        </p:nvSpPr>
        <p:spPr>
          <a:xfrm>
            <a:off x="1263100" y="4811525"/>
            <a:ext cx="2114064" cy="965820"/>
          </a:xfrm>
        </p:spPr>
        <p:txBody>
          <a:bodyPr/>
          <a:lstStyle/>
          <a:p>
            <a:r>
              <a:rPr lang="en-US" b="1"/>
              <a:t>Name Here</a:t>
            </a:r>
          </a:p>
          <a:p>
            <a:r>
              <a:rPr lang="en-US"/>
              <a:t>Title Here </a:t>
            </a:r>
          </a:p>
        </p:txBody>
      </p:sp>
      <p:sp>
        <p:nvSpPr>
          <p:cNvPr id="43" name="Text Placeholder 42">
            <a:extLst>
              <a:ext uri="{FF2B5EF4-FFF2-40B4-BE49-F238E27FC236}">
                <a16:creationId xmlns:a16="http://schemas.microsoft.com/office/drawing/2014/main" id="{576F18D6-6A3B-F4A0-5E57-261F483B2AE5}"/>
              </a:ext>
            </a:extLst>
          </p:cNvPr>
          <p:cNvSpPr>
            <a:spLocks noGrp="1"/>
          </p:cNvSpPr>
          <p:nvPr>
            <p:ph type="body" sz="quarter" idx="20"/>
          </p:nvPr>
        </p:nvSpPr>
        <p:spPr/>
        <p:txBody>
          <a:bodyPr/>
          <a:lstStyle/>
          <a:p>
            <a:r>
              <a:rPr lang="en-US" b="1"/>
              <a:t>Name Here</a:t>
            </a:r>
          </a:p>
          <a:p>
            <a:r>
              <a:rPr lang="en-US"/>
              <a:t>Title Here </a:t>
            </a:r>
          </a:p>
        </p:txBody>
      </p:sp>
    </p:spTree>
    <p:extLst>
      <p:ext uri="{BB962C8B-B14F-4D97-AF65-F5344CB8AC3E}">
        <p14:creationId xmlns:p14="http://schemas.microsoft.com/office/powerpoint/2010/main" val="4164224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9A39493-5F82-CE35-63B6-477392E3B5A6}"/>
              </a:ext>
            </a:extLst>
          </p:cNvPr>
          <p:cNvSpPr>
            <a:spLocks noGrp="1"/>
          </p:cNvSpPr>
          <p:nvPr>
            <p:ph type="pic" sz="quarter" idx="10"/>
          </p:nvPr>
        </p:nvSpPr>
        <p:spPr/>
        <p:txBody>
          <a:bodyPr/>
          <a:lstStyle/>
          <a:p>
            <a:endParaRPr lang="en-US"/>
          </a:p>
        </p:txBody>
      </p:sp>
      <p:sp>
        <p:nvSpPr>
          <p:cNvPr id="4" name="Text Placeholder 3">
            <a:extLst>
              <a:ext uri="{FF2B5EF4-FFF2-40B4-BE49-F238E27FC236}">
                <a16:creationId xmlns:a16="http://schemas.microsoft.com/office/drawing/2014/main" id="{C0F99A3D-8C6E-4FA5-ABA4-3258265BCE34}"/>
              </a:ext>
            </a:extLst>
          </p:cNvPr>
          <p:cNvSpPr>
            <a:spLocks noGrp="1"/>
          </p:cNvSpPr>
          <p:nvPr>
            <p:ph type="body" sz="quarter" idx="11"/>
          </p:nvPr>
        </p:nvSpPr>
        <p:spPr/>
        <p:txBody>
          <a:bodyPr/>
          <a:lstStyle/>
          <a:p>
            <a:r>
              <a:rPr lang="en-US"/>
              <a:t>Copy here to come</a:t>
            </a:r>
          </a:p>
        </p:txBody>
      </p:sp>
      <p:sp>
        <p:nvSpPr>
          <p:cNvPr id="6" name="Text Placeholder 5">
            <a:extLst>
              <a:ext uri="{FF2B5EF4-FFF2-40B4-BE49-F238E27FC236}">
                <a16:creationId xmlns:a16="http://schemas.microsoft.com/office/drawing/2014/main" id="{6BB6B8E0-23B1-08FE-77FD-9E41A807A0F6}"/>
              </a:ext>
            </a:extLst>
          </p:cNvPr>
          <p:cNvSpPr>
            <a:spLocks noGrp="1"/>
          </p:cNvSpPr>
          <p:nvPr>
            <p:ph type="body" sz="quarter" idx="12"/>
          </p:nvPr>
        </p:nvSpPr>
        <p:spPr/>
        <p:txBody>
          <a:bodyPr/>
          <a:lstStyle/>
          <a:p>
            <a:r>
              <a:rPr lang="en-US" b="1" i="1"/>
              <a:t>Speaker Name</a:t>
            </a:r>
          </a:p>
        </p:txBody>
      </p:sp>
      <p:sp>
        <p:nvSpPr>
          <p:cNvPr id="7" name="Text Placeholder 6">
            <a:extLst>
              <a:ext uri="{FF2B5EF4-FFF2-40B4-BE49-F238E27FC236}">
                <a16:creationId xmlns:a16="http://schemas.microsoft.com/office/drawing/2014/main" id="{1F8C41BA-CA0B-D2E8-DCE4-01BE77F3F0AE}"/>
              </a:ext>
            </a:extLst>
          </p:cNvPr>
          <p:cNvSpPr>
            <a:spLocks noGrp="1"/>
          </p:cNvSpPr>
          <p:nvPr>
            <p:ph type="body" sz="quarter" idx="18"/>
          </p:nvPr>
        </p:nvSpPr>
        <p:spPr/>
        <p:txBody>
          <a:bodyPr/>
          <a:lstStyle/>
          <a:p>
            <a:r>
              <a:rPr lang="en-US"/>
              <a:t>SUBHEAD</a:t>
            </a:r>
          </a:p>
        </p:txBody>
      </p:sp>
    </p:spTree>
    <p:extLst>
      <p:ext uri="{BB962C8B-B14F-4D97-AF65-F5344CB8AC3E}">
        <p14:creationId xmlns:p14="http://schemas.microsoft.com/office/powerpoint/2010/main" val="6222123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C9E8FF8-E065-7BE2-216B-8FC3692B513D}"/>
              </a:ext>
            </a:extLst>
          </p:cNvPr>
          <p:cNvSpPr>
            <a:spLocks noGrp="1"/>
          </p:cNvSpPr>
          <p:nvPr>
            <p:ph type="pic" sz="quarter" idx="10"/>
          </p:nvPr>
        </p:nvSpPr>
        <p:spPr/>
        <p:txBody>
          <a:bodyPr/>
          <a:lstStyle/>
          <a:p>
            <a:endParaRPr lang="en-US"/>
          </a:p>
        </p:txBody>
      </p:sp>
      <p:sp>
        <p:nvSpPr>
          <p:cNvPr id="4" name="Text Placeholder 3">
            <a:extLst>
              <a:ext uri="{FF2B5EF4-FFF2-40B4-BE49-F238E27FC236}">
                <a16:creationId xmlns:a16="http://schemas.microsoft.com/office/drawing/2014/main" id="{149C24A9-22D1-4C43-E069-A380B96C9F90}"/>
              </a:ext>
            </a:extLst>
          </p:cNvPr>
          <p:cNvSpPr>
            <a:spLocks noGrp="1"/>
          </p:cNvSpPr>
          <p:nvPr>
            <p:ph type="body" sz="quarter" idx="11"/>
          </p:nvPr>
        </p:nvSpPr>
        <p:spPr/>
        <p:txBody>
          <a:bodyPr/>
          <a:lstStyle/>
          <a:p>
            <a:r>
              <a:rPr lang="en-US"/>
              <a:t>Copy here </a:t>
            </a:r>
          </a:p>
        </p:txBody>
      </p:sp>
      <p:sp>
        <p:nvSpPr>
          <p:cNvPr id="5" name="Text Placeholder 4">
            <a:extLst>
              <a:ext uri="{FF2B5EF4-FFF2-40B4-BE49-F238E27FC236}">
                <a16:creationId xmlns:a16="http://schemas.microsoft.com/office/drawing/2014/main" id="{D42ED883-D5F7-E3F7-F414-11BAFAFDA797}"/>
              </a:ext>
            </a:extLst>
          </p:cNvPr>
          <p:cNvSpPr>
            <a:spLocks noGrp="1"/>
          </p:cNvSpPr>
          <p:nvPr>
            <p:ph type="body" sz="quarter" idx="12"/>
          </p:nvPr>
        </p:nvSpPr>
        <p:spPr/>
        <p:txBody>
          <a:bodyPr/>
          <a:lstStyle/>
          <a:p>
            <a:r>
              <a:rPr lang="en-US" b="1" i="1"/>
              <a:t>Speaker Name</a:t>
            </a:r>
          </a:p>
        </p:txBody>
      </p:sp>
      <p:sp>
        <p:nvSpPr>
          <p:cNvPr id="6" name="Text Placeholder 5">
            <a:extLst>
              <a:ext uri="{FF2B5EF4-FFF2-40B4-BE49-F238E27FC236}">
                <a16:creationId xmlns:a16="http://schemas.microsoft.com/office/drawing/2014/main" id="{3BC0659C-D9CE-545E-49C8-681AA27D7C31}"/>
              </a:ext>
            </a:extLst>
          </p:cNvPr>
          <p:cNvSpPr>
            <a:spLocks noGrp="1"/>
          </p:cNvSpPr>
          <p:nvPr>
            <p:ph type="body" sz="quarter" idx="18"/>
          </p:nvPr>
        </p:nvSpPr>
        <p:spPr/>
        <p:txBody>
          <a:bodyPr/>
          <a:lstStyle/>
          <a:p>
            <a:r>
              <a:rPr lang="en-US"/>
              <a:t>SUBHEAD</a:t>
            </a:r>
          </a:p>
        </p:txBody>
      </p:sp>
    </p:spTree>
    <p:extLst>
      <p:ext uri="{BB962C8B-B14F-4D97-AF65-F5344CB8AC3E}">
        <p14:creationId xmlns:p14="http://schemas.microsoft.com/office/powerpoint/2010/main" val="930829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A189222-DF6A-8AE3-39D1-A9A3F5448800}"/>
              </a:ext>
            </a:extLst>
          </p:cNvPr>
          <p:cNvSpPr txBox="1">
            <a:spLocks/>
          </p:cNvSpPr>
          <p:nvPr/>
        </p:nvSpPr>
        <p:spPr>
          <a:xfrm>
            <a:off x="755587" y="1112911"/>
            <a:ext cx="4560332" cy="646331"/>
          </a:xfrm>
          <a:prstGeom prst="rect">
            <a:avLst/>
          </a:prstGeom>
        </p:spPr>
        <p:txBody>
          <a:bodyPr wrap="square"/>
          <a:lstStyle>
            <a:lvl1pPr algn="l" defTabSz="914318" rtl="0" eaLnBrk="1" latinLnBrk="0" hangingPunct="1">
              <a:lnSpc>
                <a:spcPct val="75000"/>
              </a:lnSpc>
              <a:spcBef>
                <a:spcPct val="0"/>
              </a:spcBef>
              <a:buNone/>
              <a:defRPr sz="3600" b="0" i="1" kern="1200" spc="0" baseline="0">
                <a:solidFill>
                  <a:srgbClr val="1E22AA"/>
                </a:solidFill>
                <a:latin typeface="Prometo Medium" panose="020B0704030203060203" pitchFamily="34" charset="0"/>
                <a:ea typeface="+mj-ea"/>
                <a:cs typeface="+mj-cs"/>
              </a:defRPr>
            </a:lvl1pPr>
          </a:lstStyle>
          <a:p>
            <a:r>
              <a:rPr lang="en-US" b="1">
                <a:solidFill>
                  <a:srgbClr val="002E6D"/>
                </a:solidFill>
                <a:latin typeface="Aptos" panose="020B0004020202020204" pitchFamily="34" charset="0"/>
              </a:rPr>
              <a:t>Speaker Name</a:t>
            </a:r>
          </a:p>
        </p:txBody>
      </p:sp>
      <p:sp>
        <p:nvSpPr>
          <p:cNvPr id="9" name="TextBox 8">
            <a:extLst>
              <a:ext uri="{FF2B5EF4-FFF2-40B4-BE49-F238E27FC236}">
                <a16:creationId xmlns:a16="http://schemas.microsoft.com/office/drawing/2014/main" id="{1223823B-E16F-2FC9-2363-628225C74FDF}"/>
              </a:ext>
            </a:extLst>
          </p:cNvPr>
          <p:cNvSpPr txBox="1"/>
          <p:nvPr/>
        </p:nvSpPr>
        <p:spPr>
          <a:xfrm>
            <a:off x="853908" y="1709180"/>
            <a:ext cx="1048364" cy="369332"/>
          </a:xfrm>
          <a:prstGeom prst="rect">
            <a:avLst/>
          </a:prstGeom>
          <a:noFill/>
        </p:spPr>
        <p:txBody>
          <a:bodyPr wrap="none" lIns="0" rIns="0" rtlCol="0">
            <a:spAutoFit/>
          </a:bodyPr>
          <a:lstStyle/>
          <a:p>
            <a:r>
              <a:rPr lang="en-US" b="1">
                <a:solidFill>
                  <a:srgbClr val="00A7E1"/>
                </a:solidFill>
                <a:latin typeface="Aptos" panose="020B0004020202020204" pitchFamily="34" charset="0"/>
              </a:rPr>
              <a:t>SUBHEAD</a:t>
            </a:r>
          </a:p>
        </p:txBody>
      </p:sp>
      <p:sp>
        <p:nvSpPr>
          <p:cNvPr id="13" name="Title 1">
            <a:extLst>
              <a:ext uri="{FF2B5EF4-FFF2-40B4-BE49-F238E27FC236}">
                <a16:creationId xmlns:a16="http://schemas.microsoft.com/office/drawing/2014/main" id="{470D4AEF-EBC5-56C5-E4E3-8BCBEB873BDC}"/>
              </a:ext>
            </a:extLst>
          </p:cNvPr>
          <p:cNvSpPr txBox="1">
            <a:spLocks/>
          </p:cNvSpPr>
          <p:nvPr/>
        </p:nvSpPr>
        <p:spPr>
          <a:xfrm>
            <a:off x="5771637" y="1112911"/>
            <a:ext cx="5016050" cy="646331"/>
          </a:xfrm>
          <a:prstGeom prst="rect">
            <a:avLst/>
          </a:prstGeom>
        </p:spPr>
        <p:txBody>
          <a:bodyPr wrap="square"/>
          <a:lstStyle>
            <a:lvl1pPr algn="l" defTabSz="914318" rtl="0" eaLnBrk="1" latinLnBrk="0" hangingPunct="1">
              <a:lnSpc>
                <a:spcPct val="75000"/>
              </a:lnSpc>
              <a:spcBef>
                <a:spcPct val="0"/>
              </a:spcBef>
              <a:buNone/>
              <a:defRPr sz="3600" b="0" i="1" kern="1200" spc="0" baseline="0">
                <a:solidFill>
                  <a:srgbClr val="1E22AA"/>
                </a:solidFill>
                <a:latin typeface="Prometo Medium" panose="020B0704030203060203" pitchFamily="34" charset="0"/>
                <a:ea typeface="+mj-ea"/>
                <a:cs typeface="+mj-cs"/>
              </a:defRPr>
            </a:lvl1pPr>
          </a:lstStyle>
          <a:p>
            <a:r>
              <a:rPr lang="en-US" b="1">
                <a:solidFill>
                  <a:srgbClr val="002E6D"/>
                </a:solidFill>
                <a:latin typeface="Aptos" panose="020B0004020202020204" pitchFamily="34" charset="0"/>
              </a:rPr>
              <a:t>About HFMA</a:t>
            </a:r>
          </a:p>
        </p:txBody>
      </p:sp>
      <p:sp>
        <p:nvSpPr>
          <p:cNvPr id="2" name="TextBox 1">
            <a:extLst>
              <a:ext uri="{FF2B5EF4-FFF2-40B4-BE49-F238E27FC236}">
                <a16:creationId xmlns:a16="http://schemas.microsoft.com/office/drawing/2014/main" id="{C6CA3066-D6CC-8EAC-BC68-FD70F9C15DCA}"/>
              </a:ext>
            </a:extLst>
          </p:cNvPr>
          <p:cNvSpPr txBox="1"/>
          <p:nvPr/>
        </p:nvSpPr>
        <p:spPr>
          <a:xfrm>
            <a:off x="5822933" y="2338792"/>
            <a:ext cx="4964754" cy="3916329"/>
          </a:xfrm>
          <a:prstGeom prst="rect">
            <a:avLst/>
          </a:prstGeom>
          <a:noFill/>
        </p:spPr>
        <p:txBody>
          <a:bodyPr wrap="square" lIns="0" rIns="0" rtlCol="0">
            <a:spAutoFit/>
          </a:bodyPr>
          <a:lstStyle/>
          <a:p>
            <a:pPr>
              <a:lnSpc>
                <a:spcPct val="120000"/>
              </a:lnSpc>
            </a:pPr>
            <a:r>
              <a:rPr lang="en-US" sz="1600">
                <a:solidFill>
                  <a:srgbClr val="002E6D"/>
                </a:solidFill>
                <a:latin typeface="Aptos" panose="020B0004020202020204" pitchFamily="34" charset="0"/>
              </a:rPr>
              <a:t>The Healthcare Financial Management Association (HFMA) equips its members nationwide to navigate a complex healthcare landscape. Finance professionals in the full range of work settings, including hospitals, health systems, physician practices and health plans, trust HFMA to provide the guidance and tools to help them lead their organizations, and the industry, forward. HFMA is a not-for-profit, nonpartisan organization that advances healthcare by collaborating with other key stakeholders to address industry challenges and providing guidance, education, practical tools and solutions, and thought leadership. We lead the financial management of healthcare.</a:t>
            </a:r>
          </a:p>
        </p:txBody>
      </p:sp>
      <p:sp>
        <p:nvSpPr>
          <p:cNvPr id="4" name="TextBox 3">
            <a:extLst>
              <a:ext uri="{FF2B5EF4-FFF2-40B4-BE49-F238E27FC236}">
                <a16:creationId xmlns:a16="http://schemas.microsoft.com/office/drawing/2014/main" id="{93419120-CEA9-BCE5-916C-58AC9416F921}"/>
              </a:ext>
            </a:extLst>
          </p:cNvPr>
          <p:cNvSpPr txBox="1"/>
          <p:nvPr/>
        </p:nvSpPr>
        <p:spPr>
          <a:xfrm>
            <a:off x="853909" y="2338792"/>
            <a:ext cx="3718092" cy="370743"/>
          </a:xfrm>
          <a:prstGeom prst="rect">
            <a:avLst/>
          </a:prstGeom>
          <a:noFill/>
        </p:spPr>
        <p:txBody>
          <a:bodyPr wrap="square" lIns="0" tIns="45720" rIns="0" bIns="45720" rtlCol="0" anchor="t">
            <a:spAutoFit/>
          </a:bodyPr>
          <a:lstStyle/>
          <a:p>
            <a:pPr>
              <a:lnSpc>
                <a:spcPct val="120000"/>
              </a:lnSpc>
            </a:pPr>
            <a:r>
              <a:rPr lang="en-US" sz="1600">
                <a:latin typeface="Aptos" panose="020B0004020202020204" pitchFamily="34" charset="0"/>
              </a:rPr>
              <a:t>Speaker bio</a:t>
            </a:r>
          </a:p>
        </p:txBody>
      </p:sp>
    </p:spTree>
    <p:extLst>
      <p:ext uri="{BB962C8B-B14F-4D97-AF65-F5344CB8AC3E}">
        <p14:creationId xmlns:p14="http://schemas.microsoft.com/office/powerpoint/2010/main" val="2902440075"/>
      </p:ext>
    </p:extLst>
  </p:cSld>
  <p:clrMapOvr>
    <a:masterClrMapping/>
  </p:clrMapOvr>
</p:sld>
</file>

<file path=ppt/theme/theme1.xml><?xml version="1.0" encoding="utf-8"?>
<a:theme xmlns:a="http://schemas.openxmlformats.org/drawingml/2006/main" name="Office Theme">
  <a:themeElements>
    <a:clrScheme name="HFMA 2026">
      <a:dk1>
        <a:srgbClr val="002E6D"/>
      </a:dk1>
      <a:lt1>
        <a:srgbClr val="FFFFFF"/>
      </a:lt1>
      <a:dk2>
        <a:srgbClr val="00A7E1"/>
      </a:dk2>
      <a:lt2>
        <a:srgbClr val="E2E8EC"/>
      </a:lt2>
      <a:accent1>
        <a:srgbClr val="F7EC13"/>
      </a:accent1>
      <a:accent2>
        <a:srgbClr val="69BD45"/>
      </a:accent2>
      <a:accent3>
        <a:srgbClr val="D333D1"/>
      </a:accent3>
      <a:accent4>
        <a:srgbClr val="7030A0"/>
      </a:accent4>
      <a:accent5>
        <a:srgbClr val="0083AD"/>
      </a:accent5>
      <a:accent6>
        <a:srgbClr val="1A877E"/>
      </a:accent6>
      <a:hlink>
        <a:srgbClr val="F7EC13"/>
      </a:hlink>
      <a:folHlink>
        <a:srgbClr val="69BD45"/>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dirty="0"/>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B1ED163C4DDC14EB25FA7C19C36DF89" ma:contentTypeVersion="13" ma:contentTypeDescription="Create a new document." ma:contentTypeScope="" ma:versionID="cd49910be5677fae78e53f69475d2fb8">
  <xsd:schema xmlns:xsd="http://www.w3.org/2001/XMLSchema" xmlns:xs="http://www.w3.org/2001/XMLSchema" xmlns:p="http://schemas.microsoft.com/office/2006/metadata/properties" xmlns:ns2="2130b935-03ee-4717-a13f-920d86815266" xmlns:ns3="152a7df2-aaf6-44fb-bb09-99b262383cb4" targetNamespace="http://schemas.microsoft.com/office/2006/metadata/properties" ma:root="true" ma:fieldsID="e94c30d98e91178665b3e7767495d746" ns2:_="" ns3:_="">
    <xsd:import namespace="2130b935-03ee-4717-a13f-920d86815266"/>
    <xsd:import namespace="152a7df2-aaf6-44fb-bb09-99b262383cb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30b935-03ee-4717-a13f-920d868152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LengthInSeconds" ma:index="16" nillable="true" ma:displayName="Length (seconds)" ma:internalName="MediaLengthInSeconds" ma:readOnly="true">
      <xsd:simpleType>
        <xsd:restriction base="dms:Unknow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52a7df2-aaf6-44fb-bb09-99b262383cb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B3C84BF-D6A6-41D4-9565-2E2CDF2A6458}">
  <ds:schemaRefs>
    <ds:schemaRef ds:uri="http://purl.org/dc/terms/"/>
    <ds:schemaRef ds:uri="http://purl.org/dc/dcmitype/"/>
    <ds:schemaRef ds:uri="http://www.w3.org/XML/1998/namespace"/>
    <ds:schemaRef ds:uri="http://purl.org/dc/elements/1.1/"/>
    <ds:schemaRef ds:uri="152a7df2-aaf6-44fb-bb09-99b262383cb4"/>
    <ds:schemaRef ds:uri="http://schemas.microsoft.com/office/infopath/2007/PartnerControls"/>
    <ds:schemaRef ds:uri="http://schemas.microsoft.com/office/2006/documentManagement/types"/>
    <ds:schemaRef ds:uri="http://schemas.openxmlformats.org/package/2006/metadata/core-properties"/>
    <ds:schemaRef ds:uri="2130b935-03ee-4717-a13f-920d86815266"/>
    <ds:schemaRef ds:uri="http://schemas.microsoft.com/office/2006/metadata/properties"/>
  </ds:schemaRefs>
</ds:datastoreItem>
</file>

<file path=customXml/itemProps2.xml><?xml version="1.0" encoding="utf-8"?>
<ds:datastoreItem xmlns:ds="http://schemas.openxmlformats.org/officeDocument/2006/customXml" ds:itemID="{E4F02AA6-3C25-438B-BF57-D2E29DBA22E4}">
  <ds:schemaRefs>
    <ds:schemaRef ds:uri="http://schemas.microsoft.com/sharepoint/v3/contenttype/forms"/>
  </ds:schemaRefs>
</ds:datastoreItem>
</file>

<file path=customXml/itemProps3.xml><?xml version="1.0" encoding="utf-8"?>
<ds:datastoreItem xmlns:ds="http://schemas.openxmlformats.org/officeDocument/2006/customXml" ds:itemID="{7D5F3E61-5624-4857-B5C3-DC97A1E5F9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30b935-03ee-4717-a13f-920d86815266"/>
    <ds:schemaRef ds:uri="152a7df2-aaf6-44fb-bb09-99b262383c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TotalTime>
  <Words>1329</Words>
  <Application>Microsoft Office PowerPoint</Application>
  <PresentationFormat>Widescreen</PresentationFormat>
  <Paragraphs>287</Paragraphs>
  <Slides>48</Slides>
  <Notes>29</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Mission Impact Community</vt:lpstr>
      <vt:lpstr>Thank you. Questions?</vt:lpstr>
      <vt:lpstr>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Icon Set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Michael Chorvat</dc:creator>
  <cp:lastModifiedBy>Maribel Crespo</cp:lastModifiedBy>
  <cp:revision>14</cp:revision>
  <dcterms:created xsi:type="dcterms:W3CDTF">2025-12-08T20:53:13Z</dcterms:created>
  <dcterms:modified xsi:type="dcterms:W3CDTF">2026-04-09T18:42:18Z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0x010100EB1ED163C4DDC14EB25FA7C19C36DF89</vt:lpwstr>
  </property>
  <property fmtid="{D5CDD505-2E9C-101B-9397-08002B2CF9AE}" pid="3" name="MediaServiceImageTags">
    <vt:lpwstr/>
  </property>
</Properties>
</file>