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142534506" r:id="rId2"/>
    <p:sldId id="2142534536" r:id="rId3"/>
    <p:sldId id="2142534535" r:id="rId4"/>
    <p:sldId id="2142534533" r:id="rId5"/>
    <p:sldId id="2142534517" r:id="rId6"/>
    <p:sldId id="2142534537" r:id="rId7"/>
    <p:sldId id="515" r:id="rId8"/>
    <p:sldId id="493" r:id="rId9"/>
    <p:sldId id="504" r:id="rId10"/>
    <p:sldId id="51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E93E7-99F6-639A-508D-35B374DC5F21}" v="84" dt="2026-08-20T16:05:44.845"/>
    <p1510:client id="{312C816E-B93E-4564-BD09-BE11AD9661EE}" v="1" dt="2026-08-20T16:12:04.145"/>
    <p1510:client id="{5CECBC17-CBE5-4459-A257-54D4077B1790}" v="37" dt="2026-08-20T16:14:01.015"/>
    <p1510:client id="{88C94332-8287-F25C-CEC9-98E573CB5EE1}" v="62" dt="2026-08-20T14:01:02.234"/>
    <p1510:client id="{AD3B2A8E-704C-D869-BD24-B6EA84FBD7F2}" v="401" dt="2026-08-20T14:16:19.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Anderson" userId="S::sanderson@hfma.org::307e35d0-24ba-4113-a3df-6d15d2281db0" providerId="AD" clId="Web-{AD3B2A8E-704C-D869-BD24-B6EA84FBD7F2}"/>
    <pc:docChg chg="addSld delSld modSld">
      <pc:chgData name="Samantha Anderson" userId="S::sanderson@hfma.org::307e35d0-24ba-4113-a3df-6d15d2281db0" providerId="AD" clId="Web-{AD3B2A8E-704C-D869-BD24-B6EA84FBD7F2}" dt="2026-08-20T14:16:19.681" v="540" actId="20577"/>
      <pc:docMkLst>
        <pc:docMk/>
      </pc:docMkLst>
      <pc:sldChg chg="modSp">
        <pc:chgData name="Samantha Anderson" userId="S::sanderson@hfma.org::307e35d0-24ba-4113-a3df-6d15d2281db0" providerId="AD" clId="Web-{AD3B2A8E-704C-D869-BD24-B6EA84FBD7F2}" dt="2026-08-17T16:46:16.788" v="500" actId="20577"/>
        <pc:sldMkLst>
          <pc:docMk/>
          <pc:sldMk cId="2928925639" sldId="515"/>
        </pc:sldMkLst>
        <pc:spChg chg="mod">
          <ac:chgData name="Samantha Anderson" userId="S::sanderson@hfma.org::307e35d0-24ba-4113-a3df-6d15d2281db0" providerId="AD" clId="Web-{AD3B2A8E-704C-D869-BD24-B6EA84FBD7F2}" dt="2026-08-17T16:46:16.788" v="500" actId="20577"/>
          <ac:spMkLst>
            <pc:docMk/>
            <pc:sldMk cId="2928925639" sldId="515"/>
            <ac:spMk id="9" creationId="{BEB1BEFA-1571-EF5E-762F-581652BF759B}"/>
          </ac:spMkLst>
        </pc:spChg>
      </pc:sldChg>
      <pc:sldChg chg="modSp modNotes">
        <pc:chgData name="Samantha Anderson" userId="S::sanderson@hfma.org::307e35d0-24ba-4113-a3df-6d15d2281db0" providerId="AD" clId="Web-{AD3B2A8E-704C-D869-BD24-B6EA84FBD7F2}" dt="2026-08-17T17:09:37.875" v="502" actId="1076"/>
        <pc:sldMkLst>
          <pc:docMk/>
          <pc:sldMk cId="1965302777" sldId="2142534517"/>
        </pc:sldMkLst>
        <pc:spChg chg="mod">
          <ac:chgData name="Samantha Anderson" userId="S::sanderson@hfma.org::307e35d0-24ba-4113-a3df-6d15d2281db0" providerId="AD" clId="Web-{AD3B2A8E-704C-D869-BD24-B6EA84FBD7F2}" dt="2026-08-17T17:09:37.875" v="502" actId="1076"/>
          <ac:spMkLst>
            <pc:docMk/>
            <pc:sldMk cId="1965302777" sldId="2142534517"/>
            <ac:spMk id="7" creationId="{7D9C176C-7050-5EF6-2055-A7D394BEDC3E}"/>
          </ac:spMkLst>
        </pc:spChg>
      </pc:sldChg>
      <pc:sldChg chg="modSp modNotes">
        <pc:chgData name="Samantha Anderson" userId="S::sanderson@hfma.org::307e35d0-24ba-4113-a3df-6d15d2281db0" providerId="AD" clId="Web-{AD3B2A8E-704C-D869-BD24-B6EA84FBD7F2}" dt="2026-08-20T14:16:19.681" v="540" actId="20577"/>
        <pc:sldMkLst>
          <pc:docMk/>
          <pc:sldMk cId="3458951223" sldId="2142534533"/>
        </pc:sldMkLst>
        <pc:spChg chg="mod">
          <ac:chgData name="Samantha Anderson" userId="S::sanderson@hfma.org::307e35d0-24ba-4113-a3df-6d15d2281db0" providerId="AD" clId="Web-{AD3B2A8E-704C-D869-BD24-B6EA84FBD7F2}" dt="2026-08-17T15:50:17.490" v="10" actId="20577"/>
          <ac:spMkLst>
            <pc:docMk/>
            <pc:sldMk cId="3458951223" sldId="2142534533"/>
            <ac:spMk id="3" creationId="{7E26FEBE-073B-72E5-5E5A-8F9AFC3ACDF8}"/>
          </ac:spMkLst>
        </pc:spChg>
        <pc:spChg chg="mod">
          <ac:chgData name="Samantha Anderson" userId="S::sanderson@hfma.org::307e35d0-24ba-4113-a3df-6d15d2281db0" providerId="AD" clId="Web-{AD3B2A8E-704C-D869-BD24-B6EA84FBD7F2}" dt="2026-08-20T14:16:13.759" v="536" actId="14100"/>
          <ac:spMkLst>
            <pc:docMk/>
            <pc:sldMk cId="3458951223" sldId="2142534533"/>
            <ac:spMk id="4" creationId="{FD35ECB2-42D2-4444-981F-A223A863ADD1}"/>
          </ac:spMkLst>
        </pc:spChg>
        <pc:spChg chg="mod">
          <ac:chgData name="Samantha Anderson" userId="S::sanderson@hfma.org::307e35d0-24ba-4113-a3df-6d15d2281db0" providerId="AD" clId="Web-{AD3B2A8E-704C-D869-BD24-B6EA84FBD7F2}" dt="2026-08-20T14:16:17.306" v="538" actId="20577"/>
          <ac:spMkLst>
            <pc:docMk/>
            <pc:sldMk cId="3458951223" sldId="2142534533"/>
            <ac:spMk id="5" creationId="{2AFBC409-1504-F2D5-03B8-2F75A5B859A0}"/>
          </ac:spMkLst>
        </pc:spChg>
        <pc:spChg chg="mod">
          <ac:chgData name="Samantha Anderson" userId="S::sanderson@hfma.org::307e35d0-24ba-4113-a3df-6d15d2281db0" providerId="AD" clId="Web-{AD3B2A8E-704C-D869-BD24-B6EA84FBD7F2}" dt="2026-08-20T14:16:19.681" v="540" actId="20577"/>
          <ac:spMkLst>
            <pc:docMk/>
            <pc:sldMk cId="3458951223" sldId="2142534533"/>
            <ac:spMk id="6" creationId="{016AE3F7-D270-CD97-C45C-232FBC21B66A}"/>
          </ac:spMkLst>
        </pc:spChg>
      </pc:sldChg>
      <pc:sldChg chg="modSp">
        <pc:chgData name="Samantha Anderson" userId="S::sanderson@hfma.org::307e35d0-24ba-4113-a3df-6d15d2281db0" providerId="AD" clId="Web-{AD3B2A8E-704C-D869-BD24-B6EA84FBD7F2}" dt="2026-08-17T16:21:51.993" v="367" actId="20577"/>
        <pc:sldMkLst>
          <pc:docMk/>
          <pc:sldMk cId="3869942730" sldId="2142534535"/>
        </pc:sldMkLst>
        <pc:spChg chg="mod">
          <ac:chgData name="Samantha Anderson" userId="S::sanderson@hfma.org::307e35d0-24ba-4113-a3df-6d15d2281db0" providerId="AD" clId="Web-{AD3B2A8E-704C-D869-BD24-B6EA84FBD7F2}" dt="2026-08-17T16:19:13.976" v="349" actId="20577"/>
          <ac:spMkLst>
            <pc:docMk/>
            <pc:sldMk cId="3869942730" sldId="2142534535"/>
            <ac:spMk id="3" creationId="{EB3D1070-0E95-7861-FEAC-6EB9681E2456}"/>
          </ac:spMkLst>
        </pc:spChg>
        <pc:spChg chg="mod">
          <ac:chgData name="Samantha Anderson" userId="S::sanderson@hfma.org::307e35d0-24ba-4113-a3df-6d15d2281db0" providerId="AD" clId="Web-{AD3B2A8E-704C-D869-BD24-B6EA84FBD7F2}" dt="2026-08-17T16:15:01.677" v="250" actId="20577"/>
          <ac:spMkLst>
            <pc:docMk/>
            <pc:sldMk cId="3869942730" sldId="2142534535"/>
            <ac:spMk id="5" creationId="{113A5FF7-07F5-8CE8-EF5A-07B96735F806}"/>
          </ac:spMkLst>
        </pc:spChg>
        <pc:spChg chg="mod">
          <ac:chgData name="Samantha Anderson" userId="S::sanderson@hfma.org::307e35d0-24ba-4113-a3df-6d15d2281db0" providerId="AD" clId="Web-{AD3B2A8E-704C-D869-BD24-B6EA84FBD7F2}" dt="2026-08-17T16:18:29.773" v="290" actId="20577"/>
          <ac:spMkLst>
            <pc:docMk/>
            <pc:sldMk cId="3869942730" sldId="2142534535"/>
            <ac:spMk id="8" creationId="{4A3D2619-89B2-6B83-6F0B-ABDD987EBB20}"/>
          </ac:spMkLst>
        </pc:spChg>
        <pc:spChg chg="mod">
          <ac:chgData name="Samantha Anderson" userId="S::sanderson@hfma.org::307e35d0-24ba-4113-a3df-6d15d2281db0" providerId="AD" clId="Web-{AD3B2A8E-704C-D869-BD24-B6EA84FBD7F2}" dt="2026-08-17T16:11:17.971" v="232" actId="20577"/>
          <ac:spMkLst>
            <pc:docMk/>
            <pc:sldMk cId="3869942730" sldId="2142534535"/>
            <ac:spMk id="10" creationId="{6B98A319-95D7-BB14-8DE7-1C2415068890}"/>
          </ac:spMkLst>
        </pc:spChg>
        <pc:spChg chg="mod">
          <ac:chgData name="Samantha Anderson" userId="S::sanderson@hfma.org::307e35d0-24ba-4113-a3df-6d15d2281db0" providerId="AD" clId="Web-{AD3B2A8E-704C-D869-BD24-B6EA84FBD7F2}" dt="2026-08-17T16:21:51.993" v="367" actId="20577"/>
          <ac:spMkLst>
            <pc:docMk/>
            <pc:sldMk cId="3869942730" sldId="2142534535"/>
            <ac:spMk id="11" creationId="{985F36B7-A498-0C6E-A1E7-3E66D4C6C08F}"/>
          </ac:spMkLst>
        </pc:spChg>
      </pc:sldChg>
      <pc:sldChg chg="modSp modNotes">
        <pc:chgData name="Samantha Anderson" userId="S::sanderson@hfma.org::307e35d0-24ba-4113-a3df-6d15d2281db0" providerId="AD" clId="Web-{AD3B2A8E-704C-D869-BD24-B6EA84FBD7F2}" dt="2026-08-17T16:42:15.129" v="494" actId="20577"/>
        <pc:sldMkLst>
          <pc:docMk/>
          <pc:sldMk cId="2075657758" sldId="2142534536"/>
        </pc:sldMkLst>
        <pc:spChg chg="mod">
          <ac:chgData name="Samantha Anderson" userId="S::sanderson@hfma.org::307e35d0-24ba-4113-a3df-6d15d2281db0" providerId="AD" clId="Web-{AD3B2A8E-704C-D869-BD24-B6EA84FBD7F2}" dt="2026-08-17T16:42:15.129" v="494" actId="20577"/>
          <ac:spMkLst>
            <pc:docMk/>
            <pc:sldMk cId="2075657758" sldId="2142534536"/>
            <ac:spMk id="14" creationId="{F1281782-C835-3390-81C2-8E12C6E8C7CF}"/>
          </ac:spMkLst>
        </pc:spChg>
      </pc:sldChg>
    </pc:docChg>
  </pc:docChgLst>
  <pc:docChgLst>
    <pc:chgData name="Samantha Anderson" userId="307e35d0-24ba-4113-a3df-6d15d2281db0" providerId="ADAL" clId="{724A8A1C-58DB-4745-B354-A616E1F946C6}"/>
    <pc:docChg chg="undo custSel addSld delSld modSld sldOrd">
      <pc:chgData name="Samantha Anderson" userId="307e35d0-24ba-4113-a3df-6d15d2281db0" providerId="ADAL" clId="{724A8A1C-58DB-4745-B354-A616E1F946C6}" dt="2026-08-20T16:14:01.015" v="370" actId="20577"/>
      <pc:docMkLst>
        <pc:docMk/>
      </pc:docMkLst>
      <pc:sldChg chg="modSp add mod">
        <pc:chgData name="Samantha Anderson" userId="307e35d0-24ba-4113-a3df-6d15d2281db0" providerId="ADAL" clId="{724A8A1C-58DB-4745-B354-A616E1F946C6}" dt="2026-08-12T17:17:41.651" v="135" actId="20577"/>
        <pc:sldMkLst>
          <pc:docMk/>
          <pc:sldMk cId="1774108497" sldId="504"/>
        </pc:sldMkLst>
        <pc:spChg chg="mod">
          <ac:chgData name="Samantha Anderson" userId="307e35d0-24ba-4113-a3df-6d15d2281db0" providerId="ADAL" clId="{724A8A1C-58DB-4745-B354-A616E1F946C6}" dt="2026-08-12T17:17:41.651" v="135" actId="20577"/>
          <ac:spMkLst>
            <pc:docMk/>
            <pc:sldMk cId="1774108497" sldId="504"/>
            <ac:spMk id="4" creationId="{8EAB1F5B-0555-3330-2B20-6E5B9D3A883E}"/>
          </ac:spMkLst>
        </pc:spChg>
      </pc:sldChg>
      <pc:sldChg chg="add">
        <pc:chgData name="Samantha Anderson" userId="307e35d0-24ba-4113-a3df-6d15d2281db0" providerId="ADAL" clId="{724A8A1C-58DB-4745-B354-A616E1F946C6}" dt="2026-08-12T17:19:05.143" v="136"/>
        <pc:sldMkLst>
          <pc:docMk/>
          <pc:sldMk cId="3786278010" sldId="514"/>
        </pc:sldMkLst>
      </pc:sldChg>
      <pc:sldChg chg="modSp add mod">
        <pc:chgData name="Samantha Anderson" userId="307e35d0-24ba-4113-a3df-6d15d2281db0" providerId="ADAL" clId="{724A8A1C-58DB-4745-B354-A616E1F946C6}" dt="2026-08-12T17:43:01.452" v="218" actId="20577"/>
        <pc:sldMkLst>
          <pc:docMk/>
          <pc:sldMk cId="2928925639" sldId="515"/>
        </pc:sldMkLst>
        <pc:spChg chg="mod">
          <ac:chgData name="Samantha Anderson" userId="307e35d0-24ba-4113-a3df-6d15d2281db0" providerId="ADAL" clId="{724A8A1C-58DB-4745-B354-A616E1F946C6}" dt="2026-08-12T17:42:45.934" v="153" actId="20577"/>
          <ac:spMkLst>
            <pc:docMk/>
            <pc:sldMk cId="2928925639" sldId="515"/>
            <ac:spMk id="6" creationId="{5066231F-3C18-98C6-6DD4-7EFD61DA7F1A}"/>
          </ac:spMkLst>
        </pc:spChg>
        <pc:spChg chg="mod">
          <ac:chgData name="Samantha Anderson" userId="307e35d0-24ba-4113-a3df-6d15d2281db0" providerId="ADAL" clId="{724A8A1C-58DB-4745-B354-A616E1F946C6}" dt="2026-08-12T17:43:01.452" v="218" actId="20577"/>
          <ac:spMkLst>
            <pc:docMk/>
            <pc:sldMk cId="2928925639" sldId="515"/>
            <ac:spMk id="9" creationId="{BEB1BEFA-1571-EF5E-762F-581652BF759B}"/>
          </ac:spMkLst>
        </pc:spChg>
      </pc:sldChg>
      <pc:sldChg chg="modSp mod">
        <pc:chgData name="Samantha Anderson" userId="307e35d0-24ba-4113-a3df-6d15d2281db0" providerId="ADAL" clId="{724A8A1C-58DB-4745-B354-A616E1F946C6}" dt="2026-08-20T16:13:30.678" v="346" actId="20577"/>
        <pc:sldMkLst>
          <pc:docMk/>
          <pc:sldMk cId="202718291" sldId="2142534506"/>
        </pc:sldMkLst>
        <pc:spChg chg="mod">
          <ac:chgData name="Samantha Anderson" userId="307e35d0-24ba-4113-a3df-6d15d2281db0" providerId="ADAL" clId="{724A8A1C-58DB-4745-B354-A616E1F946C6}" dt="2026-08-20T16:13:25.383" v="342" actId="404"/>
          <ac:spMkLst>
            <pc:docMk/>
            <pc:sldMk cId="202718291" sldId="2142534506"/>
            <ac:spMk id="2" creationId="{31D1FB11-9744-1CBB-2389-6C96C7822FD1}"/>
          </ac:spMkLst>
        </pc:spChg>
        <pc:spChg chg="mod">
          <ac:chgData name="Samantha Anderson" userId="307e35d0-24ba-4113-a3df-6d15d2281db0" providerId="ADAL" clId="{724A8A1C-58DB-4745-B354-A616E1F946C6}" dt="2026-08-20T16:13:30.678" v="346" actId="20577"/>
          <ac:spMkLst>
            <pc:docMk/>
            <pc:sldMk cId="202718291" sldId="2142534506"/>
            <ac:spMk id="3" creationId="{84C95C62-83EE-D22A-26B5-3078B5B257B5}"/>
          </ac:spMkLst>
        </pc:spChg>
      </pc:sldChg>
      <pc:sldChg chg="modSp mod">
        <pc:chgData name="Samantha Anderson" userId="307e35d0-24ba-4113-a3df-6d15d2281db0" providerId="ADAL" clId="{724A8A1C-58DB-4745-B354-A616E1F946C6}" dt="2026-08-12T17:58:17.383" v="333" actId="207"/>
        <pc:sldMkLst>
          <pc:docMk/>
          <pc:sldMk cId="1965302777" sldId="2142534517"/>
        </pc:sldMkLst>
        <pc:spChg chg="mod">
          <ac:chgData name="Samantha Anderson" userId="307e35d0-24ba-4113-a3df-6d15d2281db0" providerId="ADAL" clId="{724A8A1C-58DB-4745-B354-A616E1F946C6}" dt="2026-08-12T17:58:01.502" v="328" actId="20577"/>
          <ac:spMkLst>
            <pc:docMk/>
            <pc:sldMk cId="1965302777" sldId="2142534517"/>
            <ac:spMk id="4" creationId="{2B0E34EB-84CE-9570-018A-6CA2D19D0266}"/>
          </ac:spMkLst>
        </pc:spChg>
        <pc:spChg chg="mod">
          <ac:chgData name="Samantha Anderson" userId="307e35d0-24ba-4113-a3df-6d15d2281db0" providerId="ADAL" clId="{724A8A1C-58DB-4745-B354-A616E1F946C6}" dt="2026-08-12T17:58:07.404" v="332" actId="20577"/>
          <ac:spMkLst>
            <pc:docMk/>
            <pc:sldMk cId="1965302777" sldId="2142534517"/>
            <ac:spMk id="5" creationId="{A723C492-AD12-65B3-D446-0BBB58FE1E38}"/>
          </ac:spMkLst>
        </pc:spChg>
        <pc:spChg chg="mod">
          <ac:chgData name="Samantha Anderson" userId="307e35d0-24ba-4113-a3df-6d15d2281db0" providerId="ADAL" clId="{724A8A1C-58DB-4745-B354-A616E1F946C6}" dt="2026-08-12T17:58:17.383" v="333" actId="207"/>
          <ac:spMkLst>
            <pc:docMk/>
            <pc:sldMk cId="1965302777" sldId="2142534517"/>
            <ac:spMk id="6" creationId="{8836137A-9603-F982-1DEB-34F6E150CE7C}"/>
          </ac:spMkLst>
        </pc:spChg>
      </pc:sldChg>
      <pc:sldChg chg="modSp mod">
        <pc:chgData name="Samantha Anderson" userId="307e35d0-24ba-4113-a3df-6d15d2281db0" providerId="ADAL" clId="{724A8A1C-58DB-4745-B354-A616E1F946C6}" dt="2026-08-12T17:57:04.018" v="266" actId="313"/>
        <pc:sldMkLst>
          <pc:docMk/>
          <pc:sldMk cId="3869942730" sldId="2142534535"/>
        </pc:sldMkLst>
        <pc:spChg chg="mod">
          <ac:chgData name="Samantha Anderson" userId="307e35d0-24ba-4113-a3df-6d15d2281db0" providerId="ADAL" clId="{724A8A1C-58DB-4745-B354-A616E1F946C6}" dt="2026-08-12T17:03:38.842" v="48" actId="1036"/>
          <ac:spMkLst>
            <pc:docMk/>
            <pc:sldMk cId="3869942730" sldId="2142534535"/>
            <ac:spMk id="3" creationId="{EB3D1070-0E95-7861-FEAC-6EB9681E2456}"/>
          </ac:spMkLst>
        </pc:spChg>
        <pc:spChg chg="mod">
          <ac:chgData name="Samantha Anderson" userId="307e35d0-24ba-4113-a3df-6d15d2281db0" providerId="ADAL" clId="{724A8A1C-58DB-4745-B354-A616E1F946C6}" dt="2026-08-12T17:03:38.842" v="48" actId="1036"/>
          <ac:spMkLst>
            <pc:docMk/>
            <pc:sldMk cId="3869942730" sldId="2142534535"/>
            <ac:spMk id="5" creationId="{113A5FF7-07F5-8CE8-EF5A-07B96735F806}"/>
          </ac:spMkLst>
        </pc:spChg>
        <pc:spChg chg="mod">
          <ac:chgData name="Samantha Anderson" userId="307e35d0-24ba-4113-a3df-6d15d2281db0" providerId="ADAL" clId="{724A8A1C-58DB-4745-B354-A616E1F946C6}" dt="2026-08-12T17:03:38.842" v="48" actId="1036"/>
          <ac:spMkLst>
            <pc:docMk/>
            <pc:sldMk cId="3869942730" sldId="2142534535"/>
            <ac:spMk id="8" creationId="{4A3D2619-89B2-6B83-6F0B-ABDD987EBB20}"/>
          </ac:spMkLst>
        </pc:spChg>
        <pc:spChg chg="mod">
          <ac:chgData name="Samantha Anderson" userId="307e35d0-24ba-4113-a3df-6d15d2281db0" providerId="ADAL" clId="{724A8A1C-58DB-4745-B354-A616E1F946C6}" dt="2026-08-12T17:03:38.842" v="48" actId="1036"/>
          <ac:spMkLst>
            <pc:docMk/>
            <pc:sldMk cId="3869942730" sldId="2142534535"/>
            <ac:spMk id="10" creationId="{6B98A319-95D7-BB14-8DE7-1C2415068890}"/>
          </ac:spMkLst>
        </pc:spChg>
        <pc:spChg chg="mod">
          <ac:chgData name="Samantha Anderson" userId="307e35d0-24ba-4113-a3df-6d15d2281db0" providerId="ADAL" clId="{724A8A1C-58DB-4745-B354-A616E1F946C6}" dt="2026-08-12T17:03:38.842" v="48" actId="1036"/>
          <ac:spMkLst>
            <pc:docMk/>
            <pc:sldMk cId="3869942730" sldId="2142534535"/>
            <ac:spMk id="11" creationId="{985F36B7-A498-0C6E-A1E7-3E66D4C6C08F}"/>
          </ac:spMkLst>
        </pc:spChg>
        <pc:spChg chg="mod">
          <ac:chgData name="Samantha Anderson" userId="307e35d0-24ba-4113-a3df-6d15d2281db0" providerId="ADAL" clId="{724A8A1C-58DB-4745-B354-A616E1F946C6}" dt="2026-08-12T17:03:38.842" v="48" actId="1036"/>
          <ac:spMkLst>
            <pc:docMk/>
            <pc:sldMk cId="3869942730" sldId="2142534535"/>
            <ac:spMk id="14" creationId="{2DFD7852-D6DC-B85E-7255-D3D5B49D10FE}"/>
          </ac:spMkLst>
        </pc:spChg>
        <pc:spChg chg="mod">
          <ac:chgData name="Samantha Anderson" userId="307e35d0-24ba-4113-a3df-6d15d2281db0" providerId="ADAL" clId="{724A8A1C-58DB-4745-B354-A616E1F946C6}" dt="2026-08-12T17:57:04.018" v="266" actId="313"/>
          <ac:spMkLst>
            <pc:docMk/>
            <pc:sldMk cId="3869942730" sldId="2142534535"/>
            <ac:spMk id="15" creationId="{AF3DB064-87D9-7960-491E-AA3C2C90C3F8}"/>
          </ac:spMkLst>
        </pc:spChg>
        <pc:spChg chg="mod">
          <ac:chgData name="Samantha Anderson" userId="307e35d0-24ba-4113-a3df-6d15d2281db0" providerId="ADAL" clId="{724A8A1C-58DB-4745-B354-A616E1F946C6}" dt="2026-08-12T17:03:38.842" v="48" actId="1036"/>
          <ac:spMkLst>
            <pc:docMk/>
            <pc:sldMk cId="3869942730" sldId="2142534535"/>
            <ac:spMk id="16" creationId="{F7104C9C-06A2-4FE8-C071-92AF33336458}"/>
          </ac:spMkLst>
        </pc:spChg>
        <pc:spChg chg="mod">
          <ac:chgData name="Samantha Anderson" userId="307e35d0-24ba-4113-a3df-6d15d2281db0" providerId="ADAL" clId="{724A8A1C-58DB-4745-B354-A616E1F946C6}" dt="2026-08-12T17:03:38.842" v="48" actId="1036"/>
          <ac:spMkLst>
            <pc:docMk/>
            <pc:sldMk cId="3869942730" sldId="2142534535"/>
            <ac:spMk id="17" creationId="{C56B5915-9D58-70AA-6530-2A9C76A08655}"/>
          </ac:spMkLst>
        </pc:spChg>
        <pc:spChg chg="mod">
          <ac:chgData name="Samantha Anderson" userId="307e35d0-24ba-4113-a3df-6d15d2281db0" providerId="ADAL" clId="{724A8A1C-58DB-4745-B354-A616E1F946C6}" dt="2026-08-12T17:03:38.842" v="48" actId="1036"/>
          <ac:spMkLst>
            <pc:docMk/>
            <pc:sldMk cId="3869942730" sldId="2142534535"/>
            <ac:spMk id="18" creationId="{A89CA198-038D-F499-41A6-527297BD6EDF}"/>
          </ac:spMkLst>
        </pc:spChg>
      </pc:sldChg>
      <pc:sldChg chg="modSp add mod">
        <pc:chgData name="Samantha Anderson" userId="307e35d0-24ba-4113-a3df-6d15d2281db0" providerId="ADAL" clId="{724A8A1C-58DB-4745-B354-A616E1F946C6}" dt="2026-08-20T16:14:01.015" v="370" actId="20577"/>
        <pc:sldMkLst>
          <pc:docMk/>
          <pc:sldMk cId="2075657758" sldId="2142534536"/>
        </pc:sldMkLst>
        <pc:spChg chg="mod">
          <ac:chgData name="Samantha Anderson" userId="307e35d0-24ba-4113-a3df-6d15d2281db0" providerId="ADAL" clId="{724A8A1C-58DB-4745-B354-A616E1F946C6}" dt="2026-08-20T16:14:01.015" v="370" actId="20577"/>
          <ac:spMkLst>
            <pc:docMk/>
            <pc:sldMk cId="2075657758" sldId="2142534536"/>
            <ac:spMk id="10" creationId="{772CF9AF-5DEA-EBA3-7326-414AB75C474B}"/>
          </ac:spMkLst>
        </pc:spChg>
        <pc:spChg chg="mod">
          <ac:chgData name="Samantha Anderson" userId="307e35d0-24ba-4113-a3df-6d15d2281db0" providerId="ADAL" clId="{724A8A1C-58DB-4745-B354-A616E1F946C6}" dt="2026-08-12T17:04:06.219" v="82" actId="1076"/>
          <ac:spMkLst>
            <pc:docMk/>
            <pc:sldMk cId="2075657758" sldId="2142534536"/>
            <ac:spMk id="14" creationId="{F1281782-C835-3390-81C2-8E12C6E8C7CF}"/>
          </ac:spMkLst>
        </pc:spChg>
      </pc:sldChg>
      <pc:sldChg chg="modSp add mod ord">
        <pc:chgData name="Samantha Anderson" userId="307e35d0-24ba-4113-a3df-6d15d2281db0" providerId="ADAL" clId="{724A8A1C-58DB-4745-B354-A616E1F946C6}" dt="2026-08-12T17:54:37.313" v="265"/>
        <pc:sldMkLst>
          <pc:docMk/>
          <pc:sldMk cId="2558247593" sldId="2142534537"/>
        </pc:sldMkLst>
        <pc:spChg chg="mod">
          <ac:chgData name="Samantha Anderson" userId="307e35d0-24ba-4113-a3df-6d15d2281db0" providerId="ADAL" clId="{724A8A1C-58DB-4745-B354-A616E1F946C6}" dt="2026-08-12T17:54:04.982" v="246" actId="20577"/>
          <ac:spMkLst>
            <pc:docMk/>
            <pc:sldMk cId="2558247593" sldId="2142534537"/>
            <ac:spMk id="2" creationId="{642D5AF0-AE8A-9FCA-02C1-A3514C90AE31}"/>
          </ac:spMkLst>
        </pc:spChg>
        <pc:spChg chg="mod">
          <ac:chgData name="Samantha Anderson" userId="307e35d0-24ba-4113-a3df-6d15d2281db0" providerId="ADAL" clId="{724A8A1C-58DB-4745-B354-A616E1F946C6}" dt="2026-08-12T17:54:11.054" v="256" actId="20577"/>
          <ac:spMkLst>
            <pc:docMk/>
            <pc:sldMk cId="2558247593" sldId="2142534537"/>
            <ac:spMk id="3" creationId="{FF178F8D-C811-53FA-2E07-F32641B8D625}"/>
          </ac:spMkLst>
        </pc:spChg>
        <pc:spChg chg="mod">
          <ac:chgData name="Samantha Anderson" userId="307e35d0-24ba-4113-a3df-6d15d2281db0" providerId="ADAL" clId="{724A8A1C-58DB-4745-B354-A616E1F946C6}" dt="2026-08-12T17:54:16.689" v="257"/>
          <ac:spMkLst>
            <pc:docMk/>
            <pc:sldMk cId="2558247593" sldId="2142534537"/>
            <ac:spMk id="5" creationId="{87E6B2BF-59AA-9505-8553-6D770267FDFC}"/>
          </ac:spMkLst>
        </pc:spChg>
        <pc:spChg chg="mod">
          <ac:chgData name="Samantha Anderson" userId="307e35d0-24ba-4113-a3df-6d15d2281db0" providerId="ADAL" clId="{724A8A1C-58DB-4745-B354-A616E1F946C6}" dt="2026-08-12T17:54:18.504" v="258"/>
          <ac:spMkLst>
            <pc:docMk/>
            <pc:sldMk cId="2558247593" sldId="2142534537"/>
            <ac:spMk id="6" creationId="{95837145-E329-D3B9-1981-8E00708801BD}"/>
          </ac:spMkLst>
        </pc:spChg>
        <pc:spChg chg="mod">
          <ac:chgData name="Samantha Anderson" userId="307e35d0-24ba-4113-a3df-6d15d2281db0" providerId="ADAL" clId="{724A8A1C-58DB-4745-B354-A616E1F946C6}" dt="2026-08-12T17:54:29.679" v="263"/>
          <ac:spMkLst>
            <pc:docMk/>
            <pc:sldMk cId="2558247593" sldId="2142534537"/>
            <ac:spMk id="7" creationId="{F4A66875-81C1-C0B1-9CD2-C00B8385314A}"/>
          </ac:spMkLst>
        </pc:spChg>
        <pc:spChg chg="mod">
          <ac:chgData name="Samantha Anderson" userId="307e35d0-24ba-4113-a3df-6d15d2281db0" providerId="ADAL" clId="{724A8A1C-58DB-4745-B354-A616E1F946C6}" dt="2026-08-12T17:54:19.885" v="259"/>
          <ac:spMkLst>
            <pc:docMk/>
            <pc:sldMk cId="2558247593" sldId="2142534537"/>
            <ac:spMk id="8" creationId="{0A7251FD-28BD-D11C-C1BC-65AF2E811C04}"/>
          </ac:spMkLst>
        </pc:spChg>
      </pc:sldChg>
      <pc:sldMasterChg chg="delSldLayout">
        <pc:chgData name="Samantha Anderson" userId="307e35d0-24ba-4113-a3df-6d15d2281db0" providerId="ADAL" clId="{724A8A1C-58DB-4745-B354-A616E1F946C6}" dt="2026-08-12T17:06:34.325" v="102" actId="2696"/>
        <pc:sldMasterMkLst>
          <pc:docMk/>
          <pc:sldMasterMk cId="3132806596" sldId="2147483648"/>
        </pc:sldMasterMkLst>
      </pc:sldMasterChg>
    </pc:docChg>
  </pc:docChgLst>
  <pc:docChgLst>
    <pc:chgData name="Brianna Slominski" userId="S::bslominski@hfma.org::7ad2e49d-cc09-495b-9ef9-8025811ce721" providerId="AD" clId="Web-{1EEE93E7-99F6-639A-508D-35B374DC5F21}"/>
    <pc:docChg chg="modSld">
      <pc:chgData name="Brianna Slominski" userId="S::bslominski@hfma.org::7ad2e49d-cc09-495b-9ef9-8025811ce721" providerId="AD" clId="Web-{1EEE93E7-99F6-639A-508D-35B374DC5F21}" dt="2026-08-20T16:05:44.845" v="84" actId="20577"/>
      <pc:docMkLst>
        <pc:docMk/>
      </pc:docMkLst>
      <pc:sldChg chg="modSp">
        <pc:chgData name="Brianna Slominski" userId="S::bslominski@hfma.org::7ad2e49d-cc09-495b-9ef9-8025811ce721" providerId="AD" clId="Web-{1EEE93E7-99F6-639A-508D-35B374DC5F21}" dt="2026-08-20T16:04:10.018" v="65" actId="20577"/>
        <pc:sldMkLst>
          <pc:docMk/>
          <pc:sldMk cId="2928925639" sldId="515"/>
        </pc:sldMkLst>
        <pc:spChg chg="mod">
          <ac:chgData name="Brianna Slominski" userId="S::bslominski@hfma.org::7ad2e49d-cc09-495b-9ef9-8025811ce721" providerId="AD" clId="Web-{1EEE93E7-99F6-639A-508D-35B374DC5F21}" dt="2026-08-20T16:04:10.018" v="65" actId="20577"/>
          <ac:spMkLst>
            <pc:docMk/>
            <pc:sldMk cId="2928925639" sldId="515"/>
            <ac:spMk id="4" creationId="{84DAF802-1285-4965-FD7D-06E40999FE5F}"/>
          </ac:spMkLst>
        </pc:spChg>
        <pc:spChg chg="mod">
          <ac:chgData name="Brianna Slominski" userId="S::bslominski@hfma.org::7ad2e49d-cc09-495b-9ef9-8025811ce721" providerId="AD" clId="Web-{1EEE93E7-99F6-639A-508D-35B374DC5F21}" dt="2026-08-20T16:03:58.174" v="61" actId="20577"/>
          <ac:spMkLst>
            <pc:docMk/>
            <pc:sldMk cId="2928925639" sldId="515"/>
            <ac:spMk id="9" creationId="{BEB1BEFA-1571-EF5E-762F-581652BF759B}"/>
          </ac:spMkLst>
        </pc:spChg>
      </pc:sldChg>
      <pc:sldChg chg="modSp">
        <pc:chgData name="Brianna Slominski" userId="S::bslominski@hfma.org::7ad2e49d-cc09-495b-9ef9-8025811ce721" providerId="AD" clId="Web-{1EEE93E7-99F6-639A-508D-35B374DC5F21}" dt="2026-08-20T16:05:44.845" v="84" actId="20577"/>
        <pc:sldMkLst>
          <pc:docMk/>
          <pc:sldMk cId="1965302777" sldId="2142534517"/>
        </pc:sldMkLst>
        <pc:spChg chg="mod">
          <ac:chgData name="Brianna Slominski" userId="S::bslominski@hfma.org::7ad2e49d-cc09-495b-9ef9-8025811ce721" providerId="AD" clId="Web-{1EEE93E7-99F6-639A-508D-35B374DC5F21}" dt="2026-08-20T16:05:44.845" v="84" actId="20577"/>
          <ac:spMkLst>
            <pc:docMk/>
            <pc:sldMk cId="1965302777" sldId="2142534517"/>
            <ac:spMk id="4" creationId="{2B0E34EB-84CE-9570-018A-6CA2D19D0266}"/>
          </ac:spMkLst>
        </pc:spChg>
      </pc:sldChg>
      <pc:sldChg chg="modSp">
        <pc:chgData name="Brianna Slominski" userId="S::bslominski@hfma.org::7ad2e49d-cc09-495b-9ef9-8025811ce721" providerId="AD" clId="Web-{1EEE93E7-99F6-639A-508D-35B374DC5F21}" dt="2026-08-20T16:05:16.595" v="82" actId="20577"/>
        <pc:sldMkLst>
          <pc:docMk/>
          <pc:sldMk cId="3458951223" sldId="2142534533"/>
        </pc:sldMkLst>
        <pc:spChg chg="mod">
          <ac:chgData name="Brianna Slominski" userId="S::bslominski@hfma.org::7ad2e49d-cc09-495b-9ef9-8025811ce721" providerId="AD" clId="Web-{1EEE93E7-99F6-639A-508D-35B374DC5F21}" dt="2026-08-20T16:05:16.595" v="82" actId="20577"/>
          <ac:spMkLst>
            <pc:docMk/>
            <pc:sldMk cId="3458951223" sldId="2142534533"/>
            <ac:spMk id="4" creationId="{FD35ECB2-42D2-4444-981F-A223A863ADD1}"/>
          </ac:spMkLst>
        </pc:spChg>
      </pc:sldChg>
      <pc:sldChg chg="modSp">
        <pc:chgData name="Brianna Slominski" userId="S::bslominski@hfma.org::7ad2e49d-cc09-495b-9ef9-8025811ce721" providerId="AD" clId="Web-{1EEE93E7-99F6-639A-508D-35B374DC5F21}" dt="2026-08-20T16:01:48.987" v="11" actId="20577"/>
        <pc:sldMkLst>
          <pc:docMk/>
          <pc:sldMk cId="3869942730" sldId="2142534535"/>
        </pc:sldMkLst>
        <pc:spChg chg="mod">
          <ac:chgData name="Brianna Slominski" userId="S::bslominski@hfma.org::7ad2e49d-cc09-495b-9ef9-8025811ce721" providerId="AD" clId="Web-{1EEE93E7-99F6-639A-508D-35B374DC5F21}" dt="2026-08-20T16:01:48.987" v="11" actId="20577"/>
          <ac:spMkLst>
            <pc:docMk/>
            <pc:sldMk cId="3869942730" sldId="2142534535"/>
            <ac:spMk id="7" creationId="{019CD5B5-4DAA-817D-113B-30DA330476EB}"/>
          </ac:spMkLst>
        </pc:spChg>
      </pc:sldChg>
      <pc:sldChg chg="modSp">
        <pc:chgData name="Brianna Slominski" userId="S::bslominski@hfma.org::7ad2e49d-cc09-495b-9ef9-8025811ce721" providerId="AD" clId="Web-{1EEE93E7-99F6-639A-508D-35B374DC5F21}" dt="2026-08-20T16:00:36.393" v="2" actId="20577"/>
        <pc:sldMkLst>
          <pc:docMk/>
          <pc:sldMk cId="2075657758" sldId="2142534536"/>
        </pc:sldMkLst>
        <pc:spChg chg="mod">
          <ac:chgData name="Brianna Slominski" userId="S::bslominski@hfma.org::7ad2e49d-cc09-495b-9ef9-8025811ce721" providerId="AD" clId="Web-{1EEE93E7-99F6-639A-508D-35B374DC5F21}" dt="2026-08-20T16:00:36.393" v="2" actId="20577"/>
          <ac:spMkLst>
            <pc:docMk/>
            <pc:sldMk cId="2075657758" sldId="2142534536"/>
            <ac:spMk id="10" creationId="{772CF9AF-5DEA-EBA3-7326-414AB75C474B}"/>
          </ac:spMkLst>
        </pc:spChg>
        <pc:spChg chg="mod">
          <ac:chgData name="Brianna Slominski" userId="S::bslominski@hfma.org::7ad2e49d-cc09-495b-9ef9-8025811ce721" providerId="AD" clId="Web-{1EEE93E7-99F6-639A-508D-35B374DC5F21}" dt="2026-08-20T16:00:11.362" v="0" actId="20577"/>
          <ac:spMkLst>
            <pc:docMk/>
            <pc:sldMk cId="2075657758" sldId="2142534536"/>
            <ac:spMk id="14" creationId="{F1281782-C835-3390-81C2-8E12C6E8C7CF}"/>
          </ac:spMkLst>
        </pc:spChg>
      </pc:sldChg>
      <pc:sldChg chg="modSp">
        <pc:chgData name="Brianna Slominski" userId="S::bslominski@hfma.org::7ad2e49d-cc09-495b-9ef9-8025811ce721" providerId="AD" clId="Web-{1EEE93E7-99F6-639A-508D-35B374DC5F21}" dt="2026-08-20T16:03:42.127" v="58" actId="20577"/>
        <pc:sldMkLst>
          <pc:docMk/>
          <pc:sldMk cId="2558247593" sldId="2142534537"/>
        </pc:sldMkLst>
        <pc:spChg chg="mod">
          <ac:chgData name="Brianna Slominski" userId="S::bslominski@hfma.org::7ad2e49d-cc09-495b-9ef9-8025811ce721" providerId="AD" clId="Web-{1EEE93E7-99F6-639A-508D-35B374DC5F21}" dt="2026-08-20T16:03:42.127" v="58" actId="20577"/>
          <ac:spMkLst>
            <pc:docMk/>
            <pc:sldMk cId="2558247593" sldId="2142534537"/>
            <ac:spMk id="4" creationId="{5497A481-2E6E-4127-8DF9-221F55C692DF}"/>
          </ac:spMkLst>
        </pc:spChg>
      </pc:sldChg>
    </pc:docChg>
  </pc:docChgLst>
  <pc:docChgLst>
    <pc:chgData name="Samantha Anderson" userId="S::sanderson@hfma.org::307e35d0-24ba-4113-a3df-6d15d2281db0" providerId="AD" clId="Web-{60670ECD-4A7F-F3AB-EA62-05DFEACDE068}"/>
    <pc:docChg chg="addSld">
      <pc:chgData name="Samantha Anderson" userId="S::sanderson@hfma.org::307e35d0-24ba-4113-a3df-6d15d2281db0" providerId="AD" clId="Web-{60670ECD-4A7F-F3AB-EA62-05DFEACDE068}" dt="2026-08-12T18:00:35.325" v="0"/>
      <pc:docMkLst>
        <pc:docMk/>
      </pc:docMkLst>
      <pc:sldChg chg="add">
        <pc:chgData name="Samantha Anderson" userId="S::sanderson@hfma.org::307e35d0-24ba-4113-a3df-6d15d2281db0" providerId="AD" clId="Web-{60670ECD-4A7F-F3AB-EA62-05DFEACDE068}" dt="2026-08-12T18:00:35.325" v="0"/>
        <pc:sldMkLst>
          <pc:docMk/>
          <pc:sldMk cId="1545019756" sldId="493"/>
        </pc:sldMkLst>
      </pc:sldChg>
      <pc:sldMasterChg chg="addSldLayout">
        <pc:chgData name="Samantha Anderson" userId="S::sanderson@hfma.org::307e35d0-24ba-4113-a3df-6d15d2281db0" providerId="AD" clId="Web-{60670ECD-4A7F-F3AB-EA62-05DFEACDE068}" dt="2026-08-12T18:00:35.325" v="0"/>
        <pc:sldMasterMkLst>
          <pc:docMk/>
          <pc:sldMasterMk cId="3132806596" sldId="2147483648"/>
        </pc:sldMasterMkLst>
        <pc:sldLayoutChg chg="add">
          <pc:chgData name="Samantha Anderson" userId="S::sanderson@hfma.org::307e35d0-24ba-4113-a3df-6d15d2281db0" providerId="AD" clId="Web-{60670ECD-4A7F-F3AB-EA62-05DFEACDE068}" dt="2026-08-12T18:00:35.325" v="0"/>
          <pc:sldLayoutMkLst>
            <pc:docMk/>
            <pc:sldMasterMk cId="3132806596" sldId="2147483648"/>
            <pc:sldLayoutMk cId="2103170342" sldId="2147483669"/>
          </pc:sldLayoutMkLst>
        </pc:sldLayoutChg>
      </pc:sldMasterChg>
    </pc:docChg>
  </pc:docChgLst>
  <pc:docChgLst>
    <pc:chgData name="Samantha Anderson" userId="S::sanderson@hfma.org::307e35d0-24ba-4113-a3df-6d15d2281db0" providerId="AD" clId="Web-{88C94332-8287-F25C-CEC9-98E573CB5EE1}"/>
    <pc:docChg chg="modSld">
      <pc:chgData name="Samantha Anderson" userId="S::sanderson@hfma.org::307e35d0-24ba-4113-a3df-6d15d2281db0" providerId="AD" clId="Web-{88C94332-8287-F25C-CEC9-98E573CB5EE1}" dt="2026-08-20T14:01:02.234" v="63" actId="20577"/>
      <pc:docMkLst>
        <pc:docMk/>
      </pc:docMkLst>
      <pc:sldChg chg="modSp">
        <pc:chgData name="Samantha Anderson" userId="S::sanderson@hfma.org::307e35d0-24ba-4113-a3df-6d15d2281db0" providerId="AD" clId="Web-{88C94332-8287-F25C-CEC9-98E573CB5EE1}" dt="2026-08-20T14:01:02.234" v="63" actId="20577"/>
        <pc:sldMkLst>
          <pc:docMk/>
          <pc:sldMk cId="3458951223" sldId="2142534533"/>
        </pc:sldMkLst>
        <pc:spChg chg="mod">
          <ac:chgData name="Samantha Anderson" userId="S::sanderson@hfma.org::307e35d0-24ba-4113-a3df-6d15d2281db0" providerId="AD" clId="Web-{88C94332-8287-F25C-CEC9-98E573CB5EE1}" dt="2026-08-20T13:55:04.796" v="17" actId="20577"/>
          <ac:spMkLst>
            <pc:docMk/>
            <pc:sldMk cId="3458951223" sldId="2142534533"/>
            <ac:spMk id="5" creationId="{2AFBC409-1504-F2D5-03B8-2F75A5B859A0}"/>
          </ac:spMkLst>
        </pc:spChg>
        <pc:spChg chg="mod">
          <ac:chgData name="Samantha Anderson" userId="S::sanderson@hfma.org::307e35d0-24ba-4113-a3df-6d15d2281db0" providerId="AD" clId="Web-{88C94332-8287-F25C-CEC9-98E573CB5EE1}" dt="2026-08-20T14:01:02.234" v="63" actId="20577"/>
          <ac:spMkLst>
            <pc:docMk/>
            <pc:sldMk cId="3458951223" sldId="2142534533"/>
            <ac:spMk id="6" creationId="{016AE3F7-D270-CD97-C45C-232FBC21B66A}"/>
          </ac:spMkLst>
        </pc:spChg>
      </pc:sldChg>
    </pc:docChg>
  </pc:docChgLst>
  <pc:docChgLst>
    <pc:chgData name="Cindy Fischer" userId="27cd420a-a4c2-4e54-a13f-fbf18e099d2d" providerId="ADAL" clId="{F904B278-0140-456B-B46F-98C0627DA8BE}"/>
    <pc:docChg chg="addSld modSld">
      <pc:chgData name="Cindy Fischer" userId="27cd420a-a4c2-4e54-a13f-fbf18e099d2d" providerId="ADAL" clId="{F904B278-0140-456B-B46F-98C0627DA8BE}" dt="2026-08-20T16:12:04.101" v="0"/>
      <pc:docMkLst>
        <pc:docMk/>
      </pc:docMkLst>
      <pc:sldChg chg="add">
        <pc:chgData name="Cindy Fischer" userId="27cd420a-a4c2-4e54-a13f-fbf18e099d2d" providerId="ADAL" clId="{F904B278-0140-456B-B46F-98C0627DA8BE}" dt="2026-08-20T16:12:04.101" v="0"/>
        <pc:sldMkLst>
          <pc:docMk/>
          <pc:sldMk cId="202718291" sldId="21425345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ACA07-9CFE-433E-A1A0-DA38A9DCF33E}"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B7D17-1166-4D1D-A69F-F64FA23196A7}" type="slidenum">
              <a:rPr lang="en-US" smtClean="0"/>
              <a:t>‹#›</a:t>
            </a:fld>
            <a:endParaRPr lang="en-US"/>
          </a:p>
        </p:txBody>
      </p:sp>
    </p:spTree>
    <p:extLst>
      <p:ext uri="{BB962C8B-B14F-4D97-AF65-F5344CB8AC3E}">
        <p14:creationId xmlns:p14="http://schemas.microsoft.com/office/powerpoint/2010/main" val="886363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am04.safelinks.protection.outlook.com/?url=https%3A%2F%2Fwww.hfma.org%2Fchapter-resource-center%2Fchapter-resources%2Fvolunteer-recruitment-and-engagement%2F&amp;data=05%7C02%7Cbslominski%40hfma.org%7C5d05b32c96014ed529ce08dec0e9c8de%7Cbf65c8c3f0f44db2bfa07a682eb760b7%7C0%7C0%7C639160307478249488%7CUnknown%7CTWFpbGZsb3d8eyJFbXB0eU1hcGkiOnRydWUsIlYiOiIwLjAuMDAwMCIsIlAiOiJXaW4zMiIsIkFOIjoiTWFpbCIsIldUIjoyfQ%3D%3D%7C0%7C%7C%7C&amp;sdata=gYzQCnhNVTOoIvnwkuamQEKnTLKLZKd8pddSBVjmn2c%3D&amp;reserved=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this is just a suggested template and you should customize accordingly</a:t>
            </a:r>
          </a:p>
        </p:txBody>
      </p:sp>
      <p:sp>
        <p:nvSpPr>
          <p:cNvPr id="4" name="Slide Number Placeholder 3"/>
          <p:cNvSpPr>
            <a:spLocks noGrp="1"/>
          </p:cNvSpPr>
          <p:nvPr>
            <p:ph type="sldNum" sz="quarter" idx="5"/>
          </p:nvPr>
        </p:nvSpPr>
        <p:spPr/>
        <p:txBody>
          <a:bodyPr/>
          <a:lstStyle/>
          <a:p>
            <a:fld id="{AEB114D6-7508-3746-A4CF-E055CDF87064}" type="slidenum">
              <a:rPr lang="en-US" smtClean="0"/>
              <a:t>2</a:t>
            </a:fld>
            <a:endParaRPr lang="en-US"/>
          </a:p>
        </p:txBody>
      </p:sp>
    </p:spTree>
    <p:extLst>
      <p:ext uri="{BB962C8B-B14F-4D97-AF65-F5344CB8AC3E}">
        <p14:creationId xmlns:p14="http://schemas.microsoft.com/office/powerpoint/2010/main" val="418996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CFC81-EC8D-4FE0-6223-D0FF9895C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DF74D-97AE-7A69-CB9E-6BD4648BA6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48126-0CAC-012E-DBE4-C495EACB607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7C1D988-4E32-51DB-CDBD-BE19A65402EC}"/>
              </a:ext>
            </a:extLst>
          </p:cNvPr>
          <p:cNvSpPr>
            <a:spLocks noGrp="1"/>
          </p:cNvSpPr>
          <p:nvPr>
            <p:ph type="sldNum" sz="quarter" idx="5"/>
          </p:nvPr>
        </p:nvSpPr>
        <p:spPr/>
        <p:txBody>
          <a:bodyPr/>
          <a:lstStyle/>
          <a:p>
            <a:fld id="{7D392915-D6E6-3E4B-A08E-44949A26FA21}" type="slidenum">
              <a:rPr lang="en-US" smtClean="0"/>
              <a:t>3</a:t>
            </a:fld>
            <a:endParaRPr lang="en-US"/>
          </a:p>
        </p:txBody>
      </p:sp>
    </p:spTree>
    <p:extLst>
      <p:ext uri="{BB962C8B-B14F-4D97-AF65-F5344CB8AC3E}">
        <p14:creationId xmlns:p14="http://schemas.microsoft.com/office/powerpoint/2010/main" val="3958476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Program Overview – Ideas for Student Involvement:</a:t>
            </a:r>
            <a:endParaRPr lang="en-US"/>
          </a:p>
          <a:p>
            <a:r>
              <a:rPr lang="en-US" b="1"/>
              <a:t>1. Board Meeting Attendance:</a:t>
            </a:r>
            <a:endParaRPr lang="en-US"/>
          </a:p>
          <a:p>
            <a:r>
              <a:rPr lang="en-US"/>
              <a:t>• Schedule and coordinate student participation in a board meeting.</a:t>
            </a:r>
          </a:p>
          <a:p>
            <a:r>
              <a:rPr lang="en-US"/>
              <a:t> </a:t>
            </a:r>
          </a:p>
          <a:p>
            <a:r>
              <a:rPr lang="en-US"/>
              <a:t>2. </a:t>
            </a:r>
            <a:r>
              <a:rPr lang="en-US" b="1"/>
              <a:t>Networking/Live Event Participation:</a:t>
            </a:r>
            <a:endParaRPr lang="en-US"/>
          </a:p>
          <a:p>
            <a:r>
              <a:rPr lang="en-US"/>
              <a:t>• Identify relevant events for students to attend.</a:t>
            </a:r>
          </a:p>
          <a:p>
            <a:r>
              <a:rPr lang="en-US"/>
              <a:t>• Organize opportunities for student volunteers at events.</a:t>
            </a:r>
          </a:p>
          <a:p>
            <a:r>
              <a:rPr lang="en-US"/>
              <a:t> </a:t>
            </a:r>
          </a:p>
          <a:p>
            <a:r>
              <a:rPr lang="en-US"/>
              <a:t>3. </a:t>
            </a:r>
            <a:r>
              <a:rPr lang="en-US" b="1"/>
              <a:t>Social Media Engagement:</a:t>
            </a:r>
            <a:endParaRPr lang="en-US"/>
          </a:p>
          <a:p>
            <a:r>
              <a:rPr lang="en-US"/>
              <a:t>• Create guidelines for students to post events on their personal social media.</a:t>
            </a:r>
          </a:p>
          <a:p>
            <a:r>
              <a:rPr lang="en-US"/>
              <a:t>• Encourage active participation in HFMA social media channels.</a:t>
            </a:r>
          </a:p>
          <a:p>
            <a:r>
              <a:rPr lang="en-US"/>
              <a:t> </a:t>
            </a:r>
          </a:p>
          <a:p>
            <a:r>
              <a:rPr lang="en-US"/>
              <a:t>4. </a:t>
            </a:r>
            <a:r>
              <a:rPr lang="en-US" b="1"/>
              <a:t>Committee Involvement:</a:t>
            </a:r>
            <a:endParaRPr lang="en-US"/>
          </a:p>
          <a:p>
            <a:r>
              <a:rPr lang="en-US"/>
              <a:t>• Develop a system for students to serve on committees.</a:t>
            </a:r>
          </a:p>
          <a:p>
            <a:r>
              <a:rPr lang="en-US"/>
              <a:t> </a:t>
            </a:r>
          </a:p>
          <a:p>
            <a:r>
              <a:rPr lang="en-US"/>
              <a:t>For other ideas on micro-volunteering, check out the </a:t>
            </a:r>
            <a:r>
              <a:rPr lang="en-US">
                <a:hlinkClick r:id="rId3"/>
              </a:rPr>
              <a:t>Volunteer Recruitment &amp; Engagement page</a:t>
            </a:r>
            <a:r>
              <a:rPr lang="en-US"/>
              <a:t> in the Chapter Resource Center, specifically the section entitled “Management Tools”. You’ll see some great ideas from the Central Ohio chapter.</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A42B7D17-1166-4D1D-A69F-F64FA23196A7}" type="slidenum">
              <a:rPr lang="en-US" smtClean="0"/>
              <a:t>4</a:t>
            </a:fld>
            <a:endParaRPr lang="en-US"/>
          </a:p>
        </p:txBody>
      </p:sp>
    </p:spTree>
    <p:extLst>
      <p:ext uri="{BB962C8B-B14F-4D97-AF65-F5344CB8AC3E}">
        <p14:creationId xmlns:p14="http://schemas.microsoft.com/office/powerpoint/2010/main" val="2955977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the Association does not need to be part of the “approval” process as you select students to give these memberships to. This is your program to manage and we trust you to give out the discount codes in alignment with the intent of the program. The goal is to increase student involvement and also recruit more volunteers for your chapters.</a:t>
            </a:r>
          </a:p>
        </p:txBody>
      </p:sp>
      <p:sp>
        <p:nvSpPr>
          <p:cNvPr id="4" name="Slide Number Placeholder 3"/>
          <p:cNvSpPr>
            <a:spLocks noGrp="1"/>
          </p:cNvSpPr>
          <p:nvPr>
            <p:ph type="sldNum" sz="quarter" idx="5"/>
          </p:nvPr>
        </p:nvSpPr>
        <p:spPr/>
        <p:txBody>
          <a:bodyPr/>
          <a:lstStyle/>
          <a:p>
            <a:fld id="{A42B7D17-1166-4D1D-A69F-F64FA23196A7}" type="slidenum">
              <a:rPr lang="en-US" smtClean="0"/>
              <a:t>5</a:t>
            </a:fld>
            <a:endParaRPr lang="en-US"/>
          </a:p>
        </p:txBody>
      </p:sp>
    </p:spTree>
    <p:extLst>
      <p:ext uri="{BB962C8B-B14F-4D97-AF65-F5344CB8AC3E}">
        <p14:creationId xmlns:p14="http://schemas.microsoft.com/office/powerpoint/2010/main" val="914255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9</a:t>
            </a:fld>
            <a:endParaRPr lang="en-US"/>
          </a:p>
        </p:txBody>
      </p:sp>
    </p:spTree>
    <p:extLst>
      <p:ext uri="{BB962C8B-B14F-4D97-AF65-F5344CB8AC3E}">
        <p14:creationId xmlns:p14="http://schemas.microsoft.com/office/powerpoint/2010/main" val="394176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9CD01-59E6-F800-0A74-8715C3EB76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9B8613-5CB5-5316-25C1-22B2F9C9FB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281AA4-F26E-8D6D-4088-7C13BFF4864B}"/>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CC32097B-E273-41EC-0DAD-8EDE287E92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56C9C-4601-AECE-5487-262BC5D34729}"/>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374461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E82D1-7AA9-6ED5-83BD-DFA09F2C0D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633ADE-613B-BD3D-AA5C-2E1E8EFA0F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B4BAE-EFA6-F60E-C377-A1E29D8AEA15}"/>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FC5CB9F3-63EB-0994-1D47-98E682F9DA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7A8F90-F27B-37B1-B6FF-26E94C0C3779}"/>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192611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8B2830-C0AD-0AFB-C5AF-69E3E093E5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D6697C-6566-486A-659B-5833E290AE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7F5E7D-CAAD-A686-93D9-8E6A64F506B9}"/>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5625B06A-802B-962B-F6BC-285E1FC99E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93433-5004-F632-EC6A-213F6763EB12}"/>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2849696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w/ 5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1" name="Text Placeholder 9">
            <a:extLst>
              <a:ext uri="{FF2B5EF4-FFF2-40B4-BE49-F238E27FC236}">
                <a16:creationId xmlns:a16="http://schemas.microsoft.com/office/drawing/2014/main" id="{4F887D4B-0000-493C-132F-882B199A8133}"/>
              </a:ext>
            </a:extLst>
          </p:cNvPr>
          <p:cNvSpPr>
            <a:spLocks noGrp="1"/>
          </p:cNvSpPr>
          <p:nvPr>
            <p:ph type="body" sz="quarter" idx="21"/>
          </p:nvPr>
        </p:nvSpPr>
        <p:spPr>
          <a:xfrm>
            <a:off x="7540924"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2" name="Text Placeholder 9">
            <a:extLst>
              <a:ext uri="{FF2B5EF4-FFF2-40B4-BE49-F238E27FC236}">
                <a16:creationId xmlns:a16="http://schemas.microsoft.com/office/drawing/2014/main" id="{06874992-FC38-1D83-5619-F386DD29B1D9}"/>
              </a:ext>
            </a:extLst>
          </p:cNvPr>
          <p:cNvSpPr>
            <a:spLocks noGrp="1"/>
          </p:cNvSpPr>
          <p:nvPr>
            <p:ph type="body" sz="quarter" idx="22"/>
          </p:nvPr>
        </p:nvSpPr>
        <p:spPr>
          <a:xfrm>
            <a:off x="9866462"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3410547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features 3">
    <p:spTree>
      <p:nvGrpSpPr>
        <p:cNvPr id="1" name=""/>
        <p:cNvGrpSpPr/>
        <p:nvPr/>
      </p:nvGrpSpPr>
      <p:grpSpPr>
        <a:xfrm>
          <a:off x="0" y="0"/>
          <a:ext cx="0" cy="0"/>
          <a:chOff x="0" y="0"/>
          <a:chExt cx="0" cy="0"/>
        </a:xfrm>
      </p:grpSpPr>
      <p:pic>
        <p:nvPicPr>
          <p:cNvPr id="9" name="Picture 8" descr="A group of blue and yellow squares&#10;&#10;AI-generated content may be incorrect.">
            <a:extLst>
              <a:ext uri="{FF2B5EF4-FFF2-40B4-BE49-F238E27FC236}">
                <a16:creationId xmlns:a16="http://schemas.microsoft.com/office/drawing/2014/main" id="{88AD97C5-E502-0D86-2A90-3E55BF375B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45DD4E5-329F-82DC-FEBB-FF20BE3AC5A5}"/>
              </a:ext>
            </a:extLst>
          </p:cNvPr>
          <p:cNvSpPr>
            <a:spLocks noGrp="1"/>
          </p:cNvSpPr>
          <p:nvPr>
            <p:ph type="body" sz="quarter" idx="11" hasCustomPrompt="1"/>
          </p:nvPr>
        </p:nvSpPr>
        <p:spPr>
          <a:xfrm>
            <a:off x="346211" y="2954491"/>
            <a:ext cx="4314690"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E3F49348-2F36-8DD4-5ABA-9E17ABA3FF4C}"/>
              </a:ext>
            </a:extLst>
          </p:cNvPr>
          <p:cNvSpPr>
            <a:spLocks noGrp="1"/>
          </p:cNvSpPr>
          <p:nvPr>
            <p:ph type="body" sz="quarter" idx="18"/>
          </p:nvPr>
        </p:nvSpPr>
        <p:spPr>
          <a:xfrm>
            <a:off x="346210" y="3878416"/>
            <a:ext cx="4314691" cy="684213"/>
          </a:xfrm>
          <a:prstGeom prst="rect">
            <a:avLst/>
          </a:prstGeom>
        </p:spPr>
        <p:txBody>
          <a:bodyPr/>
          <a:lstStyle>
            <a:lvl1pPr>
              <a:buNone/>
              <a:defRPr sz="2400" b="1">
                <a:solidFill>
                  <a:srgbClr val="00A7E1"/>
                </a:solidFill>
              </a:defRPr>
            </a:lvl1pPr>
          </a:lstStyle>
          <a:p>
            <a:pPr lvl="0"/>
            <a:endParaRPr lang="en-US"/>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096000" y="994690"/>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6" name="Text Placeholder 9">
            <a:extLst>
              <a:ext uri="{FF2B5EF4-FFF2-40B4-BE49-F238E27FC236}">
                <a16:creationId xmlns:a16="http://schemas.microsoft.com/office/drawing/2014/main" id="{A5305821-33B5-C9F9-247E-D06830F0264D}"/>
              </a:ext>
            </a:extLst>
          </p:cNvPr>
          <p:cNvSpPr>
            <a:spLocks noGrp="1"/>
          </p:cNvSpPr>
          <p:nvPr>
            <p:ph type="body" sz="quarter" idx="19"/>
          </p:nvPr>
        </p:nvSpPr>
        <p:spPr>
          <a:xfrm>
            <a:off x="6096000" y="2966701"/>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7" name="Text Placeholder 9">
            <a:extLst>
              <a:ext uri="{FF2B5EF4-FFF2-40B4-BE49-F238E27FC236}">
                <a16:creationId xmlns:a16="http://schemas.microsoft.com/office/drawing/2014/main" id="{53D42109-120E-DD75-667B-1B0B8D9505D5}"/>
              </a:ext>
            </a:extLst>
          </p:cNvPr>
          <p:cNvSpPr>
            <a:spLocks noGrp="1"/>
          </p:cNvSpPr>
          <p:nvPr>
            <p:ph type="body" sz="quarter" idx="20"/>
          </p:nvPr>
        </p:nvSpPr>
        <p:spPr>
          <a:xfrm>
            <a:off x="6096000" y="4938712"/>
            <a:ext cx="5016049" cy="622301"/>
          </a:xfrm>
          <a:prstGeom prst="rect">
            <a:avLst/>
          </a:prstGeom>
        </p:spPr>
        <p:txBody>
          <a:bodyPr/>
          <a:lstStyle>
            <a:lvl1pPr algn="l">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960338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features 4">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BAE085E1-5AAC-DC1D-9C86-F63C999CDDB3}"/>
              </a:ext>
            </a:extLst>
          </p:cNvPr>
          <p:cNvPicPr>
            <a:picLocks noChangeAspect="1"/>
          </p:cNvPicPr>
          <p:nvPr userDrawn="1"/>
        </p:nvPicPr>
        <p:blipFill>
          <a:blip r:embed="rId2"/>
          <a:stretch>
            <a:fillRect/>
          </a:stretch>
        </p:blipFill>
        <p:spPr>
          <a:xfrm>
            <a:off x="0" y="0"/>
            <a:ext cx="12192214" cy="6858120"/>
          </a:xfrm>
          <a:prstGeom prst="rect">
            <a:avLst/>
          </a:prstGeom>
        </p:spPr>
      </p:pic>
      <p:grpSp>
        <p:nvGrpSpPr>
          <p:cNvPr id="11" name="Group 10">
            <a:extLst>
              <a:ext uri="{FF2B5EF4-FFF2-40B4-BE49-F238E27FC236}">
                <a16:creationId xmlns:a16="http://schemas.microsoft.com/office/drawing/2014/main" id="{3C3F2380-C9AF-8BF0-4F7A-B725D61108D7}"/>
              </a:ext>
            </a:extLst>
          </p:cNvPr>
          <p:cNvGrpSpPr/>
          <p:nvPr/>
        </p:nvGrpSpPr>
        <p:grpSpPr>
          <a:xfrm>
            <a:off x="436110" y="2581081"/>
            <a:ext cx="9015919" cy="2124422"/>
            <a:chOff x="434117" y="2574232"/>
            <a:chExt cx="9351913" cy="2203592"/>
          </a:xfrm>
        </p:grpSpPr>
        <p:sp>
          <p:nvSpPr>
            <p:cNvPr id="17" name="Round Single Corner Rectangle 16">
              <a:extLst>
                <a:ext uri="{FF2B5EF4-FFF2-40B4-BE49-F238E27FC236}">
                  <a16:creationId xmlns:a16="http://schemas.microsoft.com/office/drawing/2014/main" id="{92B27724-F564-0503-E59F-3731624FC136}"/>
                </a:ext>
              </a:extLst>
            </p:cNvPr>
            <p:cNvSpPr/>
            <p:nvPr/>
          </p:nvSpPr>
          <p:spPr>
            <a:xfrm>
              <a:off x="434117" y="2574233"/>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ingle Corner Rectangle 17">
              <a:extLst>
                <a:ext uri="{FF2B5EF4-FFF2-40B4-BE49-F238E27FC236}">
                  <a16:creationId xmlns:a16="http://schemas.microsoft.com/office/drawing/2014/main" id="{BF996CD4-824C-36DB-BFAE-C6EB234B2C63}"/>
                </a:ext>
              </a:extLst>
            </p:cNvPr>
            <p:cNvSpPr/>
            <p:nvPr/>
          </p:nvSpPr>
          <p:spPr>
            <a:xfrm rot="16200000">
              <a:off x="7603269" y="2574232"/>
              <a:ext cx="2182761" cy="2182761"/>
            </a:xfrm>
            <a:prstGeom prst="round1Rect">
              <a:avLst/>
            </a:prstGeom>
            <a:solidFill>
              <a:srgbClr val="F7EC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5CC2A05B-E3AB-4348-ED39-3D74DA0258A8}"/>
                </a:ext>
              </a:extLst>
            </p:cNvPr>
            <p:cNvSpPr/>
            <p:nvPr/>
          </p:nvSpPr>
          <p:spPr>
            <a:xfrm rot="10800000">
              <a:off x="2823835" y="2595063"/>
              <a:ext cx="2182761" cy="2182761"/>
            </a:xfrm>
            <a:prstGeom prst="round1Rect">
              <a:avLst/>
            </a:prstGeom>
            <a:solidFill>
              <a:srgbClr val="64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C9097FB7-E0D6-E080-14A7-E053B09CC913}"/>
                </a:ext>
              </a:extLst>
            </p:cNvPr>
            <p:cNvSpPr/>
            <p:nvPr/>
          </p:nvSpPr>
          <p:spPr>
            <a:xfrm rot="5400000">
              <a:off x="5213552" y="2595062"/>
              <a:ext cx="2182761" cy="2182761"/>
            </a:xfrm>
            <a:prstGeom prst="round1Rect">
              <a:avLst/>
            </a:prstGeom>
            <a:solidFill>
              <a:srgbClr val="002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50948" y="2760327"/>
            <a:ext cx="1660019" cy="1670608"/>
          </a:xfrm>
          <a:prstGeom prst="rect">
            <a:avLst/>
          </a:prstGeom>
        </p:spPr>
        <p:txBody>
          <a:bodyPr/>
          <a:lstStyle>
            <a:lvl1pPr algn="l">
              <a:buNone/>
              <a:defRPr sz="1600">
                <a:solidFill>
                  <a:schemeClr val="bg1"/>
                </a:solidFill>
              </a:defRPr>
            </a:lvl1pPr>
          </a:lstStyle>
          <a:p>
            <a:pPr lvl="0"/>
            <a:r>
              <a:rPr lang="en-US"/>
              <a:t>Click to edit</a:t>
            </a:r>
          </a:p>
        </p:txBody>
      </p:sp>
      <p:cxnSp>
        <p:nvCxnSpPr>
          <p:cNvPr id="24" name="Straight Connector 23">
            <a:extLst>
              <a:ext uri="{FF2B5EF4-FFF2-40B4-BE49-F238E27FC236}">
                <a16:creationId xmlns:a16="http://schemas.microsoft.com/office/drawing/2014/main" id="{4BBFFFD9-D9A6-15E4-B7BF-D76B3191CD2B}"/>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25" name="Text Placeholder 7">
            <a:extLst>
              <a:ext uri="{FF2B5EF4-FFF2-40B4-BE49-F238E27FC236}">
                <a16:creationId xmlns:a16="http://schemas.microsoft.com/office/drawing/2014/main" id="{79185EB7-7876-7B9E-0EFB-39326039103C}"/>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26" name="Text Placeholder 19">
            <a:extLst>
              <a:ext uri="{FF2B5EF4-FFF2-40B4-BE49-F238E27FC236}">
                <a16:creationId xmlns:a16="http://schemas.microsoft.com/office/drawing/2014/main" id="{E1ED856B-FAA6-5057-0EA1-82AEBADFE9A0}"/>
              </a:ext>
            </a:extLst>
          </p:cNvPr>
          <p:cNvSpPr>
            <a:spLocks noGrp="1"/>
          </p:cNvSpPr>
          <p:nvPr>
            <p:ph type="body" sz="quarter" idx="18"/>
          </p:nvPr>
        </p:nvSpPr>
        <p:spPr>
          <a:xfrm>
            <a:off x="403226" y="1490664"/>
            <a:ext cx="10877526"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27" name="Text Placeholder 9">
            <a:extLst>
              <a:ext uri="{FF2B5EF4-FFF2-40B4-BE49-F238E27FC236}">
                <a16:creationId xmlns:a16="http://schemas.microsoft.com/office/drawing/2014/main" id="{49F45C3A-A602-7C94-CA30-8610A6B355DE}"/>
              </a:ext>
            </a:extLst>
          </p:cNvPr>
          <p:cNvSpPr>
            <a:spLocks noGrp="1"/>
          </p:cNvSpPr>
          <p:nvPr>
            <p:ph type="body" sz="quarter" idx="21"/>
          </p:nvPr>
        </p:nvSpPr>
        <p:spPr>
          <a:xfrm>
            <a:off x="2969452"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8" name="Text Placeholder 9">
            <a:extLst>
              <a:ext uri="{FF2B5EF4-FFF2-40B4-BE49-F238E27FC236}">
                <a16:creationId xmlns:a16="http://schemas.microsoft.com/office/drawing/2014/main" id="{DC67EA6C-C9F7-F822-8321-704EC6382BE8}"/>
              </a:ext>
            </a:extLst>
          </p:cNvPr>
          <p:cNvSpPr>
            <a:spLocks noGrp="1"/>
          </p:cNvSpPr>
          <p:nvPr>
            <p:ph type="body" sz="quarter" idx="22"/>
          </p:nvPr>
        </p:nvSpPr>
        <p:spPr>
          <a:xfrm>
            <a:off x="5254293"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9" name="Text Placeholder 9">
            <a:extLst>
              <a:ext uri="{FF2B5EF4-FFF2-40B4-BE49-F238E27FC236}">
                <a16:creationId xmlns:a16="http://schemas.microsoft.com/office/drawing/2014/main" id="{C149938C-5F32-97CF-E9BD-13168F393FDA}"/>
              </a:ext>
            </a:extLst>
          </p:cNvPr>
          <p:cNvSpPr>
            <a:spLocks noGrp="1"/>
          </p:cNvSpPr>
          <p:nvPr>
            <p:ph type="body" sz="quarter" idx="23"/>
          </p:nvPr>
        </p:nvSpPr>
        <p:spPr>
          <a:xfrm>
            <a:off x="7572797" y="2801131"/>
            <a:ext cx="1660019" cy="1670608"/>
          </a:xfrm>
          <a:prstGeom prst="rect">
            <a:avLst/>
          </a:prstGeom>
        </p:spPr>
        <p:txBody>
          <a:bodyPr/>
          <a:lstStyle>
            <a:lvl1pPr algn="l">
              <a:buNone/>
              <a:defRPr sz="1600">
                <a:solidFill>
                  <a:schemeClr val="tx1"/>
                </a:solidFill>
              </a:defRPr>
            </a:lvl1pPr>
          </a:lstStyle>
          <a:p>
            <a:pPr lvl="0"/>
            <a:r>
              <a:rPr lang="en-US"/>
              <a:t>Click to edit</a:t>
            </a:r>
          </a:p>
        </p:txBody>
      </p:sp>
    </p:spTree>
    <p:extLst>
      <p:ext uri="{BB962C8B-B14F-4D97-AF65-F5344CB8AC3E}">
        <p14:creationId xmlns:p14="http://schemas.microsoft.com/office/powerpoint/2010/main" val="3009402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OC Agenda Light Blue">
    <p:spTree>
      <p:nvGrpSpPr>
        <p:cNvPr id="1" name=""/>
        <p:cNvGrpSpPr/>
        <p:nvPr/>
      </p:nvGrpSpPr>
      <p:grpSpPr>
        <a:xfrm>
          <a:off x="0" y="0"/>
          <a:ext cx="0" cy="0"/>
          <a:chOff x="0" y="0"/>
          <a:chExt cx="0" cy="0"/>
        </a:xfrm>
      </p:grpSpPr>
      <p:pic>
        <p:nvPicPr>
          <p:cNvPr id="5" name="Picture 4" descr="A collage of people in a circle&#10;&#10;AI-generated content may be incorrect.">
            <a:extLst>
              <a:ext uri="{FF2B5EF4-FFF2-40B4-BE49-F238E27FC236}">
                <a16:creationId xmlns:a16="http://schemas.microsoft.com/office/drawing/2014/main" id="{41070D7A-8450-35AD-4D89-DDAC0CFAFC2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6251C93E-992F-D983-10EB-86C038129DC0}"/>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B048CF32-C762-3FEA-8F55-7F525E11EFDC}"/>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2" name="Text Placeholder 7">
            <a:extLst>
              <a:ext uri="{FF2B5EF4-FFF2-40B4-BE49-F238E27FC236}">
                <a16:creationId xmlns:a16="http://schemas.microsoft.com/office/drawing/2014/main" id="{88008AE6-93B7-7047-D458-D9DBF525F978}"/>
              </a:ext>
            </a:extLst>
          </p:cNvPr>
          <p:cNvSpPr>
            <a:spLocks noGrp="1"/>
          </p:cNvSpPr>
          <p:nvPr>
            <p:ph type="body" sz="quarter" idx="11" hasCustomPrompt="1"/>
          </p:nvPr>
        </p:nvSpPr>
        <p:spPr>
          <a:xfrm>
            <a:off x="403227" y="995165"/>
            <a:ext cx="6141264" cy="91729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B9A7E697-69D2-4530-DBAF-B6E31679C7F6}"/>
              </a:ext>
            </a:extLst>
          </p:cNvPr>
          <p:cNvSpPr>
            <a:spLocks noGrp="1"/>
          </p:cNvSpPr>
          <p:nvPr>
            <p:ph type="body" sz="quarter" idx="18"/>
          </p:nvPr>
        </p:nvSpPr>
        <p:spPr>
          <a:xfrm>
            <a:off x="403226" y="2104617"/>
            <a:ext cx="6141265" cy="3917359"/>
          </a:xfrm>
          <a:prstGeom prst="rect">
            <a:avLst/>
          </a:prstGeom>
        </p:spPr>
        <p:txBody>
          <a:bodyPr/>
          <a:lstStyle>
            <a:lvl1pPr>
              <a:buNone/>
              <a:defRPr sz="3600" b="1">
                <a:solidFill>
                  <a:schemeClr val="bg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635782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circle picture right dark blue">
    <p:spTree>
      <p:nvGrpSpPr>
        <p:cNvPr id="1" name=""/>
        <p:cNvGrpSpPr/>
        <p:nvPr/>
      </p:nvGrpSpPr>
      <p:grpSpPr>
        <a:xfrm>
          <a:off x="0" y="0"/>
          <a:ext cx="0" cy="0"/>
          <a:chOff x="0" y="0"/>
          <a:chExt cx="0" cy="0"/>
        </a:xfrm>
      </p:grpSpPr>
      <p:sp>
        <p:nvSpPr>
          <p:cNvPr id="2" name="Footer Placeholder 11">
            <a:extLst>
              <a:ext uri="{FF2B5EF4-FFF2-40B4-BE49-F238E27FC236}">
                <a16:creationId xmlns:a16="http://schemas.microsoft.com/office/drawing/2014/main" id="{C1F9A071-65C3-2AD4-46E2-596CC5808F3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4" name="Picture 3" descr="A black and blue background with a yellow circle&#10;&#10;AI-generated content may be incorrect.">
            <a:extLst>
              <a:ext uri="{FF2B5EF4-FFF2-40B4-BE49-F238E27FC236}">
                <a16:creationId xmlns:a16="http://schemas.microsoft.com/office/drawing/2014/main" id="{54481687-F05D-1BD3-78EB-F435A235AB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icture Placeholder 12">
            <a:extLst>
              <a:ext uri="{FF2B5EF4-FFF2-40B4-BE49-F238E27FC236}">
                <a16:creationId xmlns:a16="http://schemas.microsoft.com/office/drawing/2014/main" id="{13AD530B-F9EE-73DB-0953-A163CBDCC4E8}"/>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sp>
        <p:nvSpPr>
          <p:cNvPr id="3" name="Text Placeholder 4">
            <a:extLst>
              <a:ext uri="{FF2B5EF4-FFF2-40B4-BE49-F238E27FC236}">
                <a16:creationId xmlns:a16="http://schemas.microsoft.com/office/drawing/2014/main" id="{89648C94-85CF-364A-0CE7-B3F0F1C00E86}"/>
              </a:ext>
            </a:extLst>
          </p:cNvPr>
          <p:cNvSpPr>
            <a:spLocks noGrp="1"/>
          </p:cNvSpPr>
          <p:nvPr>
            <p:ph type="body" sz="quarter" idx="11"/>
          </p:nvPr>
        </p:nvSpPr>
        <p:spPr>
          <a:xfrm>
            <a:off x="403418" y="2636687"/>
            <a:ext cx="5552727" cy="3450604"/>
          </a:xfrm>
          <a:prstGeom prst="rect">
            <a:avLst/>
          </a:prstGeom>
        </p:spPr>
        <p:txBody>
          <a:bodyPr/>
          <a:lstStyle>
            <a:lvl1pPr>
              <a:buFontTx/>
              <a:buNone/>
              <a:defRPr>
                <a:latin typeface="Aptos" panose="020B0004020202020204" pitchFamily="34" charset="0"/>
              </a:defRPr>
            </a:lvl1pPr>
            <a:lvl2pPr>
              <a:buNone/>
              <a:defRPr>
                <a:latin typeface="Aptos" panose="020B0004020202020204" pitchFamily="34" charset="0"/>
              </a:defRPr>
            </a:lvl2pPr>
            <a:lvl3pPr marL="0">
              <a:buFontTx/>
              <a:buNone/>
              <a:defRPr>
                <a:latin typeface="Aptos" panose="020B0004020202020204" pitchFamily="34" charset="0"/>
              </a:defRPr>
            </a:lvl3pPr>
            <a:lvl4pPr>
              <a:buFontTx/>
              <a:buNone/>
              <a:defRPr>
                <a:latin typeface="Aptos" panose="020B0004020202020204" pitchFamily="34" charset="0"/>
              </a:defRPr>
            </a:lvl4pPr>
            <a:lvl5pPr>
              <a:buFontTx/>
              <a:buNone/>
              <a:defRPr>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
        <p:nvSpPr>
          <p:cNvPr id="5" name="Text Placeholder 7">
            <a:extLst>
              <a:ext uri="{FF2B5EF4-FFF2-40B4-BE49-F238E27FC236}">
                <a16:creationId xmlns:a16="http://schemas.microsoft.com/office/drawing/2014/main" id="{53FA9103-D729-2810-262A-6D0E31BEF4A0}"/>
              </a:ext>
            </a:extLst>
          </p:cNvPr>
          <p:cNvSpPr>
            <a:spLocks noGrp="1"/>
          </p:cNvSpPr>
          <p:nvPr>
            <p:ph type="body" sz="quarter" idx="12" hasCustomPrompt="1"/>
          </p:nvPr>
        </p:nvSpPr>
        <p:spPr>
          <a:xfrm>
            <a:off x="403418" y="913481"/>
            <a:ext cx="5592433" cy="1605640"/>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1902428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w/ computer">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39003"/>
            <a:ext cx="5692582" cy="3712415"/>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grpSp>
        <p:nvGrpSpPr>
          <p:cNvPr id="10" name="Group 9">
            <a:extLst>
              <a:ext uri="{FF2B5EF4-FFF2-40B4-BE49-F238E27FC236}">
                <a16:creationId xmlns:a16="http://schemas.microsoft.com/office/drawing/2014/main" id="{AB2D96F3-3A81-F326-03D4-D086519ACD39}"/>
              </a:ext>
            </a:extLst>
          </p:cNvPr>
          <p:cNvGrpSpPr/>
          <p:nvPr userDrawn="1"/>
        </p:nvGrpSpPr>
        <p:grpSpPr>
          <a:xfrm>
            <a:off x="309282" y="1222548"/>
            <a:ext cx="10877527" cy="4936686"/>
            <a:chOff x="309282" y="1212716"/>
            <a:chExt cx="10877527" cy="4936686"/>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1731"/>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p:nvPr/>
          </p:nvCxnSpPr>
          <p:spPr>
            <a:xfrm>
              <a:off x="309282" y="1212716"/>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pic>
        <p:nvPicPr>
          <p:cNvPr id="6" name="Picture 5">
            <a:extLst>
              <a:ext uri="{FF2B5EF4-FFF2-40B4-BE49-F238E27FC236}">
                <a16:creationId xmlns:a16="http://schemas.microsoft.com/office/drawing/2014/main" id="{291BF37C-9803-E4BB-C294-486637AF0DAE}"/>
              </a:ext>
            </a:extLst>
          </p:cNvPr>
          <p:cNvPicPr>
            <a:picLocks noChangeAspect="1"/>
          </p:cNvPicPr>
          <p:nvPr userDrawn="1"/>
        </p:nvPicPr>
        <p:blipFill>
          <a:blip r:embed="rId3">
            <a:extLst>
              <a:ext uri="{28A0092B-C50C-407E-A947-70E740481C1C}">
                <a14:useLocalDpi xmlns:a14="http://schemas.microsoft.com/office/drawing/2010/main"/>
              </a:ext>
            </a:extLst>
          </a:blip>
          <a:srcRect l="6685" t="10374" r="5615" b="5984"/>
          <a:stretch>
            <a:fillRect/>
          </a:stretch>
        </p:blipFill>
        <p:spPr>
          <a:xfrm>
            <a:off x="5632863" y="1803086"/>
            <a:ext cx="6816438" cy="4500748"/>
          </a:xfrm>
          <a:prstGeom prst="rect">
            <a:avLst/>
          </a:prstGeom>
        </p:spPr>
      </p:pic>
      <p:sp>
        <p:nvSpPr>
          <p:cNvPr id="7" name="Picture Placeholder 4">
            <a:extLst>
              <a:ext uri="{FF2B5EF4-FFF2-40B4-BE49-F238E27FC236}">
                <a16:creationId xmlns:a16="http://schemas.microsoft.com/office/drawing/2014/main" id="{80EE3E39-F05A-E4CD-5572-809A5B79588F}"/>
              </a:ext>
            </a:extLst>
          </p:cNvPr>
          <p:cNvSpPr>
            <a:spLocks noGrp="1"/>
          </p:cNvSpPr>
          <p:nvPr>
            <p:ph type="pic" sz="quarter" idx="14"/>
          </p:nvPr>
        </p:nvSpPr>
        <p:spPr>
          <a:xfrm>
            <a:off x="6700982" y="2182923"/>
            <a:ext cx="4584536" cy="2819400"/>
          </a:xfrm>
          <a:prstGeom prst="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
        <p:nvSpPr>
          <p:cNvPr id="9" name="Text Placeholder 7">
            <a:extLst>
              <a:ext uri="{FF2B5EF4-FFF2-40B4-BE49-F238E27FC236}">
                <a16:creationId xmlns:a16="http://schemas.microsoft.com/office/drawing/2014/main" id="{2BDF9F96-1A34-B0D2-E58A-E475704B2EE0}"/>
              </a:ext>
            </a:extLst>
          </p:cNvPr>
          <p:cNvSpPr>
            <a:spLocks noGrp="1"/>
          </p:cNvSpPr>
          <p:nvPr>
            <p:ph type="body" sz="quarter" idx="11" hasCustomPrompt="1"/>
          </p:nvPr>
        </p:nvSpPr>
        <p:spPr>
          <a:xfrm>
            <a:off x="403418" y="381211"/>
            <a:ext cx="10673886" cy="6497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2097977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w/ smart phone">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214" y="0"/>
            <a:ext cx="12192214" cy="6858120"/>
          </a:xfrm>
          <a:prstGeom prst="rect">
            <a:avLst/>
          </a:prstGeom>
        </p:spPr>
      </p:pic>
      <p:grpSp>
        <p:nvGrpSpPr>
          <p:cNvPr id="16" name="Group 15">
            <a:extLst>
              <a:ext uri="{FF2B5EF4-FFF2-40B4-BE49-F238E27FC236}">
                <a16:creationId xmlns:a16="http://schemas.microsoft.com/office/drawing/2014/main" id="{1814A7B5-A302-2BD5-E2D2-D542FCCC133E}"/>
              </a:ext>
            </a:extLst>
          </p:cNvPr>
          <p:cNvGrpSpPr/>
          <p:nvPr userDrawn="1"/>
        </p:nvGrpSpPr>
        <p:grpSpPr>
          <a:xfrm>
            <a:off x="309282" y="1222548"/>
            <a:ext cx="10971662" cy="4928261"/>
            <a:chOff x="309282" y="1222548"/>
            <a:chExt cx="10971662" cy="4928261"/>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3138"/>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a:cxnSpLocks/>
            </p:cNvCxnSpPr>
            <p:nvPr/>
          </p:nvCxnSpPr>
          <p:spPr>
            <a:xfrm>
              <a:off x="309282" y="1222548"/>
              <a:ext cx="7754063"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13943D1-6FBF-1D70-A617-AB4537B13F75}"/>
                </a:ext>
              </a:extLst>
            </p:cNvPr>
            <p:cNvCxnSpPr>
              <a:cxnSpLocks/>
            </p:cNvCxnSpPr>
            <p:nvPr userDrawn="1"/>
          </p:nvCxnSpPr>
          <p:spPr>
            <a:xfrm>
              <a:off x="10075333" y="1222548"/>
              <a:ext cx="1205611"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90299"/>
            <a:ext cx="5692582" cy="3661119"/>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pic>
        <p:nvPicPr>
          <p:cNvPr id="7" name="Picture 6">
            <a:extLst>
              <a:ext uri="{FF2B5EF4-FFF2-40B4-BE49-F238E27FC236}">
                <a16:creationId xmlns:a16="http://schemas.microsoft.com/office/drawing/2014/main" id="{4E41959B-0529-142A-CE68-C3F77125744A}"/>
              </a:ext>
            </a:extLst>
          </p:cNvPr>
          <p:cNvPicPr>
            <a:picLocks noChangeAspect="1"/>
          </p:cNvPicPr>
          <p:nvPr userDrawn="1"/>
        </p:nvPicPr>
        <p:blipFill>
          <a:blip r:embed="rId3">
            <a:extLst>
              <a:ext uri="{28A0092B-C50C-407E-A947-70E740481C1C}">
                <a14:useLocalDpi xmlns:a14="http://schemas.microsoft.com/office/drawing/2010/main"/>
              </a:ext>
            </a:extLst>
          </a:blip>
          <a:srcRect b="6465"/>
          <a:stretch>
            <a:fillRect/>
          </a:stretch>
        </p:blipFill>
        <p:spPr>
          <a:xfrm>
            <a:off x="6909195" y="443346"/>
            <a:ext cx="5036101" cy="6414654"/>
          </a:xfrm>
          <a:prstGeom prst="rect">
            <a:avLst/>
          </a:prstGeom>
        </p:spPr>
      </p:pic>
      <p:sp>
        <p:nvSpPr>
          <p:cNvPr id="9" name="Picture Placeholder 4">
            <a:extLst>
              <a:ext uri="{FF2B5EF4-FFF2-40B4-BE49-F238E27FC236}">
                <a16:creationId xmlns:a16="http://schemas.microsoft.com/office/drawing/2014/main" id="{AFC99F95-F3B7-9D78-B88D-6BFB0B82C554}"/>
              </a:ext>
            </a:extLst>
          </p:cNvPr>
          <p:cNvSpPr>
            <a:spLocks noGrp="1"/>
          </p:cNvSpPr>
          <p:nvPr>
            <p:ph type="pic" sz="quarter" idx="14"/>
          </p:nvPr>
        </p:nvSpPr>
        <p:spPr>
          <a:xfrm>
            <a:off x="8063345" y="1108364"/>
            <a:ext cx="2011988" cy="4279515"/>
          </a:xfrm>
          <a:prstGeom prst="round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Tree>
    <p:extLst>
      <p:ext uri="{BB962C8B-B14F-4D97-AF65-F5344CB8AC3E}">
        <p14:creationId xmlns:p14="http://schemas.microsoft.com/office/powerpoint/2010/main" val="253136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vider / Quotes (Dark Blue)">
    <p:spTree>
      <p:nvGrpSpPr>
        <p:cNvPr id="1" name=""/>
        <p:cNvGrpSpPr/>
        <p:nvPr/>
      </p:nvGrpSpPr>
      <p:grpSpPr>
        <a:xfrm>
          <a:off x="0" y="0"/>
          <a:ext cx="0" cy="0"/>
          <a:chOff x="0" y="0"/>
          <a:chExt cx="0" cy="0"/>
        </a:xfrm>
      </p:grpSpPr>
      <p:pic>
        <p:nvPicPr>
          <p:cNvPr id="7" name="Picture 6" descr="A blue square with white lines&#10;&#10;AI-generated content may be incorrect.">
            <a:extLst>
              <a:ext uri="{FF2B5EF4-FFF2-40B4-BE49-F238E27FC236}">
                <a16:creationId xmlns:a16="http://schemas.microsoft.com/office/drawing/2014/main" id="{CA2452C3-8C46-D907-E61A-7D0B6E7985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05E0286-E677-EDF6-8499-62B448B2EF77}"/>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FB27A648-423B-B77A-56B6-7745A5487EAD}"/>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210317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DDFC7-C68D-64D2-7980-B1B92D41A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EB41B9-CB76-2027-D71E-D5AC8036D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FCD421-D20A-1681-A84B-FA59B3AB35AC}"/>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2371FDE0-EE7E-9D25-A6EB-E0B9116D2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A56BD-3855-4EC9-5F50-1C1F270E7177}"/>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4257800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9" name="Picture 8" descr="A collage of people in different colors&#10;&#10;AI-generated content may be incorrect.">
            <a:extLst>
              <a:ext uri="{FF2B5EF4-FFF2-40B4-BE49-F238E27FC236}">
                <a16:creationId xmlns:a16="http://schemas.microsoft.com/office/drawing/2014/main" id="{9FCEA582-338B-92C0-D839-F618722649B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B7D843FB-176E-24F2-2AA2-35233F62C9B3}"/>
              </a:ext>
            </a:extLst>
          </p:cNvPr>
          <p:cNvSpPr txBox="1">
            <a:spLocks/>
          </p:cNvSpPr>
          <p:nvPr userDrawn="1"/>
        </p:nvSpPr>
        <p:spPr>
          <a:xfrm>
            <a:off x="1251440" y="6401506"/>
            <a:ext cx="351650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4" name="Slide Number">
            <a:extLst>
              <a:ext uri="{FF2B5EF4-FFF2-40B4-BE49-F238E27FC236}">
                <a16:creationId xmlns:a16="http://schemas.microsoft.com/office/drawing/2014/main" id="{EB027A98-3250-EDC8-F22F-163513947C9F}"/>
              </a:ext>
            </a:extLst>
          </p:cNvPr>
          <p:cNvSpPr txBox="1">
            <a:spLocks/>
          </p:cNvSpPr>
          <p:nvPr userDrawn="1"/>
        </p:nvSpPr>
        <p:spPr>
          <a:xfrm>
            <a:off x="4477604" y="6435464"/>
            <a:ext cx="737247" cy="215792"/>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0" i="0" u="none" strike="noStrike" kern="1200">
                <a:solidFill>
                  <a:schemeClr val="tx1"/>
                </a:solidFill>
                <a:effectLst/>
                <a:latin typeface="Aptos" panose="020B0004020202020204" pitchFamily="34" charset="0"/>
                <a:ea typeface="+mn-ea"/>
                <a:cs typeface="+mn-cs"/>
              </a:rPr>
              <a:t>© </a:t>
            </a:r>
            <a:r>
              <a:rPr lang="en-US" sz="800">
                <a:latin typeface="Aptos" panose="020B0004020202020204" pitchFamily="34" charset="0"/>
              </a:rPr>
              <a:t>2026</a:t>
            </a:r>
            <a:r>
              <a:rPr lang="en-US" sz="600" b="0" i="0" u="none" strike="noStrike" kern="1200">
                <a:solidFill>
                  <a:schemeClr val="tx1"/>
                </a:solidFill>
                <a:effectLst/>
                <a:latin typeface="Aptos" panose="020B0004020202020204" pitchFamily="34" charset="0"/>
                <a:ea typeface="+mn-ea"/>
                <a:cs typeface="+mn-cs"/>
              </a:rPr>
              <a:t> </a:t>
            </a:r>
            <a:r>
              <a:rPr lang="en-US" sz="600" b="0" i="0" u="none" strike="noStrike" kern="1200">
                <a:solidFill>
                  <a:schemeClr val="accent1"/>
                </a:solidFill>
                <a:effectLst/>
                <a:latin typeface="Aptos" panose="020B0004020202020204" pitchFamily="34" charset="0"/>
                <a:ea typeface="+mn-ea"/>
                <a:cs typeface="+mn-cs"/>
              </a:rPr>
              <a:t>//</a:t>
            </a:r>
            <a:r>
              <a:rPr lang="en-US" sz="800">
                <a:latin typeface="Aptos" panose="020B0004020202020204" pitchFamily="34" charset="0"/>
              </a:rPr>
              <a:t> </a:t>
            </a:r>
            <a:fld id="{86CB4B4D-7CA3-9044-876B-883B54F8677D}" type="slidenum">
              <a:rPr lang="en-US" sz="800" smtClean="0">
                <a:latin typeface="Aptos" panose="020B0004020202020204" pitchFamily="34" charset="0"/>
              </a:rPr>
              <a:pPr/>
              <a:t>‹#›</a:t>
            </a:fld>
            <a:r>
              <a:rPr lang="en-US" sz="800">
                <a:latin typeface="Aptos" panose="020B0004020202020204" pitchFamily="34" charset="0"/>
              </a:rPr>
              <a:t> </a:t>
            </a:r>
          </a:p>
        </p:txBody>
      </p:sp>
      <p:sp>
        <p:nvSpPr>
          <p:cNvPr id="5" name="Rectangle 4">
            <a:extLst>
              <a:ext uri="{FF2B5EF4-FFF2-40B4-BE49-F238E27FC236}">
                <a16:creationId xmlns:a16="http://schemas.microsoft.com/office/drawing/2014/main" id="{3823DCFB-266F-816A-6735-0E569AD4AB9B}"/>
              </a:ext>
            </a:extLst>
          </p:cNvPr>
          <p:cNvSpPr/>
          <p:nvPr userDrawn="1"/>
        </p:nvSpPr>
        <p:spPr>
          <a:xfrm>
            <a:off x="4477604" y="6401506"/>
            <a:ext cx="737247" cy="293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 name="Text Placeholder 7">
            <a:extLst>
              <a:ext uri="{FF2B5EF4-FFF2-40B4-BE49-F238E27FC236}">
                <a16:creationId xmlns:a16="http://schemas.microsoft.com/office/drawing/2014/main" id="{D19EEE00-C0E6-9BE8-3C15-7A1496D5965E}"/>
              </a:ext>
            </a:extLst>
          </p:cNvPr>
          <p:cNvSpPr>
            <a:spLocks noGrp="1"/>
          </p:cNvSpPr>
          <p:nvPr>
            <p:ph type="body" sz="quarter" idx="11" hasCustomPrompt="1"/>
          </p:nvPr>
        </p:nvSpPr>
        <p:spPr>
          <a:xfrm>
            <a:off x="333542" y="1851227"/>
            <a:ext cx="5923567" cy="2340031"/>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96C673E0-0DF2-C5A3-F10E-C6FE7238993A}"/>
              </a:ext>
            </a:extLst>
          </p:cNvPr>
          <p:cNvSpPr>
            <a:spLocks noGrp="1"/>
          </p:cNvSpPr>
          <p:nvPr>
            <p:ph type="body" sz="quarter" idx="18"/>
          </p:nvPr>
        </p:nvSpPr>
        <p:spPr>
          <a:xfrm>
            <a:off x="333542" y="4365457"/>
            <a:ext cx="5993249" cy="990314"/>
          </a:xfrm>
          <a:prstGeom prst="rect">
            <a:avLst/>
          </a:prstGeom>
        </p:spPr>
        <p:txBody>
          <a:bodyPr/>
          <a:lstStyle>
            <a:lvl1pPr marL="0">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1713785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A69E-DBDD-FE51-207B-F215ACBACD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880F6E-F808-55E4-231C-E9E2A028A4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B35CCA-6A14-8387-A945-A94E3E49280F}"/>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2D9A8007-4B79-97F2-713E-4BB854DDE2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B67A6-4477-51FD-9B52-BB4B1BE09CCB}"/>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3504878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0DC6-7AFC-AF5B-9D1A-ECA59D286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C70F3B-3432-BD54-D909-1F65BDBD29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811E17-5897-5B30-957C-6D8165E5F7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0F2C89-38A0-BB55-47F4-18081E03E1C3}"/>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6" name="Footer Placeholder 5">
            <a:extLst>
              <a:ext uri="{FF2B5EF4-FFF2-40B4-BE49-F238E27FC236}">
                <a16:creationId xmlns:a16="http://schemas.microsoft.com/office/drawing/2014/main" id="{D908DD7E-F86E-1EB8-6266-E72A8E6C1E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373459-2FA3-889B-C80C-23D7E28DFE6C}"/>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322140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63208-158E-C984-1000-F73870C6FA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B4DFEA-ADE3-5CA2-814E-1D56B1CCDC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758AE2-C789-C3AD-6169-4708088F91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858132-F32E-E266-746F-D831330160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2386B6-C0AB-7769-5374-B92479BBA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A4E4FC-6052-EC7C-E049-2328049F6CC4}"/>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8" name="Footer Placeholder 7">
            <a:extLst>
              <a:ext uri="{FF2B5EF4-FFF2-40B4-BE49-F238E27FC236}">
                <a16:creationId xmlns:a16="http://schemas.microsoft.com/office/drawing/2014/main" id="{2A621C60-6F11-A866-07A3-458C1FD6EB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67AA37-C619-B7B9-4F75-C0DAE2B22B3C}"/>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182819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3B7F-E5A5-9FB4-00B4-B83FC19CFB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5C0DAD-9A8D-9F6F-C5F1-A2E76D0048B3}"/>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4" name="Footer Placeholder 3">
            <a:extLst>
              <a:ext uri="{FF2B5EF4-FFF2-40B4-BE49-F238E27FC236}">
                <a16:creationId xmlns:a16="http://schemas.microsoft.com/office/drawing/2014/main" id="{E7C647FE-241B-C9DB-F9C0-17AFC95972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865C9C-2FF9-6F62-72F5-91D5CDE483D7}"/>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2939126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39EDBF-EC5F-687A-87C1-61D1B75734A2}"/>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3" name="Footer Placeholder 2">
            <a:extLst>
              <a:ext uri="{FF2B5EF4-FFF2-40B4-BE49-F238E27FC236}">
                <a16:creationId xmlns:a16="http://schemas.microsoft.com/office/drawing/2014/main" id="{92499FF1-C0B1-97EC-4A50-C3251D163A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0A00E1-BFCD-C3E7-FE76-B69FE4B59CC9}"/>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335826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70CBF-CA36-F6C3-87A4-83ABDE7A8B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438CFA-16B1-1574-5F1C-CA0F1F7B88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2AED77-48B2-324A-61CE-FCFA7BEDC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3F16DC-B9E8-5842-7876-B7CD19230F73}"/>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6" name="Footer Placeholder 5">
            <a:extLst>
              <a:ext uri="{FF2B5EF4-FFF2-40B4-BE49-F238E27FC236}">
                <a16:creationId xmlns:a16="http://schemas.microsoft.com/office/drawing/2014/main" id="{FBC1EC65-B742-21F1-7A3B-D1B79F47EE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012CB4-7472-1843-0CCA-F29050DBC5A2}"/>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168072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F7D3E-974C-1E46-7523-E155E9C471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7C594C-979C-2D44-9F59-0BF5C7D927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84DB9C-CDBB-9145-AFB2-8A903B29C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4BC22D-AEB0-4D03-2A3A-B63F80887DEF}"/>
              </a:ext>
            </a:extLst>
          </p:cNvPr>
          <p:cNvSpPr>
            <a:spLocks noGrp="1"/>
          </p:cNvSpPr>
          <p:nvPr>
            <p:ph type="dt" sz="half" idx="10"/>
          </p:nvPr>
        </p:nvSpPr>
        <p:spPr/>
        <p:txBody>
          <a:bodyPr/>
          <a:lstStyle/>
          <a:p>
            <a:fld id="{3912ECB8-E01F-4B9E-A625-59E318B0C540}" type="datetimeFigureOut">
              <a:rPr lang="en-US" smtClean="0"/>
              <a:t>8/20/2026</a:t>
            </a:fld>
            <a:endParaRPr lang="en-US"/>
          </a:p>
        </p:txBody>
      </p:sp>
      <p:sp>
        <p:nvSpPr>
          <p:cNvPr id="6" name="Footer Placeholder 5">
            <a:extLst>
              <a:ext uri="{FF2B5EF4-FFF2-40B4-BE49-F238E27FC236}">
                <a16:creationId xmlns:a16="http://schemas.microsoft.com/office/drawing/2014/main" id="{3AEFCDD0-5B8B-234A-0E89-6CBFF9C57F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61A7EF-9352-2A6D-0043-01D5B7D797D4}"/>
              </a:ext>
            </a:extLst>
          </p:cNvPr>
          <p:cNvSpPr>
            <a:spLocks noGrp="1"/>
          </p:cNvSpPr>
          <p:nvPr>
            <p:ph type="sldNum" sz="quarter" idx="12"/>
          </p:nvPr>
        </p:nvSpPr>
        <p:spPr/>
        <p:txBody>
          <a:bodyPr/>
          <a:lstStyle/>
          <a:p>
            <a:fld id="{9C19F0D4-85BA-4149-AFB4-897D52D81C9D}" type="slidenum">
              <a:rPr lang="en-US" smtClean="0"/>
              <a:t>‹#›</a:t>
            </a:fld>
            <a:endParaRPr lang="en-US"/>
          </a:p>
        </p:txBody>
      </p:sp>
    </p:spTree>
    <p:extLst>
      <p:ext uri="{BB962C8B-B14F-4D97-AF65-F5344CB8AC3E}">
        <p14:creationId xmlns:p14="http://schemas.microsoft.com/office/powerpoint/2010/main" val="4265673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D8672C-616E-EA33-B944-A87E00832F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C7FE50-AA26-3684-D5D2-3D03306659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3A099-789B-E574-952B-615B3C678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12ECB8-E01F-4B9E-A625-59E318B0C540}" type="datetimeFigureOut">
              <a:rPr lang="en-US" smtClean="0"/>
              <a:t>8/20/2026</a:t>
            </a:fld>
            <a:endParaRPr lang="en-US"/>
          </a:p>
        </p:txBody>
      </p:sp>
      <p:sp>
        <p:nvSpPr>
          <p:cNvPr id="5" name="Footer Placeholder 4">
            <a:extLst>
              <a:ext uri="{FF2B5EF4-FFF2-40B4-BE49-F238E27FC236}">
                <a16:creationId xmlns:a16="http://schemas.microsoft.com/office/drawing/2014/main" id="{B517F0BA-ECDA-04FB-E433-3DF7668A2C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2E303F-2BB2-9EC8-D207-048E525374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19F0D4-85BA-4149-AFB4-897D52D81C9D}" type="slidenum">
              <a:rPr lang="en-US" smtClean="0"/>
              <a:t>‹#›</a:t>
            </a:fld>
            <a:endParaRPr lang="en-US"/>
          </a:p>
        </p:txBody>
      </p:sp>
    </p:spTree>
    <p:extLst>
      <p:ext uri="{BB962C8B-B14F-4D97-AF65-F5344CB8AC3E}">
        <p14:creationId xmlns:p14="http://schemas.microsoft.com/office/powerpoint/2010/main" val="313280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hfma.org/join/?type=student"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D1FB11-9744-1CBB-2389-6C96C7822FD1}"/>
              </a:ext>
            </a:extLst>
          </p:cNvPr>
          <p:cNvSpPr txBox="1">
            <a:spLocks/>
          </p:cNvSpPr>
          <p:nvPr/>
        </p:nvSpPr>
        <p:spPr>
          <a:xfrm>
            <a:off x="333542" y="1909379"/>
            <a:ext cx="6021538" cy="23979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sz="4800" b="1" i="1" spc="-100" dirty="0">
                <a:solidFill>
                  <a:schemeClr val="tx2">
                    <a:lumMod val="50000"/>
                    <a:lumOff val="50000"/>
                  </a:schemeClr>
                </a:solidFill>
              </a:rPr>
              <a:t>Today’s Presentation</a:t>
            </a:r>
          </a:p>
          <a:p>
            <a:pPr>
              <a:lnSpc>
                <a:spcPts val="4400"/>
              </a:lnSpc>
            </a:pPr>
            <a:r>
              <a:rPr lang="en-US" sz="4800" b="1" i="1" spc="-100" dirty="0">
                <a:solidFill>
                  <a:schemeClr val="tx2">
                    <a:lumMod val="50000"/>
                    <a:lumOff val="50000"/>
                  </a:schemeClr>
                </a:solidFill>
              </a:rPr>
              <a:t>[Introduction,</a:t>
            </a:r>
          </a:p>
          <a:p>
            <a:pPr>
              <a:lnSpc>
                <a:spcPts val="4400"/>
              </a:lnSpc>
            </a:pPr>
            <a:r>
              <a:rPr lang="en-US" sz="4800" b="1" i="1" spc="-100" dirty="0">
                <a:solidFill>
                  <a:schemeClr val="tx2">
                    <a:lumMod val="50000"/>
                    <a:lumOff val="50000"/>
                  </a:schemeClr>
                </a:solidFill>
              </a:rPr>
              <a:t> add chapter logos]</a:t>
            </a:r>
          </a:p>
        </p:txBody>
      </p:sp>
      <p:sp>
        <p:nvSpPr>
          <p:cNvPr id="3" name="Title Placeholder 1">
            <a:extLst>
              <a:ext uri="{FF2B5EF4-FFF2-40B4-BE49-F238E27FC236}">
                <a16:creationId xmlns:a16="http://schemas.microsoft.com/office/drawing/2014/main" id="{84C95C62-83EE-D22A-26B5-3078B5B257B5}"/>
              </a:ext>
            </a:extLst>
          </p:cNvPr>
          <p:cNvSpPr txBox="1">
            <a:spLocks/>
          </p:cNvSpPr>
          <p:nvPr/>
        </p:nvSpPr>
        <p:spPr>
          <a:xfrm>
            <a:off x="333543" y="4480440"/>
            <a:ext cx="5762458" cy="74342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rgbClr val="00A7E1"/>
                </a:solidFill>
                <a:latin typeface="Aptos"/>
              </a:rPr>
              <a:t>Date</a:t>
            </a:r>
            <a:endParaRPr lang="en-US" sz="2800" dirty="0">
              <a:solidFill>
                <a:srgbClr val="00A7E1"/>
              </a:solidFill>
              <a:latin typeface="Aptos" panose="020B0004020202020204" pitchFamily="34" charset="0"/>
            </a:endParaRPr>
          </a:p>
        </p:txBody>
      </p:sp>
    </p:spTree>
    <p:extLst>
      <p:ext uri="{BB962C8B-B14F-4D97-AF65-F5344CB8AC3E}">
        <p14:creationId xmlns:p14="http://schemas.microsoft.com/office/powerpoint/2010/main" val="202718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F34BB8-248E-1CEA-3503-3C1C8A3AD0CF}"/>
              </a:ext>
            </a:extLst>
          </p:cNvPr>
          <p:cNvSpPr>
            <a:spLocks noGrp="1"/>
          </p:cNvSpPr>
          <p:nvPr>
            <p:ph type="body" sz="quarter" idx="10"/>
          </p:nvPr>
        </p:nvSpPr>
        <p:spPr/>
        <p:txBody>
          <a:bodyPr/>
          <a:lstStyle/>
          <a:p>
            <a:r>
              <a:rPr lang="en-US"/>
              <a:t>Copy here to come </a:t>
            </a:r>
          </a:p>
        </p:txBody>
      </p:sp>
      <p:sp>
        <p:nvSpPr>
          <p:cNvPr id="3" name="Text Placeholder 2">
            <a:extLst>
              <a:ext uri="{FF2B5EF4-FFF2-40B4-BE49-F238E27FC236}">
                <a16:creationId xmlns:a16="http://schemas.microsoft.com/office/drawing/2014/main" id="{06D96CD6-C129-5C5F-57DE-847AFE3DC113}"/>
              </a:ext>
            </a:extLst>
          </p:cNvPr>
          <p:cNvSpPr>
            <a:spLocks noGrp="1"/>
          </p:cNvSpPr>
          <p:nvPr>
            <p:ph type="body" sz="quarter" idx="4294967295"/>
          </p:nvPr>
        </p:nvSpPr>
        <p:spPr>
          <a:xfrm>
            <a:off x="403417" y="566739"/>
            <a:ext cx="11385357" cy="570535"/>
          </a:xfrm>
          <a:prstGeom prst="rect">
            <a:avLst/>
          </a:prstGeom>
        </p:spPr>
        <p:txBody>
          <a:bodyPr/>
          <a:lstStyle/>
          <a:p>
            <a:r>
              <a:rPr lang="en-US" b="1" i="1"/>
              <a:t>Title here to come</a:t>
            </a:r>
          </a:p>
        </p:txBody>
      </p:sp>
      <p:sp>
        <p:nvSpPr>
          <p:cNvPr id="9" name="Text Placeholder 8">
            <a:extLst>
              <a:ext uri="{FF2B5EF4-FFF2-40B4-BE49-F238E27FC236}">
                <a16:creationId xmlns:a16="http://schemas.microsoft.com/office/drawing/2014/main" id="{0A595939-83BA-90B0-3516-5062747BCD51}"/>
              </a:ext>
            </a:extLst>
          </p:cNvPr>
          <p:cNvSpPr>
            <a:spLocks noGrp="1"/>
          </p:cNvSpPr>
          <p:nvPr>
            <p:ph type="body" sz="quarter" idx="18"/>
          </p:nvPr>
        </p:nvSpPr>
        <p:spPr/>
        <p:txBody>
          <a:bodyPr/>
          <a:lstStyle/>
          <a:p>
            <a:r>
              <a:rPr lang="en-US"/>
              <a:t>Subtitle here to come</a:t>
            </a:r>
          </a:p>
        </p:txBody>
      </p:sp>
      <p:sp>
        <p:nvSpPr>
          <p:cNvPr id="4" name="Picture Placeholder 3">
            <a:extLst>
              <a:ext uri="{FF2B5EF4-FFF2-40B4-BE49-F238E27FC236}">
                <a16:creationId xmlns:a16="http://schemas.microsoft.com/office/drawing/2014/main" id="{B59362C5-45BE-E813-3D04-EFBDC91FEC24}"/>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3786278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772CF9AF-5DEA-EBA3-7326-414AB75C474B}"/>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dirty="0">
                <a:solidFill>
                  <a:schemeClr val="bg1"/>
                </a:solidFill>
                <a:latin typeface="+mn-lt"/>
              </a:rPr>
              <a:t>HFMA </a:t>
            </a:r>
            <a:r>
              <a:rPr lang="en-US" b="1" i="1" spc="-100">
                <a:solidFill>
                  <a:schemeClr val="bg1"/>
                </a:solidFill>
                <a:latin typeface="+mn-lt"/>
              </a:rPr>
              <a:t>Student Membership</a:t>
            </a:r>
            <a:endParaRPr lang="en-US" b="1" i="1" spc="-100" dirty="0">
              <a:solidFill>
                <a:schemeClr val="bg1"/>
              </a:solidFill>
              <a:latin typeface="+mn-lt"/>
            </a:endParaRPr>
          </a:p>
        </p:txBody>
      </p:sp>
      <p:sp>
        <p:nvSpPr>
          <p:cNvPr id="14" name="Text Placeholder 4">
            <a:extLst>
              <a:ext uri="{FF2B5EF4-FFF2-40B4-BE49-F238E27FC236}">
                <a16:creationId xmlns:a16="http://schemas.microsoft.com/office/drawing/2014/main" id="{F1281782-C835-3390-81C2-8E12C6E8C7CF}"/>
              </a:ext>
            </a:extLst>
          </p:cNvPr>
          <p:cNvSpPr txBox="1">
            <a:spLocks/>
          </p:cNvSpPr>
          <p:nvPr/>
        </p:nvSpPr>
        <p:spPr>
          <a:xfrm>
            <a:off x="330690" y="3026967"/>
            <a:ext cx="5956301" cy="3145673"/>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ts val="3200"/>
              </a:lnSpc>
              <a:buFont typeface="+mj-lt"/>
              <a:buAutoNum type="arabicPeriod"/>
            </a:pPr>
            <a:r>
              <a:rPr lang="en-US" sz="3600" b="1" i="1">
                <a:solidFill>
                  <a:srgbClr val="002E6D"/>
                </a:solidFill>
              </a:rPr>
              <a:t>Student Membership Benefits</a:t>
            </a:r>
          </a:p>
          <a:p>
            <a:pPr marL="742950" indent="-742950">
              <a:lnSpc>
                <a:spcPts val="3200"/>
              </a:lnSpc>
              <a:buAutoNum type="arabicPeriod"/>
            </a:pPr>
            <a:r>
              <a:rPr lang="en-US" sz="3600" b="1" i="1">
                <a:solidFill>
                  <a:srgbClr val="002E6D"/>
                </a:solidFill>
              </a:rPr>
              <a:t>Requirements</a:t>
            </a:r>
          </a:p>
          <a:p>
            <a:pPr marL="742950" indent="-742950">
              <a:lnSpc>
                <a:spcPts val="3200"/>
              </a:lnSpc>
              <a:buFont typeface="+mj-lt"/>
              <a:buAutoNum type="arabicPeriod"/>
            </a:pPr>
            <a:r>
              <a:rPr lang="en-US" sz="3600" b="1" i="1">
                <a:solidFill>
                  <a:srgbClr val="002E6D"/>
                </a:solidFill>
              </a:rPr>
              <a:t>How to Apply</a:t>
            </a:r>
          </a:p>
        </p:txBody>
      </p:sp>
      <p:sp>
        <p:nvSpPr>
          <p:cNvPr id="2" name="Footer Placeholder 11">
            <a:extLst>
              <a:ext uri="{FF2B5EF4-FFF2-40B4-BE49-F238E27FC236}">
                <a16:creationId xmlns:a16="http://schemas.microsoft.com/office/drawing/2014/main" id="{7A5B1771-8BE8-A3AC-67CA-093B771DD469}"/>
              </a:ext>
            </a:extLst>
          </p:cNvPr>
          <p:cNvSpPr txBox="1">
            <a:spLocks/>
          </p:cNvSpPr>
          <p:nvPr/>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Tree>
    <p:extLst>
      <p:ext uri="{BB962C8B-B14F-4D97-AF65-F5344CB8AC3E}">
        <p14:creationId xmlns:p14="http://schemas.microsoft.com/office/powerpoint/2010/main" val="2075657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75B66-CD2A-4737-A27C-B1FAE43FE2A6}"/>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2DFD7852-D6DC-B85E-7255-D3D5B49D10FE}"/>
              </a:ext>
            </a:extLst>
          </p:cNvPr>
          <p:cNvSpPr txBox="1">
            <a:spLocks/>
          </p:cNvSpPr>
          <p:nvPr/>
        </p:nvSpPr>
        <p:spPr>
          <a:xfrm>
            <a:off x="220259" y="2520160"/>
            <a:ext cx="2281760" cy="466107"/>
          </a:xfrm>
          <a:prstGeom prst="rect">
            <a:avLst/>
          </a:prstGeom>
        </p:spPr>
        <p:txBody>
          <a:bodyPr vert="horz" lIns="91440" tIns="45720" rIns="91440" bIns="45720" rtlCol="0" anchor="ctr">
            <a:normAutofit fontScale="92500" lnSpcReduction="20000"/>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Leadership and Volunteering</a:t>
            </a:r>
          </a:p>
        </p:txBody>
      </p:sp>
      <p:sp>
        <p:nvSpPr>
          <p:cNvPr id="15" name="Text Placeholder 2">
            <a:extLst>
              <a:ext uri="{FF2B5EF4-FFF2-40B4-BE49-F238E27FC236}">
                <a16:creationId xmlns:a16="http://schemas.microsoft.com/office/drawing/2014/main" id="{AF3DB064-87D9-7960-491E-AA3C2C90C3F8}"/>
              </a:ext>
            </a:extLst>
          </p:cNvPr>
          <p:cNvSpPr txBox="1">
            <a:spLocks/>
          </p:cNvSpPr>
          <p:nvPr/>
        </p:nvSpPr>
        <p:spPr>
          <a:xfrm>
            <a:off x="2632646" y="2520161"/>
            <a:ext cx="2281760" cy="466107"/>
          </a:xfrm>
          <a:prstGeom prst="rect">
            <a:avLst/>
          </a:prstGeom>
        </p:spPr>
        <p:txBody>
          <a:bodyPr vert="horz" lIns="91440" tIns="45720" rIns="91440" bIns="45720" rtlCol="0" anchor="ctr">
            <a:normAutofit fontScale="92500" lnSpcReduction="20000"/>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Networking and Career Exposure</a:t>
            </a:r>
          </a:p>
        </p:txBody>
      </p:sp>
      <p:sp>
        <p:nvSpPr>
          <p:cNvPr id="16" name="Text Placeholder 2">
            <a:extLst>
              <a:ext uri="{FF2B5EF4-FFF2-40B4-BE49-F238E27FC236}">
                <a16:creationId xmlns:a16="http://schemas.microsoft.com/office/drawing/2014/main" id="{F7104C9C-06A2-4FE8-C071-92AF33336458}"/>
              </a:ext>
            </a:extLst>
          </p:cNvPr>
          <p:cNvSpPr txBox="1">
            <a:spLocks/>
          </p:cNvSpPr>
          <p:nvPr/>
        </p:nvSpPr>
        <p:spPr>
          <a:xfrm>
            <a:off x="4914406" y="2520161"/>
            <a:ext cx="2281760" cy="466107"/>
          </a:xfrm>
          <a:prstGeom prst="rect">
            <a:avLst/>
          </a:prstGeom>
        </p:spPr>
        <p:txBody>
          <a:bodyPr vert="horz" lIns="91440" tIns="45720" rIns="91440" bIns="45720" rtlCol="0" anchor="ctr">
            <a:normAutofit fontScale="92500" lnSpcReduction="20000"/>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Industry Content Access</a:t>
            </a:r>
          </a:p>
        </p:txBody>
      </p:sp>
      <p:sp>
        <p:nvSpPr>
          <p:cNvPr id="17" name="Text Placeholder 2">
            <a:extLst>
              <a:ext uri="{FF2B5EF4-FFF2-40B4-BE49-F238E27FC236}">
                <a16:creationId xmlns:a16="http://schemas.microsoft.com/office/drawing/2014/main" id="{C56B5915-9D58-70AA-6530-2A9C76A08655}"/>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Free Membership </a:t>
            </a:r>
          </a:p>
        </p:txBody>
      </p:sp>
      <p:sp>
        <p:nvSpPr>
          <p:cNvPr id="18" name="Text Placeholder 2">
            <a:extLst>
              <a:ext uri="{FF2B5EF4-FFF2-40B4-BE49-F238E27FC236}">
                <a16:creationId xmlns:a16="http://schemas.microsoft.com/office/drawing/2014/main" id="{A89CA198-038D-F499-41A6-527297BD6EDF}"/>
              </a:ext>
            </a:extLst>
          </p:cNvPr>
          <p:cNvSpPr txBox="1">
            <a:spLocks/>
          </p:cNvSpPr>
          <p:nvPr/>
        </p:nvSpPr>
        <p:spPr>
          <a:xfrm>
            <a:off x="9689981" y="2520160"/>
            <a:ext cx="2281760" cy="466107"/>
          </a:xfrm>
          <a:prstGeom prst="rect">
            <a:avLst/>
          </a:prstGeom>
        </p:spPr>
        <p:txBody>
          <a:bodyPr vert="horz" lIns="91440" tIns="45720" rIns="91440" bIns="45720" rtlCol="0" anchor="ctr">
            <a:normAutofit fontScale="92500" lnSpcReduction="20000"/>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Resume-Building Experience</a:t>
            </a:r>
          </a:p>
        </p:txBody>
      </p:sp>
      <p:sp>
        <p:nvSpPr>
          <p:cNvPr id="4" name="Text Placeholder 3">
            <a:extLst>
              <a:ext uri="{FF2B5EF4-FFF2-40B4-BE49-F238E27FC236}">
                <a16:creationId xmlns:a16="http://schemas.microsoft.com/office/drawing/2014/main" id="{0EFDFE24-A108-15F9-87F5-241AC7F0E7FA}"/>
              </a:ext>
            </a:extLst>
          </p:cNvPr>
          <p:cNvSpPr>
            <a:spLocks noGrp="1"/>
          </p:cNvSpPr>
          <p:nvPr>
            <p:ph type="body" sz="quarter" idx="11"/>
          </p:nvPr>
        </p:nvSpPr>
        <p:spPr/>
        <p:txBody>
          <a:bodyPr/>
          <a:lstStyle/>
          <a:p>
            <a:r>
              <a:rPr lang="en-US" b="1" i="1">
                <a:latin typeface="Aptos" panose="020B0004020202020204" pitchFamily="34" charset="0"/>
              </a:rPr>
              <a:t>HFMA Student Membership Benefits</a:t>
            </a:r>
          </a:p>
        </p:txBody>
      </p:sp>
      <p:sp>
        <p:nvSpPr>
          <p:cNvPr id="7" name="Text Placeholder 6">
            <a:extLst>
              <a:ext uri="{FF2B5EF4-FFF2-40B4-BE49-F238E27FC236}">
                <a16:creationId xmlns:a16="http://schemas.microsoft.com/office/drawing/2014/main" id="{019CD5B5-4DAA-817D-113B-30DA330476EB}"/>
              </a:ext>
            </a:extLst>
          </p:cNvPr>
          <p:cNvSpPr>
            <a:spLocks noGrp="1"/>
          </p:cNvSpPr>
          <p:nvPr>
            <p:ph type="body" sz="quarter" idx="18"/>
          </p:nvPr>
        </p:nvSpPr>
        <p:spPr/>
        <p:txBody>
          <a:bodyPr vert="horz" lIns="91440" tIns="45720" rIns="91440" bIns="45720" rtlCol="0" anchor="t">
            <a:normAutofit/>
          </a:bodyPr>
          <a:lstStyle/>
          <a:p>
            <a:r>
              <a:rPr lang="en-US">
                <a:latin typeface="Aptos"/>
              </a:rPr>
              <a:t>[</a:t>
            </a:r>
            <a:r>
              <a:rPr lang="en-US" i="1">
                <a:latin typeface="Aptos"/>
              </a:rPr>
              <a:t>Add Subtitle if desired</a:t>
            </a:r>
            <a:r>
              <a:rPr lang="en-US">
                <a:latin typeface="Aptos"/>
              </a:rPr>
              <a:t>]</a:t>
            </a:r>
          </a:p>
        </p:txBody>
      </p:sp>
      <p:sp>
        <p:nvSpPr>
          <p:cNvPr id="5" name="Text Placeholder 4">
            <a:extLst>
              <a:ext uri="{FF2B5EF4-FFF2-40B4-BE49-F238E27FC236}">
                <a16:creationId xmlns:a16="http://schemas.microsoft.com/office/drawing/2014/main" id="{113A5FF7-07F5-8CE8-EF5A-07B96735F806}"/>
              </a:ext>
            </a:extLst>
          </p:cNvPr>
          <p:cNvSpPr>
            <a:spLocks noGrp="1"/>
          </p:cNvSpPr>
          <p:nvPr>
            <p:ph type="body" sz="quarter" idx="15"/>
          </p:nvPr>
        </p:nvSpPr>
        <p:spPr/>
        <p:txBody>
          <a:bodyPr vert="horz" lIns="91440" tIns="45720" rIns="91440" bIns="45720" rtlCol="0" anchor="t">
            <a:normAutofit/>
          </a:bodyPr>
          <a:lstStyle/>
          <a:p>
            <a:pPr algn="l"/>
            <a:r>
              <a:rPr lang="en-US">
                <a:latin typeface="Aptos"/>
              </a:rPr>
              <a:t>Be on a committee</a:t>
            </a:r>
            <a:endParaRPr lang="en-US"/>
          </a:p>
        </p:txBody>
      </p:sp>
      <p:sp>
        <p:nvSpPr>
          <p:cNvPr id="8" name="Text Placeholder 7">
            <a:extLst>
              <a:ext uri="{FF2B5EF4-FFF2-40B4-BE49-F238E27FC236}">
                <a16:creationId xmlns:a16="http://schemas.microsoft.com/office/drawing/2014/main" id="{4A3D2619-89B2-6B83-6F0B-ABDD987EBB20}"/>
              </a:ext>
            </a:extLst>
          </p:cNvPr>
          <p:cNvSpPr>
            <a:spLocks noGrp="1"/>
          </p:cNvSpPr>
          <p:nvPr>
            <p:ph type="body" sz="quarter" idx="19"/>
          </p:nvPr>
        </p:nvSpPr>
        <p:spPr/>
        <p:txBody>
          <a:bodyPr vert="horz" lIns="91440" tIns="45720" rIns="91440" bIns="45720" rtlCol="0" anchor="t">
            <a:normAutofit fontScale="85000" lnSpcReduction="10000"/>
          </a:bodyPr>
          <a:lstStyle/>
          <a:p>
            <a:r>
              <a:rPr lang="en-US">
                <a:latin typeface="Aptos"/>
              </a:rPr>
              <a:t>Meet industry experts and leaders</a:t>
            </a:r>
            <a:endParaRPr lang="en-US"/>
          </a:p>
          <a:p>
            <a:endParaRPr lang="en-US">
              <a:latin typeface="Aptos" panose="020B0004020202020204" pitchFamily="34" charset="0"/>
            </a:endParaRPr>
          </a:p>
        </p:txBody>
      </p:sp>
      <p:sp>
        <p:nvSpPr>
          <p:cNvPr id="10" name="Text Placeholder 9">
            <a:extLst>
              <a:ext uri="{FF2B5EF4-FFF2-40B4-BE49-F238E27FC236}">
                <a16:creationId xmlns:a16="http://schemas.microsoft.com/office/drawing/2014/main" id="{6B98A319-95D7-BB14-8DE7-1C2415068890}"/>
              </a:ext>
            </a:extLst>
          </p:cNvPr>
          <p:cNvSpPr>
            <a:spLocks noGrp="1"/>
          </p:cNvSpPr>
          <p:nvPr>
            <p:ph type="body" sz="quarter" idx="21"/>
          </p:nvPr>
        </p:nvSpPr>
        <p:spPr/>
        <p:txBody>
          <a:bodyPr vert="horz" lIns="91440" tIns="45720" rIns="91440" bIns="45720" rtlCol="0" anchor="t">
            <a:normAutofit fontScale="77500" lnSpcReduction="20000"/>
          </a:bodyPr>
          <a:lstStyle/>
          <a:p>
            <a:r>
              <a:rPr lang="en-US">
                <a:latin typeface="Aptos"/>
              </a:rPr>
              <a:t>One year of membership from the time the code is entered</a:t>
            </a:r>
            <a:endParaRPr lang="en-US"/>
          </a:p>
          <a:p>
            <a:endParaRPr lang="en-US">
              <a:latin typeface="Aptos" panose="020B0004020202020204" pitchFamily="34" charset="0"/>
            </a:endParaRPr>
          </a:p>
        </p:txBody>
      </p:sp>
      <p:sp>
        <p:nvSpPr>
          <p:cNvPr id="11" name="Text Placeholder 10">
            <a:extLst>
              <a:ext uri="{FF2B5EF4-FFF2-40B4-BE49-F238E27FC236}">
                <a16:creationId xmlns:a16="http://schemas.microsoft.com/office/drawing/2014/main" id="{985F36B7-A498-0C6E-A1E7-3E66D4C6C08F}"/>
              </a:ext>
            </a:extLst>
          </p:cNvPr>
          <p:cNvSpPr>
            <a:spLocks noGrp="1"/>
          </p:cNvSpPr>
          <p:nvPr>
            <p:ph type="body" sz="quarter" idx="22"/>
          </p:nvPr>
        </p:nvSpPr>
        <p:spPr/>
        <p:txBody>
          <a:bodyPr vert="horz" lIns="91440" tIns="45720" rIns="91440" bIns="45720" rtlCol="0" anchor="t">
            <a:normAutofit fontScale="92500"/>
          </a:bodyPr>
          <a:lstStyle/>
          <a:p>
            <a:r>
              <a:rPr lang="en-US">
                <a:latin typeface="Aptos"/>
              </a:rPr>
              <a:t>Have leaders review your resume</a:t>
            </a:r>
            <a:endParaRPr lang="en-US"/>
          </a:p>
          <a:p>
            <a:endParaRPr lang="en-US">
              <a:latin typeface="Aptos" panose="020B0004020202020204" pitchFamily="34" charset="0"/>
            </a:endParaRPr>
          </a:p>
        </p:txBody>
      </p:sp>
      <p:sp>
        <p:nvSpPr>
          <p:cNvPr id="3" name="Text Placeholder 2">
            <a:extLst>
              <a:ext uri="{FF2B5EF4-FFF2-40B4-BE49-F238E27FC236}">
                <a16:creationId xmlns:a16="http://schemas.microsoft.com/office/drawing/2014/main" id="{EB3D1070-0E95-7861-FEAC-6EB9681E2456}"/>
              </a:ext>
            </a:extLst>
          </p:cNvPr>
          <p:cNvSpPr>
            <a:spLocks noGrp="1"/>
          </p:cNvSpPr>
          <p:nvPr>
            <p:ph type="body" sz="quarter" idx="20"/>
          </p:nvPr>
        </p:nvSpPr>
        <p:spPr/>
        <p:txBody>
          <a:bodyPr vert="horz" lIns="91440" tIns="45720" rIns="91440" bIns="45720" rtlCol="0" anchor="t">
            <a:normAutofit fontScale="70000" lnSpcReduction="20000"/>
          </a:bodyPr>
          <a:lstStyle/>
          <a:p>
            <a:r>
              <a:rPr lang="en-US"/>
              <a:t>All articles and information is available with your membership</a:t>
            </a:r>
          </a:p>
        </p:txBody>
      </p:sp>
    </p:spTree>
    <p:extLst>
      <p:ext uri="{BB962C8B-B14F-4D97-AF65-F5344CB8AC3E}">
        <p14:creationId xmlns:p14="http://schemas.microsoft.com/office/powerpoint/2010/main" val="3869942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441EA-AE0D-9391-21E7-15DE048186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35E30E2-AAE5-084B-2231-90912214566D}"/>
              </a:ext>
            </a:extLst>
          </p:cNvPr>
          <p:cNvSpPr>
            <a:spLocks noGrp="1"/>
          </p:cNvSpPr>
          <p:nvPr>
            <p:ph type="body" sz="quarter" idx="11"/>
          </p:nvPr>
        </p:nvSpPr>
        <p:spPr>
          <a:xfrm>
            <a:off x="246423" y="1702564"/>
            <a:ext cx="4788564" cy="923925"/>
          </a:xfrm>
        </p:spPr>
        <p:txBody>
          <a:bodyPr>
            <a:normAutofit fontScale="92500"/>
          </a:bodyPr>
          <a:lstStyle/>
          <a:p>
            <a:r>
              <a:rPr lang="en-US" b="1" i="1">
                <a:solidFill>
                  <a:srgbClr val="002E6D"/>
                </a:solidFill>
                <a:latin typeface="Aptos" panose="020B0004020202020204" pitchFamily="34" charset="0"/>
              </a:rPr>
              <a:t>Student Requirements</a:t>
            </a:r>
          </a:p>
        </p:txBody>
      </p:sp>
      <p:sp>
        <p:nvSpPr>
          <p:cNvPr id="3" name="Text Placeholder 2">
            <a:extLst>
              <a:ext uri="{FF2B5EF4-FFF2-40B4-BE49-F238E27FC236}">
                <a16:creationId xmlns:a16="http://schemas.microsoft.com/office/drawing/2014/main" id="{7E26FEBE-073B-72E5-5E5A-8F9AFC3ACDF8}"/>
              </a:ext>
            </a:extLst>
          </p:cNvPr>
          <p:cNvSpPr>
            <a:spLocks noGrp="1"/>
          </p:cNvSpPr>
          <p:nvPr>
            <p:ph type="body" sz="quarter" idx="15"/>
          </p:nvPr>
        </p:nvSpPr>
        <p:spPr/>
        <p:txBody>
          <a:bodyPr vert="horz" lIns="91440" tIns="45720" rIns="91440" bIns="45720" rtlCol="0" anchor="t">
            <a:normAutofit/>
          </a:bodyPr>
          <a:lstStyle/>
          <a:p>
            <a:r>
              <a:rPr lang="en-US">
                <a:solidFill>
                  <a:schemeClr val="tx1"/>
                </a:solidFill>
                <a:latin typeface="Aptos"/>
              </a:rPr>
              <a:t>Must have a .</a:t>
            </a:r>
            <a:r>
              <a:rPr lang="en-US" err="1">
                <a:solidFill>
                  <a:schemeClr val="tx1"/>
                </a:solidFill>
                <a:latin typeface="Aptos"/>
              </a:rPr>
              <a:t>edu</a:t>
            </a:r>
            <a:r>
              <a:rPr lang="en-US">
                <a:solidFill>
                  <a:schemeClr val="tx1"/>
                </a:solidFill>
                <a:latin typeface="Aptos"/>
              </a:rPr>
              <a:t> email address</a:t>
            </a:r>
          </a:p>
        </p:txBody>
      </p:sp>
      <p:sp>
        <p:nvSpPr>
          <p:cNvPr id="4" name="Text Placeholder 3">
            <a:extLst>
              <a:ext uri="{FF2B5EF4-FFF2-40B4-BE49-F238E27FC236}">
                <a16:creationId xmlns:a16="http://schemas.microsoft.com/office/drawing/2014/main" id="{FD35ECB2-42D2-4444-981F-A223A863ADD1}"/>
              </a:ext>
            </a:extLst>
          </p:cNvPr>
          <p:cNvSpPr>
            <a:spLocks noGrp="1"/>
          </p:cNvSpPr>
          <p:nvPr>
            <p:ph type="body" sz="quarter" idx="18"/>
          </p:nvPr>
        </p:nvSpPr>
        <p:spPr>
          <a:xfrm>
            <a:off x="241445" y="2633661"/>
            <a:ext cx="4361583" cy="1223474"/>
          </a:xfrm>
        </p:spPr>
        <p:txBody>
          <a:bodyPr vert="horz" lIns="91440" tIns="45720" rIns="91440" bIns="45720" rtlCol="0" anchor="t">
            <a:normAutofit fontScale="85000" lnSpcReduction="20000"/>
          </a:bodyPr>
          <a:lstStyle/>
          <a:p>
            <a:r>
              <a:rPr lang="en-US" i="1">
                <a:latin typeface="Aptos"/>
              </a:rPr>
              <a:t>[The only HFMA requirement is a .</a:t>
            </a:r>
            <a:r>
              <a:rPr lang="en-US" i="1" err="1">
                <a:latin typeface="Aptos"/>
              </a:rPr>
              <a:t>edu</a:t>
            </a:r>
            <a:r>
              <a:rPr lang="en-US" i="1">
                <a:latin typeface="Aptos"/>
              </a:rPr>
              <a:t> email- the rest you can fill in with suggestions from the notes based on what applies to your chapter]</a:t>
            </a:r>
            <a:endParaRPr lang="en-US" i="1"/>
          </a:p>
        </p:txBody>
      </p:sp>
      <p:sp>
        <p:nvSpPr>
          <p:cNvPr id="5" name="Text Placeholder 4">
            <a:extLst>
              <a:ext uri="{FF2B5EF4-FFF2-40B4-BE49-F238E27FC236}">
                <a16:creationId xmlns:a16="http://schemas.microsoft.com/office/drawing/2014/main" id="{2AFBC409-1504-F2D5-03B8-2F75A5B859A0}"/>
              </a:ext>
            </a:extLst>
          </p:cNvPr>
          <p:cNvSpPr>
            <a:spLocks noGrp="1"/>
          </p:cNvSpPr>
          <p:nvPr>
            <p:ph type="body" sz="quarter" idx="19"/>
          </p:nvPr>
        </p:nvSpPr>
        <p:spPr/>
        <p:txBody>
          <a:bodyPr vert="horz" lIns="91440" tIns="45720" rIns="91440" bIns="45720" rtlCol="0" anchor="t">
            <a:normAutofit/>
          </a:bodyPr>
          <a:lstStyle/>
          <a:p>
            <a:endParaRPr lang="en-US">
              <a:solidFill>
                <a:schemeClr val="tx1"/>
              </a:solidFill>
              <a:latin typeface="Aptos" panose="020B0004020202020204" pitchFamily="34" charset="0"/>
            </a:endParaRPr>
          </a:p>
        </p:txBody>
      </p:sp>
      <p:sp>
        <p:nvSpPr>
          <p:cNvPr id="6" name="Text Placeholder 5">
            <a:extLst>
              <a:ext uri="{FF2B5EF4-FFF2-40B4-BE49-F238E27FC236}">
                <a16:creationId xmlns:a16="http://schemas.microsoft.com/office/drawing/2014/main" id="{016AE3F7-D270-CD97-C45C-232FBC21B66A}"/>
              </a:ext>
            </a:extLst>
          </p:cNvPr>
          <p:cNvSpPr>
            <a:spLocks noGrp="1"/>
          </p:cNvSpPr>
          <p:nvPr>
            <p:ph type="body" sz="quarter" idx="20"/>
          </p:nvPr>
        </p:nvSpPr>
        <p:spPr/>
        <p:txBody>
          <a:bodyPr vert="horz" lIns="91440" tIns="45720" rIns="91440" bIns="45720" rtlCol="0" anchor="t">
            <a:normAutofit/>
          </a:bodyPr>
          <a:lstStyle/>
          <a:p>
            <a:endParaRPr lang="en-US">
              <a:solidFill>
                <a:schemeClr val="tx1"/>
              </a:solidFill>
              <a:latin typeface="Aptos" panose="020B0004020202020204" pitchFamily="34" charset="0"/>
            </a:endParaRPr>
          </a:p>
        </p:txBody>
      </p:sp>
      <p:sp>
        <p:nvSpPr>
          <p:cNvPr id="7" name="TextBox 6">
            <a:extLst>
              <a:ext uri="{FF2B5EF4-FFF2-40B4-BE49-F238E27FC236}">
                <a16:creationId xmlns:a16="http://schemas.microsoft.com/office/drawing/2014/main" id="{011C7674-541F-693E-C50F-0979E3EEE25F}"/>
              </a:ext>
            </a:extLst>
          </p:cNvPr>
          <p:cNvSpPr txBox="1"/>
          <p:nvPr/>
        </p:nvSpPr>
        <p:spPr>
          <a:xfrm>
            <a:off x="346210" y="4693473"/>
            <a:ext cx="4115117" cy="370807"/>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a:t>
            </a:r>
          </a:p>
        </p:txBody>
      </p:sp>
    </p:spTree>
    <p:extLst>
      <p:ext uri="{BB962C8B-B14F-4D97-AF65-F5344CB8AC3E}">
        <p14:creationId xmlns:p14="http://schemas.microsoft.com/office/powerpoint/2010/main" val="345895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pPr marL="0"/>
            <a:r>
              <a:rPr lang="en-US"/>
              <a:t>Confirm your eligibility with the email address</a:t>
            </a:r>
          </a:p>
        </p:txBody>
      </p:sp>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normAutofit fontScale="92500" lnSpcReduction="20000"/>
          </a:bodyPr>
          <a:lstStyle/>
          <a:p>
            <a:r>
              <a:rPr lang="en-US" b="1" i="1">
                <a:solidFill>
                  <a:srgbClr val="002E6D"/>
                </a:solidFill>
                <a:latin typeface="Aptos" panose="020B0004020202020204" pitchFamily="34" charset="0"/>
              </a:rPr>
              <a:t>How to Apply the Discount</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vert="horz" lIns="91440" tIns="45720" rIns="91440" bIns="45720" rtlCol="0" anchor="t">
            <a:normAutofit/>
          </a:bodyPr>
          <a:lstStyle/>
          <a:p>
            <a:r>
              <a:rPr lang="en-US">
                <a:latin typeface="Aptos"/>
              </a:rPr>
              <a:t>[Add your Region's Discount Code here (or provide after student emails you)]</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21"/>
          </p:nvPr>
        </p:nvSpPr>
        <p:spPr/>
        <p:txBody>
          <a:bodyPr/>
          <a:lstStyle/>
          <a:p>
            <a:pPr marL="0"/>
            <a:r>
              <a:rPr lang="en-US"/>
              <a:t>Have the Code from the Chapter</a:t>
            </a:r>
          </a:p>
          <a:p>
            <a:pPr marL="0"/>
            <a:endParaRPr lang="en-US">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2"/>
          </p:nvPr>
        </p:nvSpPr>
        <p:spPr/>
        <p:txBody>
          <a:bodyPr/>
          <a:lstStyle/>
          <a:p>
            <a:pPr marL="0"/>
            <a:r>
              <a:rPr lang="en-US"/>
              <a:t>Start here: </a:t>
            </a:r>
            <a:r>
              <a:rPr lang="en-US">
                <a:hlinkClick r:id="rId3">
                  <a:extLst>
                    <a:ext uri="{A12FA001-AC4F-418D-AE19-62706E023703}">
                      <ahyp:hlinkClr xmlns:ahyp="http://schemas.microsoft.com/office/drawing/2018/hyperlinkcolor" val="tx"/>
                    </a:ext>
                  </a:extLst>
                </a:hlinkClick>
              </a:rPr>
              <a:t>Join | HFMA</a:t>
            </a:r>
            <a:endParaRPr lang="en-US"/>
          </a:p>
          <a:p>
            <a:pPr marL="0"/>
            <a:endParaRPr lang="en-US">
              <a:latin typeface="Aptos" panose="020B0004020202020204" pitchFamily="34" charset="0"/>
            </a:endParaRPr>
          </a:p>
        </p:txBody>
      </p:sp>
      <p:sp>
        <p:nvSpPr>
          <p:cNvPr id="8" name="Text Placeholder 7">
            <a:extLst>
              <a:ext uri="{FF2B5EF4-FFF2-40B4-BE49-F238E27FC236}">
                <a16:creationId xmlns:a16="http://schemas.microsoft.com/office/drawing/2014/main" id="{C196DAA4-2598-DE41-BD60-1ECFA9319CBA}"/>
              </a:ext>
            </a:extLst>
          </p:cNvPr>
          <p:cNvSpPr>
            <a:spLocks noGrp="1"/>
          </p:cNvSpPr>
          <p:nvPr>
            <p:ph type="body" sz="quarter" idx="23"/>
          </p:nvPr>
        </p:nvSpPr>
        <p:spPr/>
        <p:txBody>
          <a:bodyPr/>
          <a:lstStyle/>
          <a:p>
            <a:pPr marL="0"/>
            <a:r>
              <a:rPr lang="en-US"/>
              <a:t>Apply the Discount at checkout</a:t>
            </a:r>
          </a:p>
        </p:txBody>
      </p:sp>
      <p:sp>
        <p:nvSpPr>
          <p:cNvPr id="7" name="TextBox 6">
            <a:extLst>
              <a:ext uri="{FF2B5EF4-FFF2-40B4-BE49-F238E27FC236}">
                <a16:creationId xmlns:a16="http://schemas.microsoft.com/office/drawing/2014/main" id="{7D9C176C-7050-5EF6-2055-A7D394BEDC3E}"/>
              </a:ext>
            </a:extLst>
          </p:cNvPr>
          <p:cNvSpPr txBox="1"/>
          <p:nvPr/>
        </p:nvSpPr>
        <p:spPr>
          <a:xfrm>
            <a:off x="404825" y="4930001"/>
            <a:ext cx="9097424" cy="370807"/>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Now you are ready to become an active member of your HFMA chapter!</a:t>
            </a:r>
          </a:p>
        </p:txBody>
      </p:sp>
    </p:spTree>
    <p:extLst>
      <p:ext uri="{BB962C8B-B14F-4D97-AF65-F5344CB8AC3E}">
        <p14:creationId xmlns:p14="http://schemas.microsoft.com/office/powerpoint/2010/main" val="1965302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01DED-C24A-D2F5-4404-5663D21DA7B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F178F8D-C811-53FA-2E07-F32641B8D625}"/>
              </a:ext>
            </a:extLst>
          </p:cNvPr>
          <p:cNvSpPr>
            <a:spLocks noGrp="1"/>
          </p:cNvSpPr>
          <p:nvPr>
            <p:ph type="body" sz="quarter" idx="15"/>
          </p:nvPr>
        </p:nvSpPr>
        <p:spPr/>
        <p:txBody>
          <a:bodyPr/>
          <a:lstStyle/>
          <a:p>
            <a:pPr marL="0"/>
            <a:r>
              <a:rPr lang="en-US"/>
              <a:t>Text</a:t>
            </a:r>
          </a:p>
        </p:txBody>
      </p:sp>
      <p:sp>
        <p:nvSpPr>
          <p:cNvPr id="2" name="Text Placeholder 1">
            <a:extLst>
              <a:ext uri="{FF2B5EF4-FFF2-40B4-BE49-F238E27FC236}">
                <a16:creationId xmlns:a16="http://schemas.microsoft.com/office/drawing/2014/main" id="{642D5AF0-AE8A-9FCA-02C1-A3514C90AE31}"/>
              </a:ext>
            </a:extLst>
          </p:cNvPr>
          <p:cNvSpPr>
            <a:spLocks noGrp="1"/>
          </p:cNvSpPr>
          <p:nvPr>
            <p:ph type="body" sz="quarter" idx="11"/>
          </p:nvPr>
        </p:nvSpPr>
        <p:spPr/>
        <p:txBody>
          <a:bodyPr>
            <a:normAutofit fontScale="92500" lnSpcReduction="20000"/>
          </a:bodyPr>
          <a:lstStyle/>
          <a:p>
            <a:r>
              <a:rPr lang="en-US" b="1" i="1">
                <a:solidFill>
                  <a:srgbClr val="002E6D"/>
                </a:solidFill>
                <a:latin typeface="Aptos" panose="020B0004020202020204" pitchFamily="34" charset="0"/>
              </a:rPr>
              <a:t>Upcoming Chapter Events</a:t>
            </a:r>
          </a:p>
        </p:txBody>
      </p:sp>
      <p:sp>
        <p:nvSpPr>
          <p:cNvPr id="4" name="Text Placeholder 3">
            <a:extLst>
              <a:ext uri="{FF2B5EF4-FFF2-40B4-BE49-F238E27FC236}">
                <a16:creationId xmlns:a16="http://schemas.microsoft.com/office/drawing/2014/main" id="{5497A481-2E6E-4127-8DF9-221F55C692DF}"/>
              </a:ext>
            </a:extLst>
          </p:cNvPr>
          <p:cNvSpPr>
            <a:spLocks noGrp="1"/>
          </p:cNvSpPr>
          <p:nvPr>
            <p:ph type="body" sz="quarter" idx="18"/>
          </p:nvPr>
        </p:nvSpPr>
        <p:spPr/>
        <p:txBody>
          <a:bodyPr vert="horz" lIns="91440" tIns="45720" rIns="91440" bIns="45720" rtlCol="0" anchor="t">
            <a:normAutofit/>
          </a:bodyPr>
          <a:lstStyle/>
          <a:p>
            <a:r>
              <a:rPr lang="en-US">
                <a:latin typeface="Aptos"/>
              </a:rPr>
              <a:t>[use this slide to add upcoming events your Chapter &amp; Region have planned]</a:t>
            </a:r>
            <a:endParaRPr lang="en-US">
              <a:latin typeface="Aptos" panose="020B0004020202020204" pitchFamily="34" charset="0"/>
            </a:endParaRPr>
          </a:p>
        </p:txBody>
      </p:sp>
      <p:sp>
        <p:nvSpPr>
          <p:cNvPr id="5" name="Text Placeholder 4">
            <a:extLst>
              <a:ext uri="{FF2B5EF4-FFF2-40B4-BE49-F238E27FC236}">
                <a16:creationId xmlns:a16="http://schemas.microsoft.com/office/drawing/2014/main" id="{87E6B2BF-59AA-9505-8553-6D770267FDFC}"/>
              </a:ext>
            </a:extLst>
          </p:cNvPr>
          <p:cNvSpPr>
            <a:spLocks noGrp="1"/>
          </p:cNvSpPr>
          <p:nvPr>
            <p:ph type="body" sz="quarter" idx="21"/>
          </p:nvPr>
        </p:nvSpPr>
        <p:spPr/>
        <p:txBody>
          <a:bodyPr/>
          <a:lstStyle/>
          <a:p>
            <a:pPr marL="0"/>
            <a:r>
              <a:rPr lang="en-US"/>
              <a:t>Text</a:t>
            </a:r>
          </a:p>
          <a:p>
            <a:pPr marL="0"/>
            <a:endParaRPr lang="en-US">
              <a:latin typeface="Aptos" panose="020B0004020202020204" pitchFamily="34" charset="0"/>
            </a:endParaRPr>
          </a:p>
        </p:txBody>
      </p:sp>
      <p:sp>
        <p:nvSpPr>
          <p:cNvPr id="6" name="Text Placeholder 5">
            <a:extLst>
              <a:ext uri="{FF2B5EF4-FFF2-40B4-BE49-F238E27FC236}">
                <a16:creationId xmlns:a16="http://schemas.microsoft.com/office/drawing/2014/main" id="{95837145-E329-D3B9-1981-8E00708801BD}"/>
              </a:ext>
            </a:extLst>
          </p:cNvPr>
          <p:cNvSpPr>
            <a:spLocks noGrp="1"/>
          </p:cNvSpPr>
          <p:nvPr>
            <p:ph type="body" sz="quarter" idx="22"/>
          </p:nvPr>
        </p:nvSpPr>
        <p:spPr/>
        <p:txBody>
          <a:bodyPr/>
          <a:lstStyle/>
          <a:p>
            <a:pPr marL="0"/>
            <a:r>
              <a:rPr lang="en-US"/>
              <a:t>Text</a:t>
            </a:r>
          </a:p>
          <a:p>
            <a:pPr marL="0"/>
            <a:endParaRPr lang="en-US">
              <a:latin typeface="Aptos" panose="020B0004020202020204" pitchFamily="34" charset="0"/>
            </a:endParaRPr>
          </a:p>
        </p:txBody>
      </p:sp>
      <p:sp>
        <p:nvSpPr>
          <p:cNvPr id="8" name="Text Placeholder 7">
            <a:extLst>
              <a:ext uri="{FF2B5EF4-FFF2-40B4-BE49-F238E27FC236}">
                <a16:creationId xmlns:a16="http://schemas.microsoft.com/office/drawing/2014/main" id="{0A7251FD-28BD-D11C-C1BC-65AF2E811C04}"/>
              </a:ext>
            </a:extLst>
          </p:cNvPr>
          <p:cNvSpPr>
            <a:spLocks noGrp="1"/>
          </p:cNvSpPr>
          <p:nvPr>
            <p:ph type="body" sz="quarter" idx="23"/>
          </p:nvPr>
        </p:nvSpPr>
        <p:spPr/>
        <p:txBody>
          <a:bodyPr/>
          <a:lstStyle/>
          <a:p>
            <a:pPr marL="0"/>
            <a:r>
              <a:rPr lang="en-US"/>
              <a:t>Text</a:t>
            </a:r>
          </a:p>
        </p:txBody>
      </p:sp>
      <p:sp>
        <p:nvSpPr>
          <p:cNvPr id="7" name="TextBox 6">
            <a:extLst>
              <a:ext uri="{FF2B5EF4-FFF2-40B4-BE49-F238E27FC236}">
                <a16:creationId xmlns:a16="http://schemas.microsoft.com/office/drawing/2014/main" id="{F4A66875-81C1-C0B1-9CD2-C00B8385314A}"/>
              </a:ext>
            </a:extLst>
          </p:cNvPr>
          <p:cNvSpPr txBox="1"/>
          <p:nvPr/>
        </p:nvSpPr>
        <p:spPr>
          <a:xfrm>
            <a:off x="346210" y="4969078"/>
            <a:ext cx="4115117" cy="338554"/>
          </a:xfrm>
          <a:prstGeom prst="rect">
            <a:avLst/>
          </a:prstGeom>
          <a:noFill/>
        </p:spPr>
        <p:txBody>
          <a:bodyPr wrap="square" lIns="0" tIns="45720" rIns="0" bIns="45720" rtlCol="0" anchor="t">
            <a:spAutoFit/>
          </a:bodyPr>
          <a:lstStyle/>
          <a:p>
            <a:r>
              <a:rPr lang="en-US" sz="1600"/>
              <a:t>Text</a:t>
            </a:r>
          </a:p>
        </p:txBody>
      </p:sp>
    </p:spTree>
    <p:extLst>
      <p:ext uri="{BB962C8B-B14F-4D97-AF65-F5344CB8AC3E}">
        <p14:creationId xmlns:p14="http://schemas.microsoft.com/office/powerpoint/2010/main" val="2558247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DAF802-1285-4965-FD7D-06E40999FE5F}"/>
              </a:ext>
            </a:extLst>
          </p:cNvPr>
          <p:cNvSpPr>
            <a:spLocks noGrp="1"/>
          </p:cNvSpPr>
          <p:nvPr>
            <p:ph type="body" sz="quarter" idx="10"/>
          </p:nvPr>
        </p:nvSpPr>
        <p:spPr/>
        <p:txBody>
          <a:bodyPr vert="horz" lIns="91440" tIns="45720" rIns="91440" bIns="45720" rtlCol="0" anchor="t">
            <a:normAutofit/>
          </a:bodyPr>
          <a:lstStyle/>
          <a:p>
            <a:r>
              <a:rPr lang="en-US">
                <a:latin typeface="Aptos"/>
              </a:rPr>
              <a:t>[Add text]</a:t>
            </a:r>
            <a:endParaRPr lang="en-US"/>
          </a:p>
        </p:txBody>
      </p:sp>
      <p:sp>
        <p:nvSpPr>
          <p:cNvPr id="6" name="Text Placeholder 5">
            <a:extLst>
              <a:ext uri="{FF2B5EF4-FFF2-40B4-BE49-F238E27FC236}">
                <a16:creationId xmlns:a16="http://schemas.microsoft.com/office/drawing/2014/main" id="{5066231F-3C18-98C6-6DD4-7EFD61DA7F1A}"/>
              </a:ext>
            </a:extLst>
          </p:cNvPr>
          <p:cNvSpPr>
            <a:spLocks noGrp="1"/>
          </p:cNvSpPr>
          <p:nvPr>
            <p:ph type="body" sz="quarter" idx="11"/>
          </p:nvPr>
        </p:nvSpPr>
        <p:spPr/>
        <p:txBody>
          <a:bodyPr>
            <a:normAutofit fontScale="92500" lnSpcReduction="20000"/>
          </a:bodyPr>
          <a:lstStyle/>
          <a:p>
            <a:r>
              <a:rPr lang="en-US" b="1" i="1"/>
              <a:t>Connect with Us!</a:t>
            </a:r>
          </a:p>
          <a:p>
            <a:endParaRPr lang="en-US"/>
          </a:p>
        </p:txBody>
      </p:sp>
      <p:sp>
        <p:nvSpPr>
          <p:cNvPr id="9" name="Text Placeholder 8">
            <a:extLst>
              <a:ext uri="{FF2B5EF4-FFF2-40B4-BE49-F238E27FC236}">
                <a16:creationId xmlns:a16="http://schemas.microsoft.com/office/drawing/2014/main" id="{BEB1BEFA-1571-EF5E-762F-581652BF759B}"/>
              </a:ext>
            </a:extLst>
          </p:cNvPr>
          <p:cNvSpPr>
            <a:spLocks noGrp="1"/>
          </p:cNvSpPr>
          <p:nvPr>
            <p:ph type="body" sz="quarter" idx="18"/>
          </p:nvPr>
        </p:nvSpPr>
        <p:spPr/>
        <p:txBody>
          <a:bodyPr vert="horz" lIns="91440" tIns="45720" rIns="91440" bIns="45720" rtlCol="0" anchor="t">
            <a:normAutofit lnSpcReduction="10000"/>
          </a:bodyPr>
          <a:lstStyle/>
          <a:p>
            <a:r>
              <a:rPr lang="en-US">
                <a:latin typeface="Aptos"/>
              </a:rPr>
              <a:t>[Insert Chapter Social Media, QR codes for registration, etc.]</a:t>
            </a:r>
          </a:p>
        </p:txBody>
      </p:sp>
      <p:sp>
        <p:nvSpPr>
          <p:cNvPr id="7" name="Picture Placeholder 6">
            <a:extLst>
              <a:ext uri="{FF2B5EF4-FFF2-40B4-BE49-F238E27FC236}">
                <a16:creationId xmlns:a16="http://schemas.microsoft.com/office/drawing/2014/main" id="{514AF6B1-1BA4-8050-8505-D6129F4E24B3}"/>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2928925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7497-9B52-BA3C-1441-F015D2E20462}"/>
              </a:ext>
            </a:extLst>
          </p:cNvPr>
          <p:cNvSpPr>
            <a:spLocks noGrp="1"/>
          </p:cNvSpPr>
          <p:nvPr>
            <p:ph type="ctrTitle" idx="4294967295"/>
          </p:nvPr>
        </p:nvSpPr>
        <p:spPr>
          <a:xfrm>
            <a:off x="1524000" y="2235200"/>
            <a:ext cx="9144000" cy="2387600"/>
          </a:xfrm>
          <a:prstGeom prst="rect">
            <a:avLst/>
          </a:prstGeom>
        </p:spPr>
        <p:txBody>
          <a:bodyPr>
            <a:normAutofit/>
          </a:bodyPr>
          <a:lstStyle/>
          <a:p>
            <a:pPr algn="ctr">
              <a:lnSpc>
                <a:spcPct val="150000"/>
              </a:lnSpc>
            </a:pPr>
            <a:r>
              <a:rPr lang="en-US" b="1" i="1">
                <a:solidFill>
                  <a:schemeClr val="bg1"/>
                </a:solidFill>
                <a:latin typeface="Aptos"/>
              </a:rPr>
              <a:t>Thank you.</a:t>
            </a:r>
            <a:br>
              <a:rPr lang="en-US" b="1" i="1">
                <a:solidFill>
                  <a:schemeClr val="bg1"/>
                </a:solidFill>
                <a:latin typeface="Aptos"/>
              </a:rPr>
            </a:br>
            <a:r>
              <a:rPr lang="en-US" b="1" i="1">
                <a:solidFill>
                  <a:schemeClr val="bg1"/>
                </a:solidFill>
                <a:latin typeface="Aptos"/>
              </a:rPr>
              <a:t>Questions?</a:t>
            </a:r>
          </a:p>
        </p:txBody>
      </p:sp>
    </p:spTree>
    <p:extLst>
      <p:ext uri="{BB962C8B-B14F-4D97-AF65-F5344CB8AC3E}">
        <p14:creationId xmlns:p14="http://schemas.microsoft.com/office/powerpoint/2010/main" val="1545019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C36A3F-D5D1-3DC9-6202-66A802C57009}"/>
              </a:ext>
            </a:extLst>
          </p:cNvPr>
          <p:cNvPicPr>
            <a:picLocks noGrp="1" noChangeAspect="1"/>
          </p:cNvPicPr>
          <p:nvPr>
            <p:ph type="pic" sz="quarter" idx="10"/>
          </p:nvPr>
        </p:nvPicPr>
        <p:blipFill>
          <a:blip r:embed="rId3"/>
          <a:srcRect l="20480" r="20480"/>
          <a:stretch>
            <a:fillRect/>
          </a:stretch>
        </p:blipFill>
        <p:spPr>
          <a:xfrm>
            <a:off x="6881090" y="1207124"/>
            <a:ext cx="4524375" cy="4524375"/>
          </a:xfrm>
          <a:prstGeom prst="ellipse">
            <a:avLst/>
          </a:prstGeom>
          <a:effectLst>
            <a:softEdge rad="0"/>
          </a:effectLst>
        </p:spPr>
      </p:pic>
      <p:sp>
        <p:nvSpPr>
          <p:cNvPr id="3" name="Title 1">
            <a:extLst>
              <a:ext uri="{FF2B5EF4-FFF2-40B4-BE49-F238E27FC236}">
                <a16:creationId xmlns:a16="http://schemas.microsoft.com/office/drawing/2014/main" id="{E26BFC2D-B59D-E7F9-E7EA-5FD06D76B471}"/>
              </a:ext>
            </a:extLst>
          </p:cNvPr>
          <p:cNvSpPr txBox="1">
            <a:spLocks/>
          </p:cNvSpPr>
          <p:nvPr/>
        </p:nvSpPr>
        <p:spPr>
          <a:xfrm>
            <a:off x="294862" y="1112911"/>
            <a:ext cx="5016050" cy="646331"/>
          </a:xfrm>
          <a:prstGeom prst="rect">
            <a:avLst/>
          </a:prstGeom>
        </p:spPr>
        <p:txBody>
          <a:bodyPr wrap="square" lIns="91440" tIns="45720" rIns="91440" bIns="45720" anchor="t"/>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Slide Title</a:t>
            </a:r>
            <a:endParaRPr lang="en-US">
              <a:latin typeface="Aptos" panose="020B0004020202020204" pitchFamily="34" charset="0"/>
            </a:endParaRPr>
          </a:p>
        </p:txBody>
      </p:sp>
      <p:sp>
        <p:nvSpPr>
          <p:cNvPr id="4" name="TextBox 3">
            <a:extLst>
              <a:ext uri="{FF2B5EF4-FFF2-40B4-BE49-F238E27FC236}">
                <a16:creationId xmlns:a16="http://schemas.microsoft.com/office/drawing/2014/main" id="{8EAB1F5B-0555-3330-2B20-6E5B9D3A883E}"/>
              </a:ext>
            </a:extLst>
          </p:cNvPr>
          <p:cNvSpPr txBox="1"/>
          <p:nvPr/>
        </p:nvSpPr>
        <p:spPr>
          <a:xfrm>
            <a:off x="346159" y="2212173"/>
            <a:ext cx="3815968" cy="370807"/>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More slides to use</a:t>
            </a:r>
          </a:p>
        </p:txBody>
      </p:sp>
    </p:spTree>
    <p:extLst>
      <p:ext uri="{BB962C8B-B14F-4D97-AF65-F5344CB8AC3E}">
        <p14:creationId xmlns:p14="http://schemas.microsoft.com/office/powerpoint/2010/main" val="1774108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474</Words>
  <Application>Microsoft Office PowerPoint</Application>
  <PresentationFormat>Widescreen</PresentationFormat>
  <Paragraphs>71</Paragraphs>
  <Slides>10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Aptos ExtraBold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Questions?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Anderson</dc:creator>
  <cp:lastModifiedBy>Samantha Anderson</cp:lastModifiedBy>
  <cp:revision>5</cp:revision>
  <dcterms:created xsi:type="dcterms:W3CDTF">2026-08-12T14:21:14Z</dcterms:created>
  <dcterms:modified xsi:type="dcterms:W3CDTF">2026-08-20T16:14:23Z</dcterms:modified>
</cp:coreProperties>
</file>